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4" r:id="rId2"/>
    <p:sldId id="258" r:id="rId3"/>
    <p:sldId id="257" r:id="rId4"/>
    <p:sldId id="259" r:id="rId5"/>
    <p:sldId id="264" r:id="rId6"/>
    <p:sldId id="269" r:id="rId7"/>
    <p:sldId id="270" r:id="rId8"/>
    <p:sldId id="273" r:id="rId9"/>
    <p:sldId id="272" r:id="rId10"/>
    <p:sldId id="274" r:id="rId11"/>
    <p:sldId id="271" r:id="rId12"/>
    <p:sldId id="276" r:id="rId13"/>
    <p:sldId id="261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C5FD"/>
    <a:srgbClr val="00CC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8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CB37D6-CE89-4C98-94E9-3CF11020BF93}" type="datetimeFigureOut">
              <a:rPr lang="ru-RU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974857-814C-4E87-B374-DAA8EE4A887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42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dirty="0"/>
          </a:p>
        </p:txBody>
      </p:sp>
      <p:sp>
        <p:nvSpPr>
          <p:cNvPr id="15363" name="Місце для верхнього колонтитула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dirty="0"/>
              <a:t>Костюк В.М. </a:t>
            </a:r>
            <a:r>
              <a:rPr lang="uk-UA" dirty="0" err="1"/>
              <a:t>Смизька</a:t>
            </a:r>
            <a:r>
              <a:rPr lang="uk-UA" dirty="0"/>
              <a:t> ЗОШ І-ІІІ ступенів</a:t>
            </a:r>
          </a:p>
        </p:txBody>
      </p:sp>
      <p:sp>
        <p:nvSpPr>
          <p:cNvPr id="15364" name="Місце для номера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11116B-8E26-421F-9C25-50D3C5F57F1D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uk-UA"/>
          </a:p>
        </p:txBody>
      </p:sp>
      <p:sp>
        <p:nvSpPr>
          <p:cNvPr id="15365" name="Місце для нижнього колонтитула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48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0796BB-67B8-4342-94ED-7483400059A1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23E84C-4762-45D6-8692-92C4D79E132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AE0BBD-61C5-4F27-8284-6D50588FA940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BBC8A-9FEF-4AC1-B069-2CC449C10C0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8F308-BF26-408C-8207-9C088D83C6C6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1C764-3B8D-4A63-9F3F-1E6F8E317B23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052CE6-4638-4D9C-AA93-6B1FA12224DB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D68B1E-A72E-4D0C-9539-D7B406F1641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F29B0-1DFF-4F41-A0D9-029E6CE5DD6E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3D1325-DF85-4ED7-8119-BCAF11A1877C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25893F-4AF7-4908-B583-FD4A89A0622F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004E79-4A6D-444E-8428-DF3B15A06643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3A84F-0EAB-425D-9C87-9AEA88F232BE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D21DB7-F6CE-47AF-B548-0FC3D54A007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2F82A-B43E-43B5-95A2-55788953B955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608454-CFCF-4836-8EC2-AD9669F32CA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227EDE-EB76-4D9B-996F-0FFE1B783BE6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22BA44-4380-4B8B-8156-DD20A65E1A1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736BC-C509-442D-9000-138CBF1FE4DF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0BDD5-CADB-473C-ABC9-BA0798E21F1C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3FC90-9C22-4724-8D8F-4B72D2C4DE90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E821A0-465B-468D-AAE2-35064210BB2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D61E6F31-41DC-4D5E-AA3D-5E653704A76F}" type="datetimeFigureOut">
              <a:rPr lang="ru-RU" smtClean="0"/>
              <a:pPr>
                <a:defRPr/>
              </a:pPr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9257D96F-8B20-49B6-92B2-60D28D097CFF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ua/yandsearch?tld=ua&amp;p=3&amp;text=%D0%B4%D0%BE%D0%B1%D1%80%D1%96%20%D0%B2%D1%87%D0%B8%D0%BD%D0%BA%D0%B8%20%D0%B4%D1%96%D1%82%D0%B5%D0%B9%20%D0%BA%D0%B0%D1%80%D1%82%D0%B8%D0%BD%D0%BA%D0%B8&amp;fp=3&amp;pos=112&amp;uinfo=ww-1349-wh-650-fw-1124-fh-448-pd-1&amp;rpt=simage&amp;img_url=http://busilon.com/images/photos/medium/article37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ua/yandsearch?tld=ua&amp;p=9&amp;text=%D0%B4%D0%BE%D0%B1%D1%80%D0%BE%D1%82%D0%B0&amp;fp=9&amp;pos=286&amp;uinfo=ww-1349-wh-650-fw-1124-fh-448-pd-1&amp;rpt=simage&amp;img_url=http://sphotos-e.ak.fbcdn.net/hphotos-ak-ash4/c0.0.300.300/p403x403/252285_480881541962053_1356880051_n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24430"/>
            <a:ext cx="9134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\\Solnce\D\ДОКУМЕНТАЦИЯ\ПРЕЗЕНТАЦІЇ\шаблоны\анимация\дом\0_a2977_5b45f763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643315"/>
            <a:ext cx="3330235" cy="35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662" y="1071546"/>
            <a:ext cx="70723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rgbClr val="6F267F"/>
                </a:solidFill>
                <a:latin typeface="Times New Roman" pitchFamily="18" charset="0"/>
                <a:cs typeface="Times New Roman" pitchFamily="18" charset="0"/>
              </a:rPr>
              <a:t>Людина серед людей … Людські чесноти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Мета:поглибити знання дітей про людські чесноти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розвивати вміння аналізувати, приймати правильне рішення;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створити умови   для організації комунікативного спілкування;</a:t>
            </a:r>
            <a:b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вчити робити свідомий вибір;</a:t>
            </a:r>
            <a:b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виховувати  у дітей вміння вибирати 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чесноти для подальшого життя   у  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людському середовищі</a:t>
            </a:r>
            <a:r>
              <a:rPr lang="uk-UA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Підготувала: Євгенія </a:t>
            </a:r>
            <a:r>
              <a:rPr lang="uk-UA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Малінська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0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1071563"/>
          </a:xfrm>
          <a:prstGeom prst="frame">
            <a:avLst>
              <a:gd name="adj1" fmla="val 12500"/>
            </a:avLst>
          </a:prstGeom>
          <a:solidFill>
            <a:srgbClr val="39E92B"/>
          </a:solidFill>
          <a:ln>
            <a:solidFill>
              <a:srgbClr val="1B9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41909" y="151052"/>
            <a:ext cx="797077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 є добрі люди, там біди не буде. </a:t>
            </a:r>
          </a:p>
        </p:txBody>
      </p:sp>
      <p:pic>
        <p:nvPicPr>
          <p:cNvPr id="29700" name="Picture 4" descr="Етские рисунки нa тему дaбротa - рисунки за линоле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22375"/>
            <a:ext cx="77470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684213" y="1222375"/>
            <a:ext cx="7704137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3 Ноября 2012 - Блог - Интернет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268413"/>
            <a:ext cx="72834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1412875"/>
          </a:xfrm>
          <a:prstGeom prst="frame">
            <a:avLst>
              <a:gd name="adj1" fmla="val 12500"/>
            </a:avLst>
          </a:prstGeom>
          <a:solidFill>
            <a:srgbClr val="39E92B"/>
          </a:solidFill>
          <a:ln>
            <a:solidFill>
              <a:srgbClr val="1B9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128713" y="0"/>
            <a:ext cx="68723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коротке,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поспішайте робити добро!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Испытание ревностью или Между мамой и бабушкой www.parenting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8713787" cy="5708650"/>
          </a:xfrm>
          <a:prstGeom prst="rect">
            <a:avLst/>
          </a:prstGeom>
          <a:noFill/>
        </p:spPr>
      </p:pic>
      <p:sp>
        <p:nvSpPr>
          <p:cNvPr id="2" name="Прямокутник 1"/>
          <p:cNvSpPr>
            <a:spLocks noChangeArrowheads="1"/>
          </p:cNvSpPr>
          <p:nvPr/>
        </p:nvSpPr>
        <p:spPr bwMode="auto">
          <a:xfrm>
            <a:off x="0" y="188913"/>
            <a:ext cx="9324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Думай добре, роби добре – і  буде добро!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739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429250"/>
            <a:ext cx="8229600" cy="1069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  важко бути  добрим?</a:t>
            </a:r>
            <a:endParaRPr lang="ru-RU" sz="480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http://fotoshoping.ucoz.ru/ramki/raznie/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14500" y="1571625"/>
            <a:ext cx="5286375" cy="3638550"/>
          </a:xfrm>
        </p:spPr>
        <p:txBody>
          <a:bodyPr rtlCol="0">
            <a:normAutofit/>
          </a:bodyPr>
          <a:lstStyle/>
          <a:p>
            <a:pPr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800" dirty="0">
                <a:latin typeface="Arial Black" pitchFamily="34" charset="0"/>
              </a:rPr>
              <a:t> </a:t>
            </a:r>
            <a:endParaRPr lang="ru-RU" sz="4800" dirty="0"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Прямокутник 3"/>
          <p:cNvSpPr/>
          <p:nvPr/>
        </p:nvSpPr>
        <p:spPr>
          <a:xfrm>
            <a:off x="2214546" y="1643050"/>
            <a:ext cx="4214842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Перед розумним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треба схилити голову,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 перед добрим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стати на коліна.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(В.Гете)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8/100/548/100548800_Doruyy_sv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715436" cy="6533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кутник 3"/>
          <p:cNvSpPr/>
          <p:nvPr/>
        </p:nvSpPr>
        <p:spPr>
          <a:xfrm>
            <a:off x="2643174" y="1643050"/>
            <a:ext cx="48577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ДОБРОТА</a:t>
            </a:r>
          </a:p>
        </p:txBody>
      </p:sp>
      <p:sp>
        <p:nvSpPr>
          <p:cNvPr id="6" name="Прямокутник 6"/>
          <p:cNvSpPr/>
          <p:nvPr/>
        </p:nvSpPr>
        <p:spPr>
          <a:xfrm>
            <a:off x="0" y="2857496"/>
            <a:ext cx="4500594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Чуйне, дружнє ставлення до </a:t>
            </a:r>
            <a:r>
              <a:rPr lang="uk-UA" sz="3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людей</a:t>
            </a:r>
            <a:r>
              <a:rPr lang="uk-UA" sz="3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Привітність,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Ласка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Прихильність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Просмотр фотообоев &quot;Дорога к сказочному замку&quot; в интерьере - Арт-обо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143248"/>
            <a:ext cx="304968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Співчуття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4429132"/>
            <a:ext cx="330346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Милосердя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357694"/>
            <a:ext cx="314874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Людяність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5000636"/>
            <a:ext cx="218271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Повага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37856" y="2928934"/>
            <a:ext cx="285193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Щедрість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1643050"/>
            <a:ext cx="263084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Щирість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714488"/>
            <a:ext cx="23253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Совість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5715017"/>
            <a:ext cx="49263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Доброзичливість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0.liveinternet.ru/images/attach/c/1/56/77/56077017_25_06_2008_0962783001214409650_happy_fatherss_da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4" y="285728"/>
            <a:ext cx="8420122" cy="631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кутник 3"/>
          <p:cNvSpPr/>
          <p:nvPr/>
        </p:nvSpPr>
        <p:spPr>
          <a:xfrm>
            <a:off x="0" y="214290"/>
            <a:ext cx="885828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оброзичливість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</a:t>
            </a:r>
            <a:r>
              <a:rPr lang="uk-UA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ваність</a:t>
            </a:r>
            <a:endParaRPr lang="uk-UA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uk-UA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росовісність</a:t>
            </a:r>
            <a:endParaRPr lang="uk-UA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uk-UA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ядність</a:t>
            </a:r>
            <a:endParaRPr lang="uk-UA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такт</a:t>
            </a:r>
            <a:r>
              <a:rPr lang="uk-UA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вність</a:t>
            </a:r>
            <a:endParaRPr lang="uk-UA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чесніс</a:t>
            </a:r>
            <a:r>
              <a:rPr lang="uk-UA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endParaRPr lang="uk-UA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л</a:t>
            </a:r>
            <a:r>
              <a:rPr lang="uk-UA" sz="6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А</a:t>
            </a:r>
            <a:r>
              <a:rPr lang="uk-UA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ска</a:t>
            </a:r>
            <a:endParaRPr lang="uk-UA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149225" y="0"/>
            <a:ext cx="9144000" cy="1071563"/>
          </a:xfrm>
          <a:prstGeom prst="frame">
            <a:avLst>
              <a:gd name="adj1" fmla="val 12500"/>
            </a:avLst>
          </a:prstGeom>
          <a:solidFill>
            <a:srgbClr val="39E92B"/>
          </a:solidFill>
          <a:ln>
            <a:solidFill>
              <a:srgbClr val="1B9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5603" name="Picture 2" descr="Уроки доброты. Демонстрационный материал. (на украинском языке) &quot; Образовательный портал МистерГИ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60450"/>
            <a:ext cx="7931150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/>
          <p:cNvSpPr/>
          <p:nvPr/>
        </p:nvSpPr>
        <p:spPr>
          <a:xfrm>
            <a:off x="581025" y="1060450"/>
            <a:ext cx="7991475" cy="198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" name="Прямокутник 2"/>
          <p:cNvSpPr/>
          <p:nvPr/>
        </p:nvSpPr>
        <p:spPr>
          <a:xfrm>
            <a:off x="979062" y="68844"/>
            <a:ext cx="641874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Добре діло роби сміло.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552450" y="1060450"/>
            <a:ext cx="7993063" cy="198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1071563"/>
          </a:xfrm>
          <a:prstGeom prst="frame">
            <a:avLst>
              <a:gd name="adj1" fmla="val 12500"/>
            </a:avLst>
          </a:prstGeom>
          <a:solidFill>
            <a:srgbClr val="39E92B"/>
          </a:solidFill>
          <a:ln>
            <a:solidFill>
              <a:srgbClr val="1B9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6627" name="Picture 2" descr="Уроки доброты. Демонстрационный материал. (на украинском языке) &quot; Образовательный портал МистерГИ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1273175"/>
            <a:ext cx="767715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/>
          <p:cNvSpPr/>
          <p:nvPr/>
        </p:nvSpPr>
        <p:spPr>
          <a:xfrm>
            <a:off x="684213" y="1268413"/>
            <a:ext cx="777557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" name="Прямокутник 2"/>
          <p:cNvSpPr/>
          <p:nvPr/>
        </p:nvSpPr>
        <p:spPr>
          <a:xfrm>
            <a:off x="0" y="151052"/>
            <a:ext cx="879170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Скупий складає, а щедрий споживає.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1071563"/>
          </a:xfrm>
          <a:prstGeom prst="frame">
            <a:avLst>
              <a:gd name="adj1" fmla="val 12500"/>
            </a:avLst>
          </a:prstGeom>
          <a:solidFill>
            <a:srgbClr val="39E92B"/>
          </a:solidFill>
          <a:ln>
            <a:solidFill>
              <a:srgbClr val="1B9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7651" name="Picture 2" descr="Уроки доброты. Демонстрационный материал. (на украинском языке) &quot; Образовательный портал МистерГИ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28736"/>
            <a:ext cx="7781925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/>
          <p:cNvSpPr/>
          <p:nvPr/>
        </p:nvSpPr>
        <p:spPr>
          <a:xfrm>
            <a:off x="15213" y="51996"/>
            <a:ext cx="9231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 у друзів лад – усякий тому рад.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611188" y="1196974"/>
            <a:ext cx="7781925" cy="446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1071563"/>
          </a:xfrm>
          <a:prstGeom prst="frame">
            <a:avLst>
              <a:gd name="adj1" fmla="val 12500"/>
            </a:avLst>
          </a:prstGeom>
          <a:solidFill>
            <a:srgbClr val="39E92B"/>
          </a:solidFill>
          <a:ln>
            <a:solidFill>
              <a:srgbClr val="1B9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8675" name="Picture 2" descr="Етские рисунки нa тему дaбротa - рисунки за линоле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1195388"/>
            <a:ext cx="7785100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/>
          <p:cNvSpPr/>
          <p:nvPr/>
        </p:nvSpPr>
        <p:spPr>
          <a:xfrm>
            <a:off x="0" y="142852"/>
            <a:ext cx="87884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лиху годину пізнаєш вірну людину.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611188" y="1195388"/>
            <a:ext cx="7921625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3733508eebcc19c6399233785e69de5a2ae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</TotalTime>
  <Words>145</Words>
  <Application>Microsoft Office PowerPoint</Application>
  <PresentationFormat>Екран (4:3)</PresentationFormat>
  <Paragraphs>43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Palatino Linotype</vt:lpstr>
      <vt:lpstr>Tahoma</vt:lpstr>
      <vt:lpstr>Times New Roman</vt:lpstr>
      <vt:lpstr>Wingdings</vt:lpstr>
      <vt:lpstr>Базовая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Чи  важко бути  добрим?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user</cp:lastModifiedBy>
  <cp:revision>60</cp:revision>
  <dcterms:created xsi:type="dcterms:W3CDTF">2014-12-02T15:25:48Z</dcterms:created>
  <dcterms:modified xsi:type="dcterms:W3CDTF">2021-04-28T08:33:46Z</dcterms:modified>
</cp:coreProperties>
</file>