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7" r:id="rId2"/>
    <p:sldId id="286" r:id="rId3"/>
    <p:sldId id="260" r:id="rId4"/>
    <p:sldId id="278" r:id="rId5"/>
    <p:sldId id="279" r:id="rId6"/>
    <p:sldId id="280" r:id="rId7"/>
    <p:sldId id="288" r:id="rId8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30B6D-A139-49E9-820C-249E91A49933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87760-2733-4FE6-A00F-2C7A388255A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98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635895" y="3761389"/>
            <a:ext cx="5461451" cy="2763955"/>
          </a:xfrm>
        </p:spPr>
        <p:txBody>
          <a:bodyPr>
            <a:normAutofit lnSpcReduction="10000"/>
          </a:bodyPr>
          <a:lstStyle/>
          <a:p>
            <a:pPr algn="r"/>
            <a:r>
              <a:rPr lang="uk-UA" dirty="0"/>
              <a:t>Кожна людина, на мою думку, є боржником своєї професії.</a:t>
            </a:r>
          </a:p>
          <a:p>
            <a:pPr algn="r"/>
            <a:r>
              <a:rPr lang="uk-UA" dirty="0"/>
              <a:t>                             Френсіс Бекон</a:t>
            </a:r>
          </a:p>
          <a:p>
            <a:pPr algn="r"/>
            <a:endParaRPr lang="uk-UA" dirty="0"/>
          </a:p>
          <a:p>
            <a:pPr algn="r"/>
            <a:endParaRPr lang="uk-UA" dirty="0"/>
          </a:p>
          <a:p>
            <a:pPr algn="r"/>
            <a:endParaRPr lang="uk-UA" dirty="0"/>
          </a:p>
          <a:p>
            <a:pPr algn="r"/>
            <a:r>
              <a:rPr lang="uk-UA" sz="2000" i="1" dirty="0"/>
              <a:t>Підготував: Богдан РАЧУК </a:t>
            </a: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6000" dirty="0"/>
              <a:t>Моя професія – </a:t>
            </a:r>
            <a:br>
              <a:rPr lang="uk-UA" sz="6000" dirty="0"/>
            </a:br>
            <a:r>
              <a:rPr lang="uk-UA" sz="6000" dirty="0"/>
              <a:t>моє майбутнє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1010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5637010" cy="3240360"/>
          </a:xfrm>
        </p:spPr>
        <p:txBody>
          <a:bodyPr>
            <a:noAutofit/>
          </a:bodyPr>
          <a:lstStyle/>
          <a:p>
            <a:r>
              <a:rPr lang="uk-UA" sz="3200" dirty="0"/>
              <a:t>Людина-природа.</a:t>
            </a:r>
          </a:p>
          <a:p>
            <a:r>
              <a:rPr lang="uk-UA" sz="3200" dirty="0"/>
              <a:t>Людина-техніка.</a:t>
            </a:r>
          </a:p>
          <a:p>
            <a:r>
              <a:rPr lang="uk-UA" sz="3200" dirty="0"/>
              <a:t>Людина-людина.</a:t>
            </a:r>
          </a:p>
          <a:p>
            <a:r>
              <a:rPr lang="uk-UA" sz="3200" dirty="0"/>
              <a:t>Людина-знакова система.</a:t>
            </a:r>
          </a:p>
          <a:p>
            <a:r>
              <a:rPr lang="uk-UA" sz="3200" dirty="0"/>
              <a:t>Людина-художній образ.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uk-UA" dirty="0"/>
              <a:t>ТИПИ   ПРОФЕСІЙ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10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188640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Типи професій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86555" y="1134035"/>
            <a:ext cx="53094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/>
              <a:t>Людина – природа </a:t>
            </a:r>
          </a:p>
          <a:p>
            <a:r>
              <a:rPr lang="uk-UA" dirty="0"/>
              <a:t>Предмет прац</a:t>
            </a:r>
            <a:r>
              <a:rPr lang="uk-UA" sz="1600" dirty="0"/>
              <a:t>і: живі організми, біологічні процеси</a:t>
            </a:r>
            <a:r>
              <a:rPr lang="uk-UA" dirty="0"/>
              <a:t>.</a:t>
            </a:r>
          </a:p>
          <a:p>
            <a:r>
              <a:rPr lang="uk-UA" dirty="0"/>
              <a:t>Професії: </a:t>
            </a:r>
            <a:r>
              <a:rPr lang="uk-UA" sz="1600" dirty="0"/>
              <a:t>агроном, зоотехнік,садівник, лісник</a:t>
            </a:r>
            <a:r>
              <a:rPr lang="uk-UA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24944"/>
            <a:ext cx="2232248" cy="3258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64" y="2924945"/>
            <a:ext cx="2597818" cy="3258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24945"/>
            <a:ext cx="2599590" cy="3258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9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188640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Типи професій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6555" y="1611089"/>
            <a:ext cx="67746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Людина – техніка</a:t>
            </a:r>
          </a:p>
          <a:p>
            <a:r>
              <a:rPr lang="uk-UA" sz="2000" dirty="0"/>
              <a:t>Предмет праці: </a:t>
            </a:r>
            <a:r>
              <a:rPr lang="uk-UA" dirty="0"/>
              <a:t>технічні системи, матеріали, види енергій</a:t>
            </a:r>
            <a:r>
              <a:rPr lang="uk-UA" sz="2000" dirty="0"/>
              <a:t>.</a:t>
            </a:r>
          </a:p>
          <a:p>
            <a:r>
              <a:rPr lang="uk-UA" sz="2000" dirty="0"/>
              <a:t>Професії: </a:t>
            </a:r>
            <a:r>
              <a:rPr lang="uk-UA" dirty="0"/>
              <a:t>водій, диспетчер,інженер</a:t>
            </a:r>
            <a:r>
              <a:rPr lang="uk-UA" sz="2000" dirty="0"/>
              <a:t>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46591" y="2534419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49538" y="3433876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36249" y="4509120"/>
            <a:ext cx="2600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/>
              <a:t>.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3019935"/>
            <a:ext cx="3214782" cy="36297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18" y="3618542"/>
            <a:ext cx="2743200" cy="2983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518" y="5059355"/>
            <a:ext cx="2743200" cy="1489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472" y="3150994"/>
            <a:ext cx="2085292" cy="18277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9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1948" y="188640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Типи професій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74010" y="1700808"/>
            <a:ext cx="55531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Людина – </a:t>
            </a:r>
            <a:r>
              <a:rPr lang="uk-UA" sz="2400" dirty="0" err="1"/>
              <a:t>людина</a:t>
            </a:r>
            <a:endParaRPr lang="uk-UA" sz="2400" dirty="0"/>
          </a:p>
          <a:p>
            <a:r>
              <a:rPr lang="uk-UA" sz="2000" dirty="0"/>
              <a:t>Предмет праці: </a:t>
            </a:r>
            <a:r>
              <a:rPr lang="uk-UA" dirty="0"/>
              <a:t>люди, колективи</a:t>
            </a:r>
            <a:r>
              <a:rPr lang="uk-UA" sz="2000" dirty="0"/>
              <a:t>.</a:t>
            </a:r>
          </a:p>
          <a:p>
            <a:r>
              <a:rPr lang="uk-UA" sz="2000" dirty="0"/>
              <a:t>Професії: </a:t>
            </a:r>
            <a:r>
              <a:rPr lang="uk-UA" dirty="0"/>
              <a:t>продавець, лікар,учитель,вихователь</a:t>
            </a:r>
            <a:r>
              <a:rPr lang="uk-UA" sz="2000" dirty="0"/>
              <a:t>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49538" y="3433876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36249" y="4509120"/>
            <a:ext cx="2600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/>
              <a:t>.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803208"/>
            <a:ext cx="2394198" cy="25781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670" y="4050591"/>
            <a:ext cx="2346111" cy="23307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988" y="4050590"/>
            <a:ext cx="2654580" cy="23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188640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Типи професій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86555" y="1318701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6553" y="1503367"/>
            <a:ext cx="58512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Людина – знакова систе</a:t>
            </a:r>
            <a:r>
              <a:rPr lang="uk-UA" sz="2000" dirty="0"/>
              <a:t>ма</a:t>
            </a:r>
          </a:p>
          <a:p>
            <a:r>
              <a:rPr lang="uk-UA" sz="2000" dirty="0"/>
              <a:t>Предмет праці</a:t>
            </a:r>
            <a:r>
              <a:rPr lang="uk-UA" dirty="0"/>
              <a:t>: цифри, формули, коди</a:t>
            </a:r>
            <a:r>
              <a:rPr lang="uk-UA" sz="2000" dirty="0"/>
              <a:t>.</a:t>
            </a:r>
          </a:p>
          <a:p>
            <a:r>
              <a:rPr lang="uk-UA" sz="2000" dirty="0"/>
              <a:t>Професії</a:t>
            </a:r>
            <a:r>
              <a:rPr lang="uk-UA" dirty="0"/>
              <a:t>: касир, бухгалтер, програміст, економіст.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36249" y="4509120"/>
            <a:ext cx="2600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/>
              <a:t>.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657" y="3657520"/>
            <a:ext cx="2610222" cy="2492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388" y="3701991"/>
            <a:ext cx="3168352" cy="2403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9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20688"/>
            <a:ext cx="762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7030A0"/>
                </a:solidFill>
              </a:rPr>
              <a:t>Загальноприйнята формула вибору професії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1305" y="1628800"/>
            <a:ext cx="774442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ХОЧУ</a:t>
            </a:r>
            <a:r>
              <a:rPr lang="uk-UA" dirty="0"/>
              <a:t>   </a:t>
            </a:r>
            <a:r>
              <a:rPr lang="uk-UA" sz="2400" dirty="0"/>
              <a:t>бажання, інтереси, нахили особистості</a:t>
            </a:r>
            <a:r>
              <a:rPr lang="uk-UA" dirty="0"/>
              <a:t>.</a:t>
            </a:r>
          </a:p>
          <a:p>
            <a:endParaRPr lang="uk-UA" dirty="0"/>
          </a:p>
          <a:p>
            <a:endParaRPr lang="uk-UA" dirty="0"/>
          </a:p>
          <a:p>
            <a:r>
              <a:rPr lang="uk-UA" sz="2800" dirty="0">
                <a:solidFill>
                  <a:srgbClr val="0070C0"/>
                </a:solidFill>
              </a:rPr>
              <a:t>МОЖУ</a:t>
            </a:r>
            <a:r>
              <a:rPr lang="uk-UA" dirty="0"/>
              <a:t>  </a:t>
            </a:r>
            <a:r>
              <a:rPr lang="uk-UA" sz="2400" dirty="0"/>
              <a:t>знання, здібності, психологічні особливості,</a:t>
            </a:r>
          </a:p>
          <a:p>
            <a:r>
              <a:rPr lang="uk-UA" sz="2400" dirty="0"/>
              <a:t>                   стан здоров я.</a:t>
            </a:r>
          </a:p>
          <a:p>
            <a:endParaRPr lang="uk-UA" dirty="0"/>
          </a:p>
          <a:p>
            <a:r>
              <a:rPr lang="uk-UA" sz="3200" dirty="0">
                <a:solidFill>
                  <a:srgbClr val="00B050"/>
                </a:solidFill>
              </a:rPr>
              <a:t>ТРЕБА</a:t>
            </a:r>
            <a:r>
              <a:rPr lang="uk-UA" dirty="0"/>
              <a:t>  </a:t>
            </a:r>
            <a:r>
              <a:rPr lang="uk-UA" sz="2400" dirty="0"/>
              <a:t>попит на обрану професію на ринку праці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4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365</TotalTime>
  <Words>172</Words>
  <Application>Microsoft Office PowerPoint</Application>
  <PresentationFormat>Екран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Calibri</vt:lpstr>
      <vt:lpstr>Georgia</vt:lpstr>
      <vt:lpstr>Trebuchet MS</vt:lpstr>
      <vt:lpstr>Воздушный поток</vt:lpstr>
      <vt:lpstr>Моя професія –  моє майбутнє</vt:lpstr>
      <vt:lpstr>ТИПИ   ПРОФЕСІЙ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професія –  моє майбутнє</dc:title>
  <dc:creator>Войтенко</dc:creator>
  <cp:lastModifiedBy>user</cp:lastModifiedBy>
  <cp:revision>75</cp:revision>
  <dcterms:created xsi:type="dcterms:W3CDTF">2013-01-26T20:48:04Z</dcterms:created>
  <dcterms:modified xsi:type="dcterms:W3CDTF">2021-04-28T08:54:17Z</dcterms:modified>
</cp:coreProperties>
</file>