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88" r:id="rId6"/>
    <p:sldId id="276" r:id="rId7"/>
    <p:sldId id="271" r:id="rId8"/>
    <p:sldId id="294" r:id="rId9"/>
    <p:sldId id="278" r:id="rId10"/>
    <p:sldId id="261" r:id="rId11"/>
    <p:sldId id="265" r:id="rId12"/>
    <p:sldId id="272" r:id="rId13"/>
    <p:sldId id="290" r:id="rId14"/>
    <p:sldId id="292" r:id="rId15"/>
    <p:sldId id="308" r:id="rId16"/>
    <p:sldId id="302" r:id="rId17"/>
    <p:sldId id="312" r:id="rId18"/>
    <p:sldId id="314" r:id="rId19"/>
    <p:sldId id="303" r:id="rId20"/>
    <p:sldId id="266" r:id="rId21"/>
    <p:sldId id="267" r:id="rId22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38F2E0-32E9-49F9-A881-A489D51026E0}">
          <p14:sldIdLst>
            <p14:sldId id="256"/>
            <p14:sldId id="288"/>
            <p14:sldId id="276"/>
            <p14:sldId id="271"/>
            <p14:sldId id="294"/>
            <p14:sldId id="278"/>
            <p14:sldId id="261"/>
            <p14:sldId id="265"/>
            <p14:sldId id="272"/>
            <p14:sldId id="290"/>
            <p14:sldId id="292"/>
          </p14:sldIdLst>
        </p14:section>
        <p14:section name="Раздел без заголовка" id="{91E65E63-567A-4149-B370-628981B037C5}">
          <p14:sldIdLst>
            <p14:sldId id="308"/>
            <p14:sldId id="302"/>
            <p14:sldId id="312"/>
            <p14:sldId id="314"/>
            <p14:sldId id="30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2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47FB-A43A-4842-8D05-31CBD01230A3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9B21-0D78-439A-933B-F6E7707C1AB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7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7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852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87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94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4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1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8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2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9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9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22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67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4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2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25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7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6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289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1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84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88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7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9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87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1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1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4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6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6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09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1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1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497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91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4" y="36407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7" y="191347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3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8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50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94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4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6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6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0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01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4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4" y="36407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7" y="191347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2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3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1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C505-1D3F-4C04-8CBA-B9096B5847BF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AFB8-8CA0-489E-8D5D-E1FDAAA5393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CD34-1012-448A-A5BB-0B7386AD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BCE4-3C56-4F40-BA31-3FEA74D91F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1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C505-1D3F-4C04-8CBA-B9096B5847B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AFB8-8CA0-489E-8D5D-E1FDAAA5393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7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57" y="237118"/>
            <a:ext cx="5976664" cy="2691808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br>
              <a:rPr lang="uk-UA" sz="4300" b="1" dirty="0">
                <a:solidFill>
                  <a:prstClr val="black"/>
                </a:solidFill>
              </a:rPr>
            </a:br>
            <a:r>
              <a:rPr lang="uk-UA" sz="4300" b="1" dirty="0">
                <a:solidFill>
                  <a:prstClr val="black"/>
                </a:solidFill>
              </a:rPr>
              <a:t>Безпека пішоходів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2656" y="7358082"/>
            <a:ext cx="5976664" cy="1566942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endParaRPr lang="ru-RU" b="1" dirty="0">
              <a:solidFill>
                <a:srgbClr val="1F497D"/>
              </a:solidFill>
            </a:endParaRPr>
          </a:p>
          <a:p>
            <a:pPr algn="r"/>
            <a:r>
              <a:rPr lang="uk-UA" i="1" dirty="0"/>
              <a:t>Підготував: Богдан РАЧУК</a:t>
            </a:r>
          </a:p>
        </p:txBody>
      </p:sp>
      <p:pic>
        <p:nvPicPr>
          <p:cNvPr id="5" name="Рисунок 4" descr="http://dozor.com.ua/content/documents/10998/1099719/Attaches/.IMG_9819-JPG.big.11701.jpgcustom-146x110-wFp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4" y="3000364"/>
            <a:ext cx="5976664" cy="407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488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Дорожні знаки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03" y="1523861"/>
            <a:ext cx="109722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90" y="3212408"/>
            <a:ext cx="118895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80" y="4915427"/>
            <a:ext cx="1078471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6596" y="5365764"/>
            <a:ext cx="4934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зупинитися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 algn="just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пропустити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595" y="1835700"/>
            <a:ext cx="519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Пішохідний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8800" y="3526922"/>
            <a:ext cx="501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Доріжка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велосипедистів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велосипеді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 пішохода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971"/>
          <a:stretch>
            <a:fillRect/>
          </a:stretch>
        </p:blipFill>
        <p:spPr bwMode="auto">
          <a:xfrm>
            <a:off x="0" y="1523980"/>
            <a:ext cx="2492896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96572" y="3116556"/>
            <a:ext cx="4601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Пішохідна доріжка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14096"/>
          <a:stretch>
            <a:fillRect/>
          </a:stretch>
        </p:blipFill>
        <p:spPr bwMode="auto">
          <a:xfrm>
            <a:off x="0" y="4000496"/>
            <a:ext cx="3573016" cy="24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76506" y="5207111"/>
            <a:ext cx="302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Підземний перехід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1" y="6762765"/>
            <a:ext cx="2182248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80851" y="7296284"/>
            <a:ext cx="4232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Наземний перехід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Заборонні знаки </a:t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otoua.net/img/pdd/zn_3_8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3" y="1613815"/>
            <a:ext cx="14573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otoua.net/img/pdd/zn_3_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1" y="4062898"/>
            <a:ext cx="14573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toua.net/img/pdd/zn_3_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0" y="6444183"/>
            <a:ext cx="1443038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6662" y="2328190"/>
            <a:ext cx="507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Рух на велосипедах заборонено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2856" y="4758611"/>
            <a:ext cx="4183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Рух пішоходів заборонено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4904" y="6992247"/>
            <a:ext cx="2738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В'їзд заборонено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Попереджувальні знаки </a:t>
            </a:r>
            <a:endParaRPr lang="uk-U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5" y="1852065"/>
            <a:ext cx="1627773" cy="14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8920" y="2285593"/>
            <a:ext cx="338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Пішохідний перехід</a:t>
            </a:r>
          </a:p>
        </p:txBody>
      </p:sp>
      <p:pic>
        <p:nvPicPr>
          <p:cNvPr id="9" name="Рисунок 8" descr="http://motoua.net/img/pdd/zn_1_3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" y="4098022"/>
            <a:ext cx="1665658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50734" y="4717157"/>
            <a:ext cx="91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Діти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motoua.net/img/pdd/zn_1_3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" y="6737879"/>
            <a:ext cx="1709242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50734" y="6929034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Виїзд велосипедистів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4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Наказові знаки</a:t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otoua.net/img/pdd/zn_4_12.gif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4" y="1976148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otoua.net/img/pdd/zn_4_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4" y="4735063"/>
            <a:ext cx="1443038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toua.net/img/pdd/zn_4_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0" y="7308279"/>
            <a:ext cx="1443038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61536" y="2430319"/>
            <a:ext cx="478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Доріжка для велосипедистів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6137" y="5061452"/>
            <a:ext cx="389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Доріжка для пішоходів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9390" y="7400420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Доріжка для пішоходів і велосипедистів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6172200" cy="12961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Інформаційно-вказівні знаки</a:t>
            </a:r>
            <a:b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otoua.net/img/pdd/zn_5_3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1" y="1475656"/>
            <a:ext cx="9429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otoua.net/img/pdd/zn_5_35_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0" y="3662019"/>
            <a:ext cx="9334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toua.net/img/pdd/zn_5_36_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9" y="5451549"/>
            <a:ext cx="9239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otoua.net/img/pdd/zn_5_37_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4" y="7160394"/>
            <a:ext cx="9144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otoua.net/img/pdd/zn_5_41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48" y="1464051"/>
            <a:ext cx="9525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motoua.net/img/pdd/zn_5_42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70" y="3664588"/>
            <a:ext cx="9239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otoua.net/img/pdd/zn_5_43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2" y="5948486"/>
            <a:ext cx="9525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0990" y="2968340"/>
            <a:ext cx="199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Житлова зона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04994"/>
            <a:ext cx="28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Пішохідний перехід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5872" y="6441554"/>
            <a:ext cx="4234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Підземний пішохідний перехід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92" y="8301607"/>
            <a:ext cx="4313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Надземний пішохідний перехід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1126" y="2968339"/>
            <a:ext cx="3321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Місце зупинки автобуса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7000" y="5150747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Місце зупинки трамвая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9253" y="7457938"/>
            <a:ext cx="3686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Місце зупинки тролейбуса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Знаки сервісу</a:t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otoua.net/img/pdd/zn_6_8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7" y="1072262"/>
            <a:ext cx="952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otoua.net/img/pdd/zn_6_1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6" y="3043281"/>
            <a:ext cx="9525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toua.net/img/pdd/zn_6_1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3" y="4997120"/>
            <a:ext cx="9525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otoua.net/img/pdd/zn_6_2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3" y="6948264"/>
            <a:ext cx="9525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67162" y="7681689"/>
            <a:ext cx="2785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Пляж або басейн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874" y="5468935"/>
            <a:ext cx="3414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Ресторан або їдальня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1761" y="3510334"/>
            <a:ext cx="121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Туалет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1761" y="1735232"/>
            <a:ext cx="149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Телефон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Pasha\Pictures\Новая папка\img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0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Pasha\Pictures\Новая папка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79517"/>
            <a:ext cx="5829300" cy="165618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6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Правила дорожнього руху</a:t>
            </a:r>
            <a:br>
              <a:rPr lang="uk-UA" sz="6000" dirty="0">
                <a:ea typeface="Calibri"/>
                <a:cs typeface="Times New Roman"/>
              </a:rPr>
            </a:b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40" y="1835696"/>
            <a:ext cx="6408712" cy="7128792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Кожна вулиця має проїжджу частину для руху транспорту. Це — дорога. Пішоходи ходять узбіччями або тротуарами. </a:t>
            </a:r>
            <a:r>
              <a:rPr lang="uk-UA" sz="3400" b="1" dirty="0">
                <a:solidFill>
                  <a:prstClr val="black"/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Тримайся правої сторони.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Світлофор — найкращий друг пішоходів. </a:t>
            </a:r>
            <a:endParaRPr lang="uk-UA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uk-UA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Переходити дорогу треба на переході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uk-UA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 перехід не позначено, то спочатку подивись ліворуч, а посередині дороги – праворуч</a:t>
            </a:r>
            <a:r>
              <a:rPr lang="uk-UA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uk-UA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556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27584"/>
            <a:ext cx="6326460" cy="6192688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на краю вулиці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Опудало з трьома очима,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одній нозі.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машини рухаються,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зійшлись шляхи,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Допомагає вулицю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перейти.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 тобі допомогти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Небезпечний шлях пройти,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щоденно і щоночі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Триколірні чатують очі.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Тебе вони не підведуть,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Завжди безпечну вкажуть путь.</a:t>
            </a:r>
            <a:b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429133"/>
            <a:ext cx="6115050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79"/>
            <a:ext cx="4176711" cy="780415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Pasha\Pictures\Новая папка\img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asha\Pictures\Новая папка\img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Pasha\Pictures\Новая папка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4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Pasha\Pictures\Новая папка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Anya\плани\основи здор\Papka_pdruhu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467544"/>
            <a:ext cx="6858000" cy="69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31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608</TotalTime>
  <Words>155</Words>
  <Application>Microsoft Office PowerPoint</Application>
  <PresentationFormat>Екран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 Безпека пішоходів</vt:lpstr>
      <vt:lpstr> Правила дорожнього руху </vt:lpstr>
      <vt:lpstr>  Стало на краю вулиці Опудало з трьома очима, На одній нозі. Де машини рухаються, Де зійшлись шляхи, Допомагає вулицю Людям перейти. Щоб тобі допомогти Небезпечний шлях пройти, Там щоденно і щоночі Триколірні чатують очі. Тебе вони не підведуть, Завжди безпечну вкажуть путь.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Дорожні знаки</vt:lpstr>
      <vt:lpstr>Знаки пішохода</vt:lpstr>
      <vt:lpstr>Заборонні знаки  </vt:lpstr>
      <vt:lpstr>Попереджувальні знаки </vt:lpstr>
      <vt:lpstr> Наказові знаки </vt:lpstr>
      <vt:lpstr> Інформаційно-вказівні знаки </vt:lpstr>
      <vt:lpstr> Знаки сервісу 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Pasha</dc:creator>
  <cp:lastModifiedBy>user</cp:lastModifiedBy>
  <cp:revision>57</cp:revision>
  <dcterms:created xsi:type="dcterms:W3CDTF">2013-02-13T15:51:29Z</dcterms:created>
  <dcterms:modified xsi:type="dcterms:W3CDTF">2021-04-29T18:33:29Z</dcterms:modified>
</cp:coreProperties>
</file>