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2\Desktop\pngtree-blue-space-planet-rocket-cloud-flying-saucer-background-image_317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55576" y="1052736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малюнків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«Космонавтика»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Мета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розвиток творчих здібностей , творчої уяви. Розвиток пізнавальних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інтересів.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Підготувала: Ірина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Бальва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22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75556" y="381101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Людина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омріяно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дивилась в небо,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уявляючи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12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квітня 1961 року - людина вперше полетіла в космос.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Пройшло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60 років. Змінилась техніка, змінились люди, змінились їх бажання. Але все  також людина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омріяно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дивиться в небо,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уявляючи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далекі планети і інші світи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222\Desktop\1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95" y="0"/>
            <a:ext cx="2801009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1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55576" y="537321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Намалюй </a:t>
            </a:r>
            <a:r>
              <a:rPr lang="uk-UA" dirty="0"/>
              <a:t>яким ти уявляєш  космос, його безмежні простори. Або перемалюй і розфарбуй малюнки.</a:t>
            </a:r>
          </a:p>
          <a:p>
            <a:r>
              <a:rPr lang="uk-UA" dirty="0" smtClean="0"/>
              <a:t>	Творчого натхнення, працюй – відпочиваючи!)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106084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22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6184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000"/>
            <a:ext cx="5089002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21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Екран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222</cp:lastModifiedBy>
  <cp:revision>3</cp:revision>
  <dcterms:created xsi:type="dcterms:W3CDTF">2010-02-23T11:30:32Z</dcterms:created>
  <dcterms:modified xsi:type="dcterms:W3CDTF">2021-04-06T09:16:07Z</dcterms:modified>
</cp:coreProperties>
</file>