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57" y="2882"/>
            <a:ext cx="9219257" cy="68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ПІДГОТУВАВ: РАЧУК БОГДАН АНАТОЛІЙОВИЧ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808311"/>
          </a:xfrm>
        </p:spPr>
        <p:txBody>
          <a:bodyPr/>
          <a:lstStyle/>
          <a:p>
            <a:pPr marL="182880" indent="0" algn="ctr">
              <a:buNone/>
            </a:pPr>
            <a:r>
              <a:rPr lang="uk-UA" b="1" dirty="0" smtClean="0">
                <a:solidFill>
                  <a:srgbClr val="0070C0"/>
                </a:solidFill>
              </a:rPr>
              <a:t>Як прокидаються рослини?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80728"/>
            <a:ext cx="7065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Листки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знизу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вкриті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білим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пухом,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тепленькі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і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лагідні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, як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мамині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руки, а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зверху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гладенькі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холодні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8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Выступление Ордынцева О.В. НВК № 48\0_6aafc_ca1ff5f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16" y="16807"/>
            <a:ext cx="6077784" cy="50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Выступление Ордынцева О.В. НВК № 48\images (3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" y="16807"/>
            <a:ext cx="3458647" cy="307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" y="4725144"/>
            <a:ext cx="888841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2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677" y="1340768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Я на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інших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геть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Sans"/>
              </a:rPr>
              <a:t/>
            </a:r>
            <a:br>
              <a:rPr kumimoji="0" lang="en-US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Sans"/>
              </a:rPr>
            </a:b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не схожий</a:t>
            </a:r>
            <a:r>
              <a:rPr kumimoji="0" lang="uk-UA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: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Sans"/>
              </a:rPr>
              <a:t/>
            </a:r>
            <a:br>
              <a:rPr kumimoji="0" lang="en-US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Sans"/>
              </a:rPr>
            </a:b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Кучерявий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та пригожий. Постелю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під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голе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віття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Фіолетове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4800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суцвіття</a:t>
            </a:r>
            <a:r>
              <a:rPr kumimoji="0" lang="ru-RU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Sans"/>
              </a:rPr>
              <a:t>.</a:t>
            </a:r>
            <a:r>
              <a:rPr kumimoji="0" lang="ru-RU" sz="4100" b="0" i="0" u="none" strike="noStrike" kern="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rgbClr val="31B6FD">
                        <a:tint val="73000"/>
                        <a:satMod val="145000"/>
                      </a:srgbClr>
                    </a:gs>
                    <a:gs pos="73000">
                      <a:srgbClr val="31B6FD">
                        <a:tint val="73000"/>
                        <a:satMod val="145000"/>
                      </a:srgbClr>
                    </a:gs>
                    <a:gs pos="100000">
                      <a:srgbClr val="31B6FD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/>
                <a:uLnTx/>
                <a:uFillTx/>
                <a:latin typeface="Arial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80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\загружено (4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6768752" cy="566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29200"/>
            <a:ext cx="37734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5400" i="1" dirty="0" smtClean="0">
                <a:solidFill>
                  <a:schemeClr val="accent5">
                    <a:lumMod val="75000"/>
                  </a:schemeClr>
                </a:solidFill>
              </a:rPr>
              <a:t>Цікаво!</a:t>
            </a:r>
            <a:endParaRPr lang="ru-RU" sz="5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12776"/>
            <a:ext cx="4032448" cy="4896544"/>
          </a:xfrm>
        </p:spPr>
        <p:txBody>
          <a:bodyPr>
            <a:normAutofit fontScale="92500"/>
          </a:bodyPr>
          <a:lstStyle/>
          <a:p>
            <a:pPr marL="0" lvl="0" indent="0" defTabSz="45720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uk-UA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Першоцвітів налічують до 500 видів, проте більшість з них </a:t>
            </a:r>
            <a:r>
              <a:rPr lang="uk-UA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занесено</a:t>
            </a:r>
            <a:r>
              <a:rPr lang="uk-UA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до Червоної книги.</a:t>
            </a:r>
          </a:p>
          <a:p>
            <a:pPr marL="0" lvl="0" indent="0" defTabSz="45720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uk-UA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Як ви думаєте, які причини занесення першоцвітів</a:t>
            </a:r>
          </a:p>
          <a:p>
            <a:pPr marL="0" lvl="0" indent="0" defTabSz="45720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uk-UA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до Червоної книги України?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932040" y="2492896"/>
            <a:ext cx="3346704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126607" cy="51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9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169" y="1262525"/>
            <a:ext cx="3622765" cy="5181599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8627"/>
            <a:ext cx="5174169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" y="2110626"/>
            <a:ext cx="4994656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" y="2745220"/>
            <a:ext cx="4994656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882" y="3429000"/>
            <a:ext cx="4655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uk-UA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Пам’ятайте: усі види першоцвітів занесені до Червоної книги!</a:t>
            </a:r>
          </a:p>
        </p:txBody>
      </p:sp>
    </p:spTree>
    <p:extLst>
      <p:ext uri="{BB962C8B-B14F-4D97-AF65-F5344CB8AC3E}">
        <p14:creationId xmlns:p14="http://schemas.microsoft.com/office/powerpoint/2010/main" val="7834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398640" cy="588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60648"/>
            <a:ext cx="417646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72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1"/>
            <a:ext cx="9218613" cy="685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166938"/>
            <a:ext cx="69865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4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26019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Перша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квіточка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весняна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Тихо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сніжком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куняла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Дмухнув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вітерець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тепленький,                                                                                                       І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з`явився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цвіт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біленький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97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0" y="476672"/>
            <a:ext cx="806608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72521"/>
            <a:ext cx="7053263" cy="136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4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25563"/>
            <a:ext cx="88153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4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Выступление Ордынцева О.В. НВК № 48\pre_1369668822__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2008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7152"/>
            <a:ext cx="60483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690688"/>
            <a:ext cx="893762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6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Выступление Ордынцева О.В. НВК № 48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" y="78450"/>
            <a:ext cx="70567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4400"/>
            <a:ext cx="6804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8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</TotalTime>
  <Words>93</Words>
  <Application>Microsoft Office PowerPoint</Application>
  <PresentationFormat>Екран (4:3)</PresentationFormat>
  <Paragraphs>10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Воздушный поток</vt:lpstr>
      <vt:lpstr>Як прокидаються рослини?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Цікаво!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прокидаються рослини?</dc:title>
  <dc:creator>Коля</dc:creator>
  <cp:lastModifiedBy>222</cp:lastModifiedBy>
  <cp:revision>5</cp:revision>
  <dcterms:created xsi:type="dcterms:W3CDTF">2019-03-13T14:51:41Z</dcterms:created>
  <dcterms:modified xsi:type="dcterms:W3CDTF">2021-04-06T09:01:41Z</dcterms:modified>
</cp:coreProperties>
</file>