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3" r:id="rId6"/>
    <p:sldId id="261" r:id="rId7"/>
    <p:sldId id="257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.youtube.com/watch?v=bpBXSgM3eW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Первоцвіти моєї Землі.</a:t>
            </a:r>
            <a:endParaRPr lang="uk-UA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-20200406-WA00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571481"/>
            <a:ext cx="5111750" cy="57150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435100"/>
            <a:ext cx="3349606" cy="5137172"/>
          </a:xfrm>
        </p:spPr>
        <p:txBody>
          <a:bodyPr>
            <a:normAutofit fontScale="25000" lnSpcReduction="20000"/>
          </a:bodyPr>
          <a:lstStyle/>
          <a:p>
            <a:r>
              <a:rPr lang="uk-UA" sz="8000" b="1" u="sng" dirty="0" smtClean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: спрямовувати школярів на вивчення навколишнього світу; заохочувати до збереження первоцвітів, до природоохоронної роботи; виховувати любов до природи рідного краю, дбайливе ставлення до рідкісних рослин.</a:t>
            </a:r>
          </a:p>
          <a:p>
            <a:endParaRPr lang="uk-UA" sz="8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80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uk-UA" sz="80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r>
              <a:rPr lang="uk-UA" sz="8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https://m.youtube.com/watch?v=bpBXSgM3eW0</a:t>
            </a:r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Підготувала: </a:t>
            </a:r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Євгенія </a:t>
            </a:r>
            <a:r>
              <a:rPr lang="uk-UA" sz="8000" dirty="0" err="1" smtClean="0">
                <a:latin typeface="Times New Roman" pitchFamily="18" charset="0"/>
                <a:cs typeface="Times New Roman" pitchFamily="18" charset="0"/>
              </a:rPr>
              <a:t>Малінська</a:t>
            </a: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1\Desktop\фото  первоцвіти\IMG-20200406-WA0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4190"/>
            <a:ext cx="9144000" cy="692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esktop\фото  первоцвіти\IMG-20200406-WA0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Первоцвіти називають першою усмішкою весни. Саме вони, ніжні й тендітні, першими відчувають приємні промінчики весняного сонечка.</a:t>
            </a:r>
            <a:endParaRPr lang="uk-UA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429684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uk-UA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Зозулені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черевички справжні</a:t>
            </a: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Яка незвичайна ця квітка! Недаремно вона вважається однією з найкрасивіших орхідей України.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828680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G-20200406-WA001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3429000"/>
            <a:ext cx="4143404" cy="321471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939784"/>
          </a:xfrm>
        </p:spPr>
        <p:txBody>
          <a:bodyPr>
            <a:normAutofit fontScale="90000"/>
          </a:bodyPr>
          <a:lstStyle/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Відгадування загадок про первоцвіти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4040188" cy="2500329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Я перший розцвітаю серед гаю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 білий, наче сніг, я колір маю. Хто я? Відгадайте!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 мене не ображайте,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зривайте, не топчіть.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Хочу довго-довго </a:t>
            </a:r>
            <a:r>
              <a:rPr lang="uk-UA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жить</a:t>
            </a:r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То хто ж я?</a:t>
            </a:r>
            <a:endParaRPr lang="uk-UA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536698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Я найперша розквітаю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Синім цвітом серед гаю.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Відгадайте, що за квітка?</a:t>
            </a:r>
          </a:p>
          <a:p>
            <a:pPr algn="ctr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 мене не стане влітку.</a:t>
            </a:r>
            <a:endParaRPr lang="uk-UA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MG-20200406-WA001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3357562"/>
            <a:ext cx="4143404" cy="32861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фото  первоцвіти\IMG-20200406-WA0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esktop\фото  первоцвіти\IMG-20200406-WA0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images (4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358245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Екран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Первоцвіти моєї Землі.</vt:lpstr>
      <vt:lpstr>Презентація PowerPoint</vt:lpstr>
      <vt:lpstr>Презентація PowerPoint</vt:lpstr>
      <vt:lpstr>Первоцвіти називають першою усмішкою весни. Саме вони, ніжні й тендітні, першими відчувають приємні промінчики весняного сонечка.</vt:lpstr>
      <vt:lpstr>Зозулені черевички справжні. Яка незвичайна ця квітка! Недаремно вона вважається однією з найкрасивіших орхідей України. </vt:lpstr>
      <vt:lpstr>Відгадування загадок про первоцвіти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Первоцвіти моєї землі.</dc:title>
  <dc:creator>1</dc:creator>
  <cp:lastModifiedBy>222</cp:lastModifiedBy>
  <cp:revision>19</cp:revision>
  <dcterms:created xsi:type="dcterms:W3CDTF">2010-06-21T22:00:03Z</dcterms:created>
  <dcterms:modified xsi:type="dcterms:W3CDTF">2021-04-06T08:48:26Z</dcterms:modified>
</cp:coreProperties>
</file>