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3" r:id="rId3"/>
    <p:sldId id="259" r:id="rId4"/>
    <p:sldId id="260" r:id="rId5"/>
    <p:sldId id="261" r:id="rId6"/>
    <p:sldId id="262" r:id="rId7"/>
    <p:sldId id="265" r:id="rId8"/>
    <p:sldId id="266" r:id="rId9"/>
    <p:sldId id="274" r:id="rId10"/>
    <p:sldId id="277" r:id="rId11"/>
    <p:sldId id="279" r:id="rId12"/>
    <p:sldId id="280" r:id="rId13"/>
    <p:sldId id="281" r:id="rId14"/>
    <p:sldId id="282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екомендую: Анимация. Вещи.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5" y="368878"/>
            <a:ext cx="2398222" cy="19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мешарики Sticker by Smeshariki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48" y="3885169"/>
            <a:ext cx="2829946" cy="33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9143" y="1479072"/>
            <a:ext cx="8262425" cy="473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7200" b="1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Казка про </a:t>
            </a:r>
            <a:r>
              <a:rPr lang="uk-UA" sz="7200" b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синоніми</a:t>
            </a:r>
            <a:endParaRPr lang="en-US" sz="7200" b="1" dirty="0" smtClean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200" b="1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200" i="1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Підготувала: Мирослава </a:t>
            </a:r>
            <a:r>
              <a:rPr lang="uk-UA" sz="3200" i="1" dirty="0" err="1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Радківська</a:t>
            </a:r>
            <a:endParaRPr lang="en-US" sz="3200" i="1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91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445" y="-112542"/>
            <a:ext cx="89851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пару»</a:t>
            </a:r>
            <a:endParaRPr lang="en-US" sz="6600" dirty="0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660" y="830996"/>
            <a:ext cx="28475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Друг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Стежка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Заметіль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Галас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Школяр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Обличчя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Добрий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Горе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Алфавіт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Житло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Робота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Красивий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5089" y="830995"/>
            <a:ext cx="29653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Хороший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Абетка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Нещастя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Гарний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Доріжка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Учень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Приятель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Будинок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Справа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Лице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Віхола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Гамір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09445" y="1181686"/>
            <a:ext cx="6348290" cy="2869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74388" y="1688123"/>
            <a:ext cx="5866227" cy="1378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71335" y="2166425"/>
            <a:ext cx="6091311" cy="3713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60222" y="2616590"/>
            <a:ext cx="6837538" cy="3749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71335" y="3091053"/>
            <a:ext cx="6288258" cy="454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71335" y="3687043"/>
            <a:ext cx="6407504" cy="1799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74388" y="1181686"/>
            <a:ext cx="5683347" cy="28941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025108" y="2166425"/>
            <a:ext cx="6415507" cy="2420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574388" y="1547446"/>
            <a:ext cx="6344529" cy="3487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357169" y="4586721"/>
            <a:ext cx="6083446" cy="923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357169" y="5019328"/>
            <a:ext cx="6308529" cy="1000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038622" y="2616590"/>
            <a:ext cx="5570806" cy="3912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293502"/>
            <a:ext cx="10737668" cy="556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зайве слово» </a:t>
            </a:r>
            <a:endParaRPr lang="uk-UA" sz="4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Юнак, хлопець, дідусь, парубок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Будинок, човен, хата, дім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Книга, підручник, аркуш, посібник.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293502"/>
            <a:ext cx="10737668" cy="556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зайве слово» </a:t>
            </a:r>
            <a:endParaRPr lang="uk-UA" sz="4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Юнак, хлопець, </a:t>
            </a:r>
            <a:r>
              <a:rPr lang="uk-UA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дідусь</a:t>
            </a: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парубок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Будинок, човен, хата, дім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Книга, підручник, аркуш, посібник.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293502"/>
            <a:ext cx="10737668" cy="556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зайве слово» </a:t>
            </a:r>
            <a:endParaRPr lang="uk-UA" sz="4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Юнак, хлопець, </a:t>
            </a:r>
            <a:r>
              <a:rPr lang="uk-UA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дідусь</a:t>
            </a: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парубок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Будинок, </a:t>
            </a:r>
            <a:r>
              <a:rPr lang="uk-UA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човен</a:t>
            </a: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хата, дім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Книга, підручник, аркуш, посібник.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293502"/>
            <a:ext cx="10737668" cy="556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зайве слово» </a:t>
            </a:r>
            <a:endParaRPr lang="uk-UA" sz="4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Юнак, хлопець, </a:t>
            </a:r>
            <a:r>
              <a:rPr lang="uk-UA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дідусь</a:t>
            </a: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парубок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Будинок, </a:t>
            </a:r>
            <a:r>
              <a:rPr lang="uk-UA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човен</a:t>
            </a: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хата, дім</a:t>
            </a:r>
            <a:r>
              <a:rPr lang="uk-UA" sz="4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Книга, підручник, </a:t>
            </a:r>
            <a:r>
              <a:rPr lang="uk-UA" sz="4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uk-UA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посібник.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МУЗИЧНА ТАБЛИЦЯ МНОЖЕННЯ. ЧАСТИНА 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93" y="386181"/>
            <a:ext cx="8136904" cy="610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77535" y="1346630"/>
            <a:ext cx="115408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одному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чудовому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Мовознавство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жила одна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жінка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Мала вона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звали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Синонім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Все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дружно 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злагоджено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один одного.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комусь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Синонімів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сумно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зажурені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невеселі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Або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сміявся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реготали,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заливалися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сміхом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Отож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іменами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характером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вдачею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93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327" y="292535"/>
            <a:ext cx="11809541" cy="6416947"/>
            <a:chOff x="218463" y="222197"/>
            <a:chExt cx="11809541" cy="6416947"/>
          </a:xfrm>
        </p:grpSpPr>
        <p:pic>
          <p:nvPicPr>
            <p:cNvPr id="4100" name="Picture 4" descr="Клипарт Отрисовка Ученики На Прозрачном Фоне - Ученики Анимация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63" y="2349305"/>
              <a:ext cx="4622073" cy="4247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Клипарт Отрисовка Ученики На Прозрачном Фоне - Анимация Ученик За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258" y="222197"/>
              <a:ext cx="4275746" cy="32017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Добавить Творческую Работу Ученика - Анимация Школа На Прозрачном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536" y="3536459"/>
              <a:ext cx="5233445" cy="31026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381036" y="665317"/>
            <a:ext cx="7157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П</a:t>
            </a:r>
            <a:r>
              <a:rPr lang="uk-UA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ідбір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слів близьких</a:t>
            </a:r>
          </a:p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за значенням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72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327" y="292535"/>
            <a:ext cx="11809541" cy="6416947"/>
            <a:chOff x="218463" y="222197"/>
            <a:chExt cx="11809541" cy="6416947"/>
          </a:xfrm>
        </p:grpSpPr>
        <p:pic>
          <p:nvPicPr>
            <p:cNvPr id="4100" name="Picture 4" descr="Клипарт Отрисовка Ученики На Прозрачном Фоне - Ученики Анимация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63" y="2349305"/>
              <a:ext cx="4622073" cy="42479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Клипарт Отрисовка Ученики На Прозрачном Фоне - Анимация Ученик За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258" y="222197"/>
              <a:ext cx="4275746" cy="32017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Добавить Творческую Работу Ученика - Анимация Школа На Прозрачном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536" y="3536459"/>
              <a:ext cx="5233445" cy="31026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66459" y="163039"/>
            <a:ext cx="25703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Учні</a:t>
            </a: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2540" y="2406468"/>
            <a:ext cx="42314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Школярі</a:t>
            </a: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2220" y="661248"/>
            <a:ext cx="25703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Діти</a:t>
            </a:r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26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ЛИПАРТ PNG БЕЗ ФОНА - Архитектурные строения ДОМА,ЗДА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4"/>
            <a:ext cx="4979134" cy="37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омик деревенский png | Дом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7" y="3790950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hoto from album &quot;Дома.Домики.&quot; on | Пряничные домики, Дом 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5" y="1252024"/>
            <a:ext cx="5019493" cy="53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ЛИПАРТ PNG БЕЗ ФОНА - Архитектурные строения ДОМА,ЗДА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4"/>
            <a:ext cx="4979134" cy="37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Домик деревенский png | Дом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7" y="3790950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hoto from album &quot;Дома.Домики.&quot; on | Пряничные домики, Дом 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5" y="1252024"/>
            <a:ext cx="5019493" cy="53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2288" y="111593"/>
            <a:ext cx="59792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Дім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     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Будинок</a:t>
            </a: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Хата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66" y="444863"/>
            <a:ext cx="9291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u="sng" dirty="0">
                <a:solidFill>
                  <a:srgbClr val="17F54C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 над загадками</a:t>
            </a:r>
            <a:endParaRPr lang="en-US" sz="6000" u="sng" dirty="0">
              <a:solidFill>
                <a:srgbClr val="17F54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575" y="1730088"/>
            <a:ext cx="8192087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падаю на ваші хати</a:t>
            </a:r>
            <a:endParaRPr lang="en-US" sz="4800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білий – білий,  волохатий</a:t>
            </a:r>
            <a:endParaRPr lang="en-US" sz="4800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прилітаю вам до ніг</a:t>
            </a:r>
            <a:endParaRPr lang="en-US" sz="4800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називаюсь просто … </a:t>
            </a:r>
            <a:endParaRPr lang="en-US" sz="4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66" y="444863"/>
            <a:ext cx="9291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u="sng" dirty="0">
                <a:solidFill>
                  <a:srgbClr val="17F54C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Робота над загадками</a:t>
            </a:r>
            <a:endParaRPr lang="en-US" sz="6000" u="sng" dirty="0">
              <a:solidFill>
                <a:srgbClr val="17F54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575" y="1730088"/>
            <a:ext cx="8192087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падаю на ваші хати</a:t>
            </a:r>
            <a:endParaRPr lang="en-US" sz="4800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білий – білий,  волохатий</a:t>
            </a:r>
            <a:endParaRPr lang="en-US" sz="4800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прилітаю вам до ніг</a:t>
            </a:r>
            <a:endParaRPr lang="en-US" sz="4800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називаюсь просто … </a:t>
            </a:r>
            <a:endParaRPr lang="en-US" sz="4800" dirty="0">
              <a:latin typeface="Century Schoolbook" panose="02040604050505020304" pitchFamily="18" charset="0"/>
            </a:endParaRPr>
          </a:p>
        </p:txBody>
      </p:sp>
      <p:pic>
        <p:nvPicPr>
          <p:cNvPr id="9218" name="Picture 2" descr="henrietta bishop STICKER | Снег, Гифки и Искусств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5335" cy="66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0316" y="4773999"/>
            <a:ext cx="3946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Schoolbook" panose="02040604050505020304" pitchFamily="18" charset="0"/>
              </a:rPr>
              <a:t>Сніг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90316" y="6158993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(Сніг – білий, пухнастий)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445" y="-112542"/>
            <a:ext cx="89851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 « Знайди пару»</a:t>
            </a:r>
            <a:endParaRPr lang="en-US" sz="6600" dirty="0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660" y="830996"/>
            <a:ext cx="28475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Друг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Стежка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Заметіль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Галас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Школяр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Обличчя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Добрий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Горе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Алфавіт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Житло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Робота</a:t>
            </a:r>
          </a:p>
          <a:p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Красивий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5089" y="830995"/>
            <a:ext cx="29653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Хороший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Абетка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Нещастя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Гарний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Доріжка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Учень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Приятель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Будинок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Справа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Лице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Віхола</a:t>
            </a:r>
          </a:p>
          <a:p>
            <a:pPr algn="r"/>
            <a:r>
              <a:rPr lang="uk-UA" sz="3200" b="1" dirty="0" smtClean="0">
                <a:latin typeface="Century Schoolbook" panose="02040604050505020304" pitchFamily="18" charset="0"/>
                <a:cs typeface="Times New Roman" panose="02020603050405020304" pitchFamily="18" charset="0"/>
              </a:rPr>
              <a:t>Гамір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196</TotalTime>
  <Words>256</Words>
  <Application>Microsoft Office PowerPoint</Application>
  <PresentationFormat>Довільний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Капля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Марія Семенова</dc:creator>
  <cp:lastModifiedBy>222</cp:lastModifiedBy>
  <cp:revision>21</cp:revision>
  <dcterms:created xsi:type="dcterms:W3CDTF">2020-04-19T21:18:46Z</dcterms:created>
  <dcterms:modified xsi:type="dcterms:W3CDTF">2021-04-06T08:10:10Z</dcterms:modified>
</cp:coreProperties>
</file>