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73" r:id="rId8"/>
    <p:sldId id="268" r:id="rId9"/>
    <p:sldId id="269" r:id="rId10"/>
    <p:sldId id="270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3" clrIdx="0">
    <p:extLst>
      <p:ext uri="{19B8F6BF-5375-455C-9EA6-DF929625EA0E}">
        <p15:presenceInfo xmlns:p15="http://schemas.microsoft.com/office/powerpoint/2012/main" xmlns="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9638" autoAdjust="0"/>
  </p:normalViewPr>
  <p:slideViewPr>
    <p:cSldViewPr>
      <p:cViewPr>
        <p:scale>
          <a:sx n="100" d="100"/>
          <a:sy n="100" d="100"/>
        </p:scale>
        <p:origin x="-109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Хто як зимує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фото квыти\pervoc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8" y="260649"/>
            <a:ext cx="8714647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959" y="334397"/>
            <a:ext cx="74168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весняних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5733256"/>
            <a:ext cx="64807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Підготував: </a:t>
            </a:r>
            <a:r>
              <a:rPr lang="uk-UA" dirty="0" smtClean="0">
                <a:solidFill>
                  <a:srgbClr val="002060"/>
                </a:solidFill>
              </a:rPr>
              <a:t>Андрій </a:t>
            </a:r>
            <a:r>
              <a:rPr lang="uk-UA" dirty="0" err="1" smtClean="0">
                <a:solidFill>
                  <a:srgbClr val="002060"/>
                </a:solidFill>
              </a:rPr>
              <a:t>Михасевич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DBD24AF-2E85-469B-BA89-AF33B496FA3F}"/>
              </a:ext>
            </a:extLst>
          </p:cNvPr>
          <p:cNvSpPr/>
          <p:nvPr/>
        </p:nvSpPr>
        <p:spPr>
          <a:xfrm>
            <a:off x="1371600" y="1997837"/>
            <a:ext cx="65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cs typeface="Adobe Devanagari" panose="02040503050201020203" pitchFamily="18" charset="0"/>
            </a:endParaRPr>
          </a:p>
          <a:p>
            <a:r>
              <a:rPr lang="ru-RU" sz="2000" dirty="0">
                <a:cs typeface="Adobe Devanagari" panose="02040503050201020203" pitchFamily="18" charset="0"/>
              </a:rPr>
              <a:t>Мета: </a:t>
            </a:r>
          </a:p>
          <a:p>
            <a:r>
              <a:rPr lang="ru-RU" sz="2000" dirty="0">
                <a:cs typeface="Adobe Devanagari" panose="02040503050201020203" pitchFamily="18" charset="0"/>
              </a:rPr>
              <a:t>- </a:t>
            </a:r>
            <a:r>
              <a:rPr lang="ru-RU" sz="2000" dirty="0" err="1">
                <a:cs typeface="Adobe Devanagari" panose="02040503050201020203" pitchFamily="18" charset="0"/>
              </a:rPr>
              <a:t>познайомити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учнів</a:t>
            </a:r>
            <a:r>
              <a:rPr lang="ru-RU" sz="2000" dirty="0">
                <a:cs typeface="Adobe Devanagari" panose="02040503050201020203" pitchFamily="18" charset="0"/>
              </a:rPr>
              <a:t> з </a:t>
            </a:r>
            <a:r>
              <a:rPr lang="ru-RU" sz="2000" dirty="0" err="1">
                <a:cs typeface="Adobe Devanagari" panose="02040503050201020203" pitchFamily="18" charset="0"/>
              </a:rPr>
              <a:t>різними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нетрадиційними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техніками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конструювання</a:t>
            </a:r>
            <a:r>
              <a:rPr lang="ru-RU" sz="2000" dirty="0">
                <a:cs typeface="Adobe Devanagari" panose="02040503050201020203" pitchFamily="18" charset="0"/>
              </a:rPr>
              <a:t> з картону та </a:t>
            </a:r>
            <a:r>
              <a:rPr lang="ru-RU" sz="2000" dirty="0" err="1">
                <a:cs typeface="Adobe Devanagari" panose="02040503050201020203" pitchFamily="18" charset="0"/>
              </a:rPr>
              <a:t>паперу</a:t>
            </a:r>
            <a:r>
              <a:rPr lang="ru-RU" sz="2000" dirty="0">
                <a:cs typeface="Adobe Devanagari" panose="02040503050201020203" pitchFamily="18" charset="0"/>
              </a:rPr>
              <a:t>.</a:t>
            </a:r>
          </a:p>
          <a:p>
            <a:endParaRPr lang="ru-RU" sz="2000" dirty="0">
              <a:cs typeface="Adobe Devanagari" panose="02040503050201020203" pitchFamily="18" charset="0"/>
            </a:endParaRPr>
          </a:p>
          <a:p>
            <a:r>
              <a:rPr lang="ru-RU" sz="2000" dirty="0">
                <a:cs typeface="Adobe Devanagari" panose="02040503050201020203" pitchFamily="18" charset="0"/>
              </a:rPr>
              <a:t>- </a:t>
            </a:r>
            <a:r>
              <a:rPr lang="ru-RU" sz="2000" dirty="0" err="1">
                <a:cs typeface="Adobe Devanagari" panose="02040503050201020203" pitchFamily="18" charset="0"/>
              </a:rPr>
              <a:t>розвивати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мистецький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хист</a:t>
            </a:r>
            <a:r>
              <a:rPr lang="ru-RU" sz="2000" dirty="0">
                <a:cs typeface="Adobe Devanagari" panose="02040503050201020203" pitchFamily="18" charset="0"/>
              </a:rPr>
              <a:t> і </a:t>
            </a:r>
            <a:r>
              <a:rPr lang="ru-RU" sz="2000" dirty="0" err="1">
                <a:cs typeface="Adobe Devanagari" panose="02040503050201020203" pitchFamily="18" charset="0"/>
              </a:rPr>
              <a:t>виховання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художнього</a:t>
            </a:r>
            <a:r>
              <a:rPr lang="ru-RU" sz="2000" dirty="0">
                <a:cs typeface="Adobe Devanagari" panose="02040503050201020203" pitchFamily="18" charset="0"/>
              </a:rPr>
              <a:t> смаку.</a:t>
            </a:r>
          </a:p>
          <a:p>
            <a:endParaRPr lang="ru-RU" sz="2000" dirty="0">
              <a:cs typeface="Adobe Devanagari" panose="02040503050201020203" pitchFamily="18" charset="0"/>
            </a:endParaRPr>
          </a:p>
          <a:p>
            <a:r>
              <a:rPr lang="ru-RU" sz="2000" dirty="0">
                <a:cs typeface="Adobe Devanagari" panose="02040503050201020203" pitchFamily="18" charset="0"/>
              </a:rPr>
              <a:t>- </a:t>
            </a:r>
            <a:r>
              <a:rPr lang="ru-RU" sz="2000" dirty="0" err="1">
                <a:cs typeface="Adobe Devanagari" panose="02040503050201020203" pitchFamily="18" charset="0"/>
              </a:rPr>
              <a:t>навчити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практичним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прийомам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виготовлення</a:t>
            </a:r>
            <a:r>
              <a:rPr lang="ru-RU" sz="2000" dirty="0">
                <a:cs typeface="Adobe Devanagari" panose="02040503050201020203" pitchFamily="18" charset="0"/>
              </a:rPr>
              <a:t> </a:t>
            </a:r>
            <a:r>
              <a:rPr lang="ru-RU" sz="2000" dirty="0" err="1">
                <a:cs typeface="Adobe Devanagari" panose="02040503050201020203" pitchFamily="18" charset="0"/>
              </a:rPr>
              <a:t>підсніжника</a:t>
            </a:r>
            <a:r>
              <a:rPr lang="ru-RU" sz="2000" dirty="0">
                <a:cs typeface="Adobe Devanagari" panose="02040503050201020203" pitchFamily="18" charset="0"/>
              </a:rPr>
              <a:t>, </a:t>
            </a:r>
            <a:r>
              <a:rPr lang="ru-RU" sz="2000" dirty="0" err="1">
                <a:cs typeface="Adobe Devanagari" panose="02040503050201020203" pitchFamily="18" charset="0"/>
              </a:rPr>
              <a:t>нарциса</a:t>
            </a:r>
            <a:r>
              <a:rPr lang="ru-RU" sz="2000" dirty="0">
                <a:cs typeface="Adobe Devanagari" panose="02040503050201020203" pitchFamily="18" charset="0"/>
              </a:rPr>
              <a:t>, крокусу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68052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1.Один крокус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смужок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40*60см.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скручуємо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навпіл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верх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верх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боки.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Куточки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закруглюємо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натискаючи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 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серцевину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крокусу.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Вирізавши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гофрованого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листа невеликий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прямокутник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надсекаємо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ножицями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дерев’яної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готова.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серцевину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пелюстками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одного крокусу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пелюсток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і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листочки добре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трималися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скотчем.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Листочки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нарізаних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смужок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шириною по 15*30 см. Листочки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приклеюються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стеблинки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крокусу.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Стеблинка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обмотування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палички-підстави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зеленою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смужкою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3395865" cy="16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33956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29579"/>
            <a:ext cx="2915816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1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 </a:t>
            </a:r>
            <a:endParaRPr lang="ru-RU" dirty="0"/>
          </a:p>
        </p:txBody>
      </p:sp>
      <p:pic>
        <p:nvPicPr>
          <p:cNvPr id="4099" name="Picture 3" descr="C:\Users\1\Desktop\фото квыти\2b5714a55799a95a1324d77e8d7c67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781"/>
            <a:ext cx="8782029" cy="66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652" y="404664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 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9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27" y="54868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 і батькам 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любить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майструвати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виріб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прикрасу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інтер'єру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сувенір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нетрадиційними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аплікації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хист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смаку.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підсніжника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крокусу 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картону та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об'ємні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акуратність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фото квыт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733" y="4334332"/>
            <a:ext cx="4341138" cy="23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фото квыти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0" y="4254101"/>
            <a:ext cx="3930910" cy="2450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endParaRPr lang="ru-RU" dirty="0"/>
          </a:p>
        </p:txBody>
      </p:sp>
      <p:pic>
        <p:nvPicPr>
          <p:cNvPr id="2055" name="Picture 7" descr="Підсніжник - квітка над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5311"/>
            <a:ext cx="6331332" cy="474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871845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Підсніжник</a:t>
            </a:r>
            <a:endParaRPr lang="ru-RU" sz="44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52736"/>
            <a:ext cx="4742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офісний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трубочка для коктейлю.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фото квыти\9244457435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8411">
            <a:off x="777169" y="4331774"/>
            <a:ext cx="1865557" cy="18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фото квыт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978">
            <a:off x="5697085" y="3635458"/>
            <a:ext cx="3386296" cy="22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фото квыти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929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фото квыти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3129"/>
            <a:ext cx="1080120" cy="24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4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Етапи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6" name="Picture 6" descr="C:\Users\1\Desktop\фото квыти\IMG_20180306_080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834" t="-722005" r="-964587" b="-760524"/>
          <a:stretch/>
        </p:blipFill>
        <p:spPr bwMode="auto">
          <a:xfrm>
            <a:off x="-10561638" y="-11960225"/>
            <a:ext cx="23317201" cy="310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1\Desktop\фото квыти\IMG_20180306_0804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131" t="-716809" r="-927281" b="-763719"/>
          <a:stretch/>
        </p:blipFill>
        <p:spPr bwMode="auto">
          <a:xfrm>
            <a:off x="-8951913" y="-11887200"/>
            <a:ext cx="23317201" cy="310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1\Desktop\фото квыти\IMG_20180306_0805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244" t="-655837" r="-1091690" b="-817480"/>
          <a:stretch/>
        </p:blipFill>
        <p:spPr bwMode="auto">
          <a:xfrm>
            <a:off x="-5133975" y="-10758488"/>
            <a:ext cx="23317200" cy="310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1\Desktop\фото квыти\IMG_20180306_0806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834" t="-658874" r="-879978" b="-771114"/>
          <a:stretch/>
        </p:blipFill>
        <p:spPr bwMode="auto">
          <a:xfrm>
            <a:off x="-6194425" y="-11187113"/>
            <a:ext cx="23317200" cy="310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1\Desktop\фото квыти\IMG_20180306_0726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633" t="-591552" r="-581112" b="-470428"/>
          <a:stretch/>
        </p:blipFill>
        <p:spPr bwMode="auto">
          <a:xfrm>
            <a:off x="-4129088" y="-11864975"/>
            <a:ext cx="23317201" cy="31089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357687"/>
            <a:ext cx="64807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Відрізаємо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гофрований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смужкою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ширина 2см.,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25см.,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обклеюємо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смужкою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трубочку,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склеюємо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краплі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з’єднуємо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стеблом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 </a:t>
            </a:r>
            <a:r>
              <a:rPr lang="uk-UA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підсніжник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готова.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uk-UA" sz="1400" dirty="0"/>
          </a:p>
          <a:p>
            <a:pPr marL="342900" indent="-342900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0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Нарцис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гофрований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для кексу;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трубочка для коктейлю.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фото квыт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86527"/>
            <a:ext cx="5691907" cy="426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6" y="4692576"/>
            <a:ext cx="264636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98" y="4692822"/>
            <a:ext cx="1932704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76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024336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виконання роботи: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 гофрованого зеленого паперу вирізаємо смужку шириною 2 см., довжиною 30см., та обклеюємо трубочку, кінці паперу закріплюємо клеєм.</a:t>
            </a:r>
            <a:b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 жовтий папір прикладаємо шаблон квітки, обводимо і вирізаємо. За допомогою </a:t>
            </a:r>
            <a:r>
              <a:rPr lang="uk-UA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скотчу</a:t>
            </a: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зі зворотного боку, з’єднуємо квітку з стеблом.</a:t>
            </a:r>
            <a:b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 основи квітки приклеюємо паперову форму для кексу.</a:t>
            </a:r>
            <a:b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Вирізаємо пелюстки у формі краплі, з’єднуємо їх зі стеблом.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1\Desktop\фото квыти\IMG_20180306_074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16" y="3564610"/>
            <a:ext cx="1928640" cy="1446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1\Desktop\фото квыти\IMG_20180306_080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91" y="3612775"/>
            <a:ext cx="1087266" cy="144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1\Desktop\фото квыти\IMG_20180306_081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09" y="3605035"/>
            <a:ext cx="1089673" cy="145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1\Desktop\фото квыти\IMG_20180306_081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90" y="3564610"/>
            <a:ext cx="1087266" cy="144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C:\Users\1\Desktop\фото квыти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6" y="5177939"/>
            <a:ext cx="1322220" cy="1554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45498"/>
            <a:ext cx="13223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04" y="5177939"/>
            <a:ext cx="13223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70" y="5177884"/>
            <a:ext cx="13223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32343"/>
            <a:ext cx="1519314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25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Крокуси</a:t>
            </a:r>
            <a:endParaRPr lang="ru-RU" dirty="0"/>
          </a:p>
        </p:txBody>
      </p:sp>
      <p:pic>
        <p:nvPicPr>
          <p:cNvPr id="1026" name="Picture 2" descr="C:\Users\1\Desktop\фото квыти\070652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463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8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1\Desktop\фото квыти\pervoc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4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Витончений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букет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перш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покроково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крокуси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буде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гофрований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пастельних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гофрований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флористичні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клей;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скотч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нюанс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-гармошку.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текстура гофри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ніжність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8943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149</Words>
  <Application>Microsoft Office PowerPoint</Application>
  <PresentationFormat>Екран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Волна</vt:lpstr>
      <vt:lpstr>Хто як зимує</vt:lpstr>
      <vt:lpstr>Презентація PowerPoint</vt:lpstr>
      <vt:lpstr>Презентація PowerPoint</vt:lpstr>
      <vt:lpstr>Презентація PowerPoint</vt:lpstr>
      <vt:lpstr>Етапи виконання роботи: </vt:lpstr>
      <vt:lpstr>Нарцис</vt:lpstr>
      <vt:lpstr>Етапи виконання роботи: 1. З гофрованого зеленого паперу вирізаємо смужку шириною 2 см., довжиною 30см., та обклеюємо трубочку, кінці паперу закріплюємо клеєм. 2. На жовтий папір прикладаємо шаблон квітки, обводимо і вирізаємо. За допомогою скотчу, зі зворотного боку, з’єднуємо квітку з стеблом. 3. До основи квітки приклеюємо паперову форму для кексу. 4. Вирізаємо пелюстки у формі краплі, з’єднуємо їх зі стеблом.    </vt:lpstr>
      <vt:lpstr>Крокуси</vt:lpstr>
      <vt:lpstr>Презентація PowerPoint</vt:lpstr>
      <vt:lpstr>Етапи виконання роботи:  1.Один крокус складається з трьох смужок паперу. Розміри смужки 40*60см. Щоб сформувати основу пелюстки, визначаємо центр смужки і двічі її скручуємо. Залишилося скласти смужку навпіл і оформити верх пелюстки. Пальцями тягнемо верх паперу в різні боки. Куточки пелюстки загортаємо всередину і закруглюємо, натискаючи на них.  2. Далі виконуємо серцевину крокусу. Вирізавши з гофрованого листа невеликий прямокутник, надсекаємо його ножицями, обертаємо навколо дерев’яної палички. Серцевина готова. 3.  Обертаємо серцевину пелюстками. Для одного крокусу досить трьох пелюсток, але їх може бути і більше. Щоб листочки добре трималися, їх фіксуємо скотчем. 4. Листочки виготовляються з паперу зелених відтінків. З нарізаних смужок шириною по 15*30 см. Листочки приклеюються безпосередньо до квітки або до стеблинки крокусу. Стеблинка, в свою чергу, формується шляхом обмотування палички-підстави зеленою смужкою паперу. Цікавий ефект досягається, якщо взяти зелені листи різних відтінків. </vt:lpstr>
      <vt:lpstr>Дякую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Хто як зимує</dc:title>
  <dc:creator>Юрик</dc:creator>
  <cp:lastModifiedBy>222</cp:lastModifiedBy>
  <cp:revision>44</cp:revision>
  <dcterms:created xsi:type="dcterms:W3CDTF">2017-06-01T15:48:20Z</dcterms:created>
  <dcterms:modified xsi:type="dcterms:W3CDTF">2021-04-06T08:49:49Z</dcterms:modified>
</cp:coreProperties>
</file>