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4" r:id="rId4"/>
    <p:sldId id="257" r:id="rId5"/>
    <p:sldId id="259" r:id="rId6"/>
    <p:sldId id="258" r:id="rId7"/>
    <p:sldId id="260" r:id="rId8"/>
    <p:sldId id="267" r:id="rId9"/>
    <p:sldId id="262" r:id="rId10"/>
    <p:sldId id="268" r:id="rId11"/>
    <p:sldId id="266" r:id="rId12"/>
    <p:sldId id="256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F0A-6504-4214-AB33-671E2F543429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625E-6D11-4185-B98F-10981856D7E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684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F0A-6504-4214-AB33-671E2F543429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625E-6D11-4185-B98F-10981856D7E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35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F0A-6504-4214-AB33-671E2F543429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625E-6D11-4185-B98F-10981856D7E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552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F0A-6504-4214-AB33-671E2F543429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625E-6D11-4185-B98F-10981856D7E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488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F0A-6504-4214-AB33-671E2F543429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625E-6D11-4185-B98F-10981856D7E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74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F0A-6504-4214-AB33-671E2F543429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625E-6D11-4185-B98F-10981856D7E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77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F0A-6504-4214-AB33-671E2F543429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625E-6D11-4185-B98F-10981856D7E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70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F0A-6504-4214-AB33-671E2F543429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625E-6D11-4185-B98F-10981856D7E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892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F0A-6504-4214-AB33-671E2F543429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625E-6D11-4185-B98F-10981856D7E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962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F0A-6504-4214-AB33-671E2F543429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625E-6D11-4185-B98F-10981856D7E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37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F0A-6504-4214-AB33-671E2F543429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625E-6D11-4185-B98F-10981856D7E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636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EFF0A-6504-4214-AB33-671E2F543429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625E-6D11-4185-B98F-10981856D7E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83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858016" cy="1143000"/>
          </a:xfrm>
        </p:spPr>
        <p:txBody>
          <a:bodyPr>
            <a:noAutofit/>
          </a:bodyPr>
          <a:lstStyle/>
          <a:p>
            <a:r>
              <a:rPr lang="uk-UA" sz="4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Чистота рук – запорука здоров’я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857752" cy="48291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Мета: закріплювати в учнів навички охайності;</a:t>
            </a:r>
          </a:p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переконати в необхідності дотримання гігієнічних вимог;</a:t>
            </a:r>
          </a:p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попереджувати інфекційні захворювання серед дітей.</a:t>
            </a:r>
          </a:p>
          <a:p>
            <a:pPr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Підготувала: Євгенія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Малінська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Місце для вмісту 3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1772290"/>
            <a:ext cx="4038600" cy="4181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1\Desktop\руки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Слідкуйте за чистотою рук!</a:t>
            </a:r>
          </a:p>
        </p:txBody>
      </p:sp>
      <p:pic>
        <p:nvPicPr>
          <p:cNvPr id="1026" name="Picture 2" descr="C:\Users\1\Desktop\руки\images(3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965686">
            <a:off x="431177" y="3910827"/>
            <a:ext cx="3654632" cy="2500330"/>
          </a:xfrm>
          <a:prstGeom prst="rect">
            <a:avLst/>
          </a:prstGeom>
          <a:noFill/>
        </p:spPr>
      </p:pic>
      <p:pic>
        <p:nvPicPr>
          <p:cNvPr id="3" name="Picture 2" descr="C:\Users\1\Desktop\руки\images(5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41374">
            <a:off x="5143504" y="4643446"/>
            <a:ext cx="3500463" cy="1928826"/>
          </a:xfrm>
          <a:prstGeom prst="rect">
            <a:avLst/>
          </a:prstGeom>
          <a:noFill/>
        </p:spPr>
      </p:pic>
      <p:pic>
        <p:nvPicPr>
          <p:cNvPr id="4" name="Picture 2" descr="C:\Users\1\Desktop\руки\images(2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357298"/>
            <a:ext cx="5143536" cy="3429024"/>
          </a:xfrm>
          <a:prstGeom prst="rect">
            <a:avLst/>
          </a:prstGeom>
          <a:noFill/>
        </p:spPr>
      </p:pic>
      <p:pic>
        <p:nvPicPr>
          <p:cNvPr id="5" name="Picture 2" descr="C:\Users\1\Desktop\руки\imag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55289">
            <a:off x="214283" y="1428736"/>
            <a:ext cx="4143404" cy="2500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Будьте охайними!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Гігієна – це сила!</a:t>
            </a:r>
          </a:p>
          <a:p>
            <a:pPr>
              <a:buNone/>
            </a:pPr>
            <a:r>
              <a:rPr lang="uk-UA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Гігієна – це клас!</a:t>
            </a:r>
          </a:p>
          <a:p>
            <a:pPr>
              <a:buNone/>
            </a:pPr>
            <a:r>
              <a:rPr lang="uk-UA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Хай буде здоров’я</a:t>
            </a:r>
          </a:p>
          <a:p>
            <a:pPr>
              <a:buNone/>
            </a:pPr>
            <a:r>
              <a:rPr lang="uk-UA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нас і у вас!</a:t>
            </a:r>
          </a:p>
        </p:txBody>
      </p:sp>
      <p:pic>
        <p:nvPicPr>
          <p:cNvPr id="1026" name="Picture 2" descr="C:\Users\1\Desktop\руки\Umivanie_zveri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428737"/>
            <a:ext cx="4572032" cy="5143536"/>
          </a:xfrm>
          <a:prstGeom prst="rect">
            <a:avLst/>
          </a:prstGeom>
          <a:noFill/>
        </p:spPr>
      </p:pic>
      <p:pic>
        <p:nvPicPr>
          <p:cNvPr id="4" name="Picture 2" descr="C:\Users\1\Desktop\руки\images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2229"/>
            <a:ext cx="3571900" cy="2571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Дбайте про чистоту рук!</a:t>
            </a:r>
          </a:p>
        </p:txBody>
      </p:sp>
    </p:spTree>
    <p:extLst>
      <p:ext uri="{BB962C8B-B14F-4D97-AF65-F5344CB8AC3E}">
        <p14:creationId xmlns:p14="http://schemas.microsoft.com/office/powerpoint/2010/main" val="139446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Операція «Мийдодір» триває!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1428736"/>
            <a:ext cx="3643338" cy="4786346"/>
          </a:xfrm>
        </p:spPr>
      </p:pic>
      <p:pic>
        <p:nvPicPr>
          <p:cNvPr id="1026" name="Picture 2" descr="C:\Users\1\Desktop\руки\images(4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49"/>
            <a:ext cx="3929089" cy="4643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863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Всесвітній день миття рук</a:t>
            </a:r>
          </a:p>
        </p:txBody>
      </p:sp>
      <p:pic>
        <p:nvPicPr>
          <p:cNvPr id="1026" name="Picture 2" descr="C:\Users\1\Desktop\руки\images(3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500989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 роблять ваші руки за день?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31363"/>
            <a:ext cx="4572000" cy="28617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36" y="1556792"/>
            <a:ext cx="4120982" cy="3075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" y="4293096"/>
            <a:ext cx="3739630" cy="2829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93096"/>
            <a:ext cx="4614779" cy="25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4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 з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являється на наших руках?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5" y="1844824"/>
            <a:ext cx="4541100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96" y="2492896"/>
            <a:ext cx="4807222" cy="35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6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 часто потрібно мити руки?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  <p:extLst>
      <p:ext uri="{BB962C8B-B14F-4D97-AF65-F5344CB8AC3E}">
        <p14:creationId xmlns:p14="http://schemas.microsoft.com/office/powerpoint/2010/main" val="62509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 правильно мити руки?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2253456"/>
            <a:ext cx="5238750" cy="3219450"/>
          </a:xfrm>
        </p:spPr>
      </p:pic>
    </p:spTree>
    <p:extLst>
      <p:ext uri="{BB962C8B-B14F-4D97-AF65-F5344CB8AC3E}">
        <p14:creationId xmlns:p14="http://schemas.microsoft.com/office/powerpoint/2010/main" val="419305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Використовуйте мило та антибактеріальні засоби!</a:t>
            </a:r>
          </a:p>
        </p:txBody>
      </p:sp>
      <p:pic>
        <p:nvPicPr>
          <p:cNvPr id="1026" name="Picture 2" descr="C:\Users\1\Desktop\руки\images(2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857364"/>
            <a:ext cx="4429156" cy="4786346"/>
          </a:xfrm>
          <a:prstGeom prst="rect">
            <a:avLst/>
          </a:prstGeom>
          <a:noFill/>
        </p:spPr>
      </p:pic>
      <p:pic>
        <p:nvPicPr>
          <p:cNvPr id="3" name="Picture 2" descr="C:\Users\1\Desktop\руки\index(4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378621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2"/>
                </a:solidFill>
                <a:latin typeface="Arial Black" pitchFamily="34" charset="0"/>
              </a:rPr>
              <a:t>Чи можна миттям рук попередити ГРВІ та грип?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3184342" cy="28948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48880"/>
            <a:ext cx="610141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9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</Words>
  <Application>Microsoft Office PowerPoint</Application>
  <PresentationFormat>Екран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Тема Office</vt:lpstr>
      <vt:lpstr>Чистота рук – запорука здоров’я</vt:lpstr>
      <vt:lpstr>Операція «Мийдодір» триває!</vt:lpstr>
      <vt:lpstr>Всесвітній день миття рук</vt:lpstr>
      <vt:lpstr>Що роблять ваші руки за день?</vt:lpstr>
      <vt:lpstr>Що з’являється на наших руках?</vt:lpstr>
      <vt:lpstr>Як часто потрібно мити руки?</vt:lpstr>
      <vt:lpstr>Як правильно мити руки?</vt:lpstr>
      <vt:lpstr>Використовуйте мило та антибактеріальні засоби!</vt:lpstr>
      <vt:lpstr>Чи можна миттям рук попередити ГРВІ та грип?</vt:lpstr>
      <vt:lpstr>Слідкуйте за чистотою рук!</vt:lpstr>
      <vt:lpstr>Будьте охайними!</vt:lpstr>
      <vt:lpstr>Дбайте про чистоту рук!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Чистота рук – запорука здоров’я</dc:title>
  <dc:creator>Саня</dc:creator>
  <cp:lastModifiedBy>user</cp:lastModifiedBy>
  <cp:revision>42</cp:revision>
  <dcterms:created xsi:type="dcterms:W3CDTF">2016-12-25T19:41:21Z</dcterms:created>
  <dcterms:modified xsi:type="dcterms:W3CDTF">2021-04-29T18:40:58Z</dcterms:modified>
</cp:coreProperties>
</file>