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61" r:id="rId6"/>
    <p:sldId id="270" r:id="rId7"/>
    <p:sldId id="263" r:id="rId8"/>
    <p:sldId id="264" r:id="rId9"/>
    <p:sldId id="271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60"/>
  </p:normalViewPr>
  <p:slideViewPr>
    <p:cSldViewPr>
      <p:cViewPr varScale="1">
        <p:scale>
          <a:sx n="82" d="100"/>
          <a:sy n="82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ABE66-476D-43AC-A898-7DF66531EDA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BAC41-4644-40EC-AA4D-827F5C71387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3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Підготував: </a:t>
            </a:r>
            <a:r>
              <a:rPr lang="uk-UA" dirty="0" err="1"/>
              <a:t>Михасевич</a:t>
            </a:r>
            <a:r>
              <a:rPr lang="uk-UA" dirty="0"/>
              <a:t> А.П.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BAC41-4644-40EC-AA4D-827F5C7138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68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6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8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52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7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99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9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8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6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5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0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3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6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500BB-6B13-4691-BF69-E5DF0A763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3"/>
            <a:ext cx="9144000" cy="73648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42B379-7F15-4EE8-8EC3-452A92F0D6BC}"/>
              </a:ext>
            </a:extLst>
          </p:cNvPr>
          <p:cNvSpPr/>
          <p:nvPr/>
        </p:nvSpPr>
        <p:spPr>
          <a:xfrm>
            <a:off x="5508104" y="6597352"/>
            <a:ext cx="3587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000" i="1" dirty="0"/>
              <a:t>Підготував: Андрій </a:t>
            </a:r>
            <a:r>
              <a:rPr lang="uk-UA" sz="2000" i="1" dirty="0" err="1"/>
              <a:t>Михасевич</a:t>
            </a:r>
            <a:endParaRPr lang="ru-RU" sz="2000" i="1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Новая папка\765d94b185802428c5f9e5318f3977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1885950" cy="2886075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Новая папка\pub_148188670514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168352" cy="3168352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Рабочий стол\Новая папка\завантаження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20688"/>
            <a:ext cx="1905000" cy="2400300"/>
          </a:xfrm>
          <a:prstGeom prst="rect">
            <a:avLst/>
          </a:prstGeom>
          <a:noFill/>
        </p:spPr>
      </p:pic>
      <p:pic>
        <p:nvPicPr>
          <p:cNvPr id="10245" name="Picture 5" descr="C:\Documents and Settings\Администратор\Рабочий стол\Новая папка\123085sfsdfsd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365104"/>
            <a:ext cx="2221992" cy="1667256"/>
          </a:xfrm>
          <a:prstGeom prst="rect">
            <a:avLst/>
          </a:prstGeom>
          <a:noFill/>
        </p:spPr>
      </p:pic>
      <p:pic>
        <p:nvPicPr>
          <p:cNvPr id="10246" name="Picture 6" descr="C:\Documents and Settings\Администратор\Рабочий стол\Новая папка\spo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429000"/>
            <a:ext cx="3657600" cy="30732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6707088" cy="1944216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Lucida Console" pitchFamily="49" charset="0"/>
              </a:rPr>
              <a:t>Дбайте</a:t>
            </a:r>
            <a:r>
              <a:rPr lang="ru-RU" sz="2000" dirty="0">
                <a:latin typeface="Lucida Console" pitchFamily="49" charset="0"/>
              </a:rPr>
              <a:t> про себе, доки </a:t>
            </a:r>
            <a:r>
              <a:rPr lang="ru-RU" sz="2000" dirty="0" err="1">
                <a:latin typeface="Lucida Console" pitchFamily="49" charset="0"/>
              </a:rPr>
              <a:t>ви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ще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малі</a:t>
            </a:r>
            <a:r>
              <a:rPr lang="ru-RU" sz="2000" dirty="0">
                <a:latin typeface="Lucida Console" pitchFamily="49" charset="0"/>
              </a:rPr>
              <a:t>, </a:t>
            </a:r>
            <a:r>
              <a:rPr lang="ru-RU" sz="2000" dirty="0" err="1">
                <a:latin typeface="Lucida Console" pitchFamily="49" charset="0"/>
              </a:rPr>
              <a:t>набувайте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хороші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звички</a:t>
            </a:r>
            <a:r>
              <a:rPr lang="ru-RU" sz="2000" dirty="0">
                <a:latin typeface="Lucida Console" pitchFamily="49" charset="0"/>
              </a:rPr>
              <a:t>, </a:t>
            </a:r>
            <a:r>
              <a:rPr lang="ru-RU" sz="2000" dirty="0" err="1">
                <a:latin typeface="Lucida Console" pitchFamily="49" charset="0"/>
              </a:rPr>
              <a:t>привчайте</a:t>
            </a:r>
            <a:r>
              <a:rPr lang="ru-RU" sz="2000" dirty="0">
                <a:latin typeface="Lucida Console" pitchFamily="49" charset="0"/>
              </a:rPr>
              <a:t> себе до активного </a:t>
            </a:r>
            <a:r>
              <a:rPr lang="ru-RU" sz="2000" dirty="0" err="1">
                <a:latin typeface="Lucida Console" pitchFamily="49" charset="0"/>
              </a:rPr>
              <a:t>і</a:t>
            </a:r>
            <a:r>
              <a:rPr lang="ru-RU" sz="2000" dirty="0">
                <a:latin typeface="Lucida Console" pitchFamily="49" charset="0"/>
              </a:rPr>
              <a:t> здорового способу </a:t>
            </a:r>
            <a:r>
              <a:rPr lang="ru-RU" sz="2000" dirty="0" err="1">
                <a:latin typeface="Lucida Console" pitchFamily="49" charset="0"/>
              </a:rPr>
              <a:t>життя</a:t>
            </a:r>
            <a:r>
              <a:rPr lang="ru-RU" sz="2000" dirty="0">
                <a:latin typeface="Lucida Console" pitchFamily="49" charset="0"/>
              </a:rPr>
              <a:t>, будьте </a:t>
            </a:r>
            <a:r>
              <a:rPr lang="ru-RU" sz="2000" dirty="0" err="1">
                <a:latin typeface="Lucida Console" pitchFamily="49" charset="0"/>
              </a:rPr>
              <a:t>розумними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мудрими</a:t>
            </a:r>
            <a:r>
              <a:rPr lang="ru-RU" sz="2000" dirty="0">
                <a:latin typeface="Lucida Console" pitchFamily="49" charset="0"/>
              </a:rPr>
              <a:t>. </a:t>
            </a:r>
            <a:r>
              <a:rPr lang="ru-RU" sz="2000" dirty="0" err="1">
                <a:latin typeface="Lucida Console" pitchFamily="49" charset="0"/>
              </a:rPr>
              <a:t>Ростіть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здорові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і</a:t>
            </a:r>
            <a:r>
              <a:rPr lang="ru-RU" sz="2000" dirty="0">
                <a:latin typeface="Lucida Console" pitchFamily="49" charset="0"/>
              </a:rPr>
              <a:t> </a:t>
            </a:r>
            <a:r>
              <a:rPr lang="ru-RU" sz="2000" dirty="0" err="1">
                <a:latin typeface="Lucida Console" pitchFamily="49" charset="0"/>
              </a:rPr>
              <a:t>щасливі</a:t>
            </a:r>
            <a:r>
              <a:rPr lang="ru-RU" sz="2000" dirty="0">
                <a:latin typeface="Lucida Console" pitchFamily="49" charset="0"/>
              </a:rPr>
              <a:t>.</a:t>
            </a:r>
          </a:p>
        </p:txBody>
      </p:sp>
      <p:pic>
        <p:nvPicPr>
          <p:cNvPr id="12290" name="Picture 2" descr="C:\Documents and Settings\Администратор\Рабочий стол\Новая папка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077072"/>
            <a:ext cx="2710691" cy="2350765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Рабочий стол\Новая папка\завантаженн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153" y="1917617"/>
            <a:ext cx="3171693" cy="2375708"/>
          </a:xfrm>
          <a:prstGeom prst="rect">
            <a:avLst/>
          </a:prstGeom>
          <a:noFill/>
        </p:spPr>
      </p:pic>
      <p:pic>
        <p:nvPicPr>
          <p:cNvPr id="12292" name="Picture 4" descr="C:\Documents and Settings\Администратор\Рабочий стол\Новая папка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5298"/>
            <a:ext cx="2664296" cy="23105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38832"/>
            <a:ext cx="6347714" cy="87766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dirty="0" err="1"/>
              <a:t>Бережіть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здоров</a:t>
            </a:r>
            <a:r>
              <a:rPr lang="ru-RU" sz="4400" dirty="0" err="1"/>
              <a:t>’</a:t>
            </a:r>
            <a:r>
              <a:rPr lang="ru-RU" dirty="0" err="1"/>
              <a:t>я</a:t>
            </a:r>
            <a:r>
              <a:rPr lang="ru-RU" dirty="0"/>
              <a:t> !!!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увагу</a:t>
            </a:r>
            <a:r>
              <a:rPr lang="ru-RU" dirty="0"/>
              <a:t> !!!</a:t>
            </a:r>
          </a:p>
        </p:txBody>
      </p:sp>
      <p:pic>
        <p:nvPicPr>
          <p:cNvPr id="14338" name="Picture 2" descr="C:\Documents and Settings\Администратор\Рабочий стол\Новая папка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6768752" cy="36041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514925"/>
            <a:ext cx="6489768" cy="5526437"/>
          </a:xfrm>
        </p:spPr>
        <p:txBody>
          <a:bodyPr/>
          <a:lstStyle/>
          <a:p>
            <a:pPr algn="ctr">
              <a:buNone/>
            </a:pPr>
            <a:br>
              <a:rPr lang="ru-RU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Народна </a:t>
            </a:r>
            <a:r>
              <a:rPr lang="ru-RU" sz="2400" dirty="0" err="1"/>
              <a:t>мудрість</a:t>
            </a:r>
            <a:r>
              <a:rPr lang="ru-RU" sz="2400" dirty="0"/>
              <a:t> говорить, </a:t>
            </a:r>
            <a:r>
              <a:rPr lang="ru-RU" sz="2400" dirty="0" err="1"/>
              <a:t>що</a:t>
            </a:r>
            <a:r>
              <a:rPr lang="ru-RU" sz="2400" dirty="0"/>
              <a:t> без </a:t>
            </a:r>
            <a:r>
              <a:rPr lang="ru-RU" sz="2400" dirty="0" err="1"/>
              <a:t>здоров’я</a:t>
            </a:r>
            <a:r>
              <a:rPr lang="ru-RU" sz="2400" dirty="0"/>
              <a:t> </a:t>
            </a:r>
            <a:r>
              <a:rPr lang="ru-RU" sz="2400" dirty="0" err="1"/>
              <a:t>немає</a:t>
            </a:r>
            <a:r>
              <a:rPr lang="ru-RU" sz="2400" dirty="0"/>
              <a:t> </a:t>
            </a:r>
            <a:r>
              <a:rPr lang="ru-RU" sz="2400" dirty="0" err="1"/>
              <a:t>щастя</a:t>
            </a:r>
            <a:r>
              <a:rPr lang="ru-RU" sz="2400" dirty="0"/>
              <a:t>. І </a:t>
            </a:r>
            <a:r>
              <a:rPr lang="ru-RU" sz="2400" dirty="0" err="1"/>
              <a:t>найбільше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багатство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.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Новая папка\tabara-urb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437"/>
            <a:ext cx="66675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5904656" cy="3096344"/>
          </a:xfrm>
        </p:spPr>
        <p:txBody>
          <a:bodyPr>
            <a:noAutofit/>
          </a:bodyPr>
          <a:lstStyle/>
          <a:p>
            <a:pPr algn="just"/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	</a:t>
            </a:r>
            <a:r>
              <a:rPr lang="ru-RU" sz="2800" dirty="0" err="1"/>
              <a:t>Нація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стійка</a:t>
            </a:r>
            <a:r>
              <a:rPr lang="ru-RU" sz="2800" dirty="0"/>
              <a:t> </a:t>
            </a:r>
            <a:r>
              <a:rPr lang="ru-RU" sz="2800" dirty="0" err="1"/>
              <a:t>спільність</a:t>
            </a:r>
            <a:r>
              <a:rPr lang="ru-RU" sz="2800" dirty="0"/>
              <a:t> людей,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історично</a:t>
            </a:r>
            <a:r>
              <a:rPr lang="ru-RU" sz="2800" dirty="0"/>
              <a:t> </a:t>
            </a:r>
            <a:r>
              <a:rPr lang="ru-RU" sz="2800" dirty="0" err="1"/>
              <a:t>склалася</a:t>
            </a:r>
            <a:r>
              <a:rPr lang="ru-RU" sz="2800" dirty="0"/>
              <a:t>, </a:t>
            </a:r>
            <a:r>
              <a:rPr lang="ru-RU" sz="2800" dirty="0" err="1"/>
              <a:t>виникла</a:t>
            </a:r>
            <a:r>
              <a:rPr lang="ru-RU" sz="2800" dirty="0"/>
              <a:t> на </a:t>
            </a:r>
            <a:r>
              <a:rPr lang="ru-RU" sz="2800" dirty="0" err="1"/>
              <a:t>базі</a:t>
            </a:r>
            <a:r>
              <a:rPr lang="ru-RU" sz="2800" dirty="0"/>
              <a:t> </a:t>
            </a:r>
            <a:r>
              <a:rPr lang="ru-RU" sz="2800" dirty="0" err="1"/>
              <a:t>спільної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, </a:t>
            </a:r>
            <a:r>
              <a:rPr lang="ru-RU" sz="2800" dirty="0" err="1"/>
              <a:t>території</a:t>
            </a:r>
            <a:r>
              <a:rPr lang="ru-RU" sz="2800" dirty="0"/>
              <a:t>,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психологічного</a:t>
            </a:r>
            <a:r>
              <a:rPr lang="ru-RU" sz="2800" dirty="0"/>
              <a:t> складу,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проявляється</a:t>
            </a:r>
            <a:r>
              <a:rPr lang="ru-RU" sz="2800" dirty="0"/>
              <a:t> в </a:t>
            </a:r>
            <a:r>
              <a:rPr lang="ru-RU" sz="2800" dirty="0" err="1"/>
              <a:t>спільності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 </a:t>
            </a:r>
          </a:p>
        </p:txBody>
      </p:sp>
      <p:pic>
        <p:nvPicPr>
          <p:cNvPr id="2050" name="Picture 2" descr="C:\Documents and Settings\Администратор\Рабочий стол\Новая папка\ukraina-ukraincy-deti-malch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7435"/>
            <a:ext cx="5004048" cy="2814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Новая папка\Sportivnij_prazdnik_dlya_detej_v_shkole_Scenarij_sportivnogo_prazdnika_v_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500" y="2761392"/>
            <a:ext cx="4847659" cy="39173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79308"/>
            <a:ext cx="72008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	</a:t>
            </a:r>
            <a:r>
              <a:rPr lang="ru-RU" sz="2400" b="1" dirty="0"/>
              <a:t>	</a:t>
            </a:r>
            <a:r>
              <a:rPr lang="ru-RU" sz="2400" b="1" dirty="0" err="1"/>
              <a:t>Берегти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здоров’я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вести здоровий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активний</a:t>
            </a:r>
            <a:r>
              <a:rPr lang="ru-RU" sz="2400" dirty="0"/>
              <a:t>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: </a:t>
            </a:r>
            <a:r>
              <a:rPr lang="ru-RU" sz="2400" dirty="0" err="1"/>
              <a:t>робити</a:t>
            </a:r>
            <a:r>
              <a:rPr lang="ru-RU" sz="2400" dirty="0"/>
              <a:t> зарядку, </a:t>
            </a:r>
            <a:r>
              <a:rPr lang="ru-RU" sz="2400" dirty="0" err="1"/>
              <a:t>ходити</a:t>
            </a:r>
            <a:r>
              <a:rPr lang="ru-RU" sz="2400" dirty="0"/>
              <a:t> в походи, </a:t>
            </a:r>
            <a:r>
              <a:rPr lang="ru-RU" sz="2400" dirty="0" err="1"/>
              <a:t>займатись</a:t>
            </a:r>
            <a:r>
              <a:rPr lang="ru-RU" sz="2400" dirty="0"/>
              <a:t> посильною </a:t>
            </a:r>
            <a:r>
              <a:rPr lang="ru-RU" sz="2400" dirty="0" err="1"/>
              <a:t>фізичною</a:t>
            </a:r>
            <a:r>
              <a:rPr lang="ru-RU" sz="2400" dirty="0"/>
              <a:t> </a:t>
            </a:r>
            <a:r>
              <a:rPr lang="ru-RU" sz="2400" dirty="0" err="1"/>
              <a:t>працею</a:t>
            </a:r>
            <a:r>
              <a:rPr lang="ru-RU" sz="2400" dirty="0"/>
              <a:t>, </a:t>
            </a:r>
            <a:r>
              <a:rPr lang="ru-RU" sz="2400" dirty="0" err="1"/>
              <a:t>відвідувати</a:t>
            </a:r>
            <a:r>
              <a:rPr lang="ru-RU" sz="2400" dirty="0"/>
              <a:t> </a:t>
            </a:r>
            <a:r>
              <a:rPr lang="ru-RU" sz="2400" dirty="0" err="1"/>
              <a:t>спортивні</a:t>
            </a:r>
            <a:r>
              <a:rPr lang="ru-RU" sz="2400" dirty="0"/>
              <a:t> </a:t>
            </a:r>
            <a:r>
              <a:rPr lang="ru-RU" sz="2400" dirty="0" err="1"/>
              <a:t>секції</a:t>
            </a:r>
            <a:r>
              <a:rPr lang="ru-RU" sz="2400" dirty="0"/>
              <a:t>, </a:t>
            </a:r>
            <a:r>
              <a:rPr lang="ru-RU" sz="2400" dirty="0" err="1"/>
              <a:t>любити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дотримуватись</a:t>
            </a:r>
            <a:r>
              <a:rPr lang="ru-RU" sz="2400" dirty="0"/>
              <a:t> </a:t>
            </a:r>
            <a:r>
              <a:rPr lang="ru-RU" sz="2400" dirty="0" err="1"/>
              <a:t>чистоти</a:t>
            </a:r>
            <a:r>
              <a:rPr lang="ru-RU" sz="2400" dirty="0"/>
              <a:t>, тому </a:t>
            </a:r>
            <a:r>
              <a:rPr lang="ru-RU" sz="2400" dirty="0" err="1"/>
              <a:t>що</a:t>
            </a:r>
            <a:r>
              <a:rPr lang="ru-RU" sz="2400" dirty="0"/>
              <a:t> чистота — </a:t>
            </a:r>
            <a:r>
              <a:rPr lang="ru-RU" sz="2400" dirty="0" err="1"/>
              <a:t>запорука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.</a:t>
            </a:r>
            <a:endParaRPr lang="ru-RU" dirty="0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05064"/>
            <a:ext cx="8306568" cy="1656184"/>
          </a:xfrm>
        </p:spPr>
        <p:txBody>
          <a:bodyPr>
            <a:noAutofit/>
          </a:bodyPr>
          <a:lstStyle/>
          <a:p>
            <a:r>
              <a:rPr lang="ru-RU" sz="3600" dirty="0"/>
              <a:t>«Держи ноги в </a:t>
            </a:r>
            <a:r>
              <a:rPr lang="ru-RU" sz="3600" dirty="0" err="1"/>
              <a:t>теплі</a:t>
            </a:r>
            <a:r>
              <a:rPr lang="ru-RU" sz="3600" dirty="0"/>
              <a:t>, голову в </a:t>
            </a:r>
            <a:r>
              <a:rPr lang="ru-RU" sz="3600" dirty="0" err="1"/>
              <a:t>холоді</a:t>
            </a:r>
            <a:r>
              <a:rPr lang="ru-RU" sz="3600" dirty="0"/>
              <a:t>, а </a:t>
            </a:r>
            <a:r>
              <a:rPr lang="ru-RU" sz="3600" dirty="0" err="1"/>
              <a:t>живіт</a:t>
            </a:r>
            <a:r>
              <a:rPr lang="ru-RU" sz="3600" dirty="0"/>
              <a:t> в </a:t>
            </a:r>
            <a:r>
              <a:rPr lang="ru-RU" sz="3600" dirty="0" err="1"/>
              <a:t>голоді</a:t>
            </a:r>
            <a:r>
              <a:rPr lang="ru-RU" sz="3600" dirty="0"/>
              <a:t> — </a:t>
            </a:r>
            <a:br>
              <a:rPr lang="ru-RU" sz="3600" dirty="0"/>
            </a:br>
            <a:r>
              <a:rPr lang="ru-RU" sz="3600" dirty="0"/>
              <a:t>не </a:t>
            </a:r>
            <a:r>
              <a:rPr lang="ru-RU" sz="3600" dirty="0" err="1"/>
              <a:t>будеш</a:t>
            </a:r>
            <a:r>
              <a:rPr lang="ru-RU" sz="3600" dirty="0"/>
              <a:t> </a:t>
            </a:r>
            <a:r>
              <a:rPr lang="ru-RU" sz="3600" dirty="0" err="1"/>
              <a:t>хворіти</a:t>
            </a:r>
            <a:r>
              <a:rPr lang="ru-RU" sz="3600" dirty="0"/>
              <a:t>, </a:t>
            </a:r>
            <a:r>
              <a:rPr lang="ru-RU" sz="3600" dirty="0" err="1"/>
              <a:t>будеш</a:t>
            </a:r>
            <a:r>
              <a:rPr lang="ru-RU" sz="3600" dirty="0"/>
              <a:t> </a:t>
            </a:r>
            <a:r>
              <a:rPr lang="ru-RU" sz="3600" dirty="0" err="1"/>
              <a:t>довго</a:t>
            </a:r>
            <a:r>
              <a:rPr lang="ru-RU" sz="3600" dirty="0"/>
              <a:t> </a:t>
            </a:r>
            <a:r>
              <a:rPr lang="ru-RU" sz="3600" dirty="0" err="1"/>
              <a:t>жити</a:t>
            </a:r>
            <a:r>
              <a:rPr lang="ru-RU" sz="3600" dirty="0"/>
              <a:t>».</a:t>
            </a:r>
          </a:p>
        </p:txBody>
      </p:sp>
      <p:pic>
        <p:nvPicPr>
          <p:cNvPr id="5122" name="Picture 2" descr="C:\Documents and Settings\Администратор\Рабочий стол\Новая папка\dity-gulyayut-vzymku-v-teplomu-odyaz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638" b="4638"/>
          <a:stretch>
            <a:fillRect/>
          </a:stretch>
        </p:blipFill>
        <p:spPr bwMode="auto">
          <a:xfrm>
            <a:off x="505993" y="116632"/>
            <a:ext cx="4772537" cy="28914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7041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«Подивись на вид та й не</a:t>
            </a:r>
            <a:br>
              <a:rPr lang="ru-RU" sz="4400" dirty="0"/>
            </a:br>
            <a:r>
              <a:rPr lang="ru-RU" sz="4400" dirty="0"/>
              <a:t> питай про </a:t>
            </a:r>
            <a:r>
              <a:rPr lang="ru-RU" sz="4400" dirty="0" err="1"/>
              <a:t>здоров’я</a:t>
            </a:r>
            <a:r>
              <a:rPr lang="ru-RU" sz="4400" dirty="0"/>
              <a:t>».</a:t>
            </a:r>
            <a:endParaRPr lang="ru-RU" dirty="0"/>
          </a:p>
        </p:txBody>
      </p:sp>
      <p:pic>
        <p:nvPicPr>
          <p:cNvPr id="6149" name="Picture 5" descr="C:\Documents and Settings\Администратор\Рабочий стол\Новая папка\healthy-eat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657600" cy="3096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Администратор\Рабочий стол\Новая папка\slide30_1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3657600" cy="248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маємо</a:t>
            </a:r>
            <a:r>
              <a:rPr lang="ru-RU" dirty="0"/>
              <a:t> — не </a:t>
            </a:r>
            <a:r>
              <a:rPr lang="ru-RU" dirty="0" err="1"/>
              <a:t>дбаємо</a:t>
            </a:r>
            <a:r>
              <a:rPr lang="ru-RU" dirty="0"/>
              <a:t>, а </a:t>
            </a:r>
            <a:r>
              <a:rPr lang="ru-RU" dirty="0" err="1"/>
              <a:t>втративши</a:t>
            </a:r>
            <a:r>
              <a:rPr lang="ru-RU" dirty="0"/>
              <a:t> — плачем».</a:t>
            </a:r>
          </a:p>
        </p:txBody>
      </p:sp>
      <p:pic>
        <p:nvPicPr>
          <p:cNvPr id="7170" name="Picture 2" descr="C:\Documents and Settings\Администратор\Рабочий стол\Новая папк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73014"/>
            <a:ext cx="2309614" cy="3527872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Новая папка\завантаженн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2989312" cy="3492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31" y="-850424"/>
            <a:ext cx="7498080" cy="85042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«Слова </a:t>
            </a:r>
            <a:r>
              <a:rPr lang="ru-RU" dirty="0" err="1"/>
              <a:t>щирого</a:t>
            </a:r>
            <a:r>
              <a:rPr lang="ru-RU" dirty="0"/>
              <a:t> </a:t>
            </a:r>
            <a:r>
              <a:rPr lang="ru-RU" dirty="0" err="1"/>
              <a:t>вітання</a:t>
            </a:r>
            <a:r>
              <a:rPr lang="ru-RU" dirty="0"/>
              <a:t> </a:t>
            </a:r>
            <a:r>
              <a:rPr lang="ru-RU" dirty="0" err="1"/>
              <a:t>дорожчі</a:t>
            </a:r>
            <a:r>
              <a:rPr lang="ru-RU" dirty="0"/>
              <a:t> за </a:t>
            </a:r>
            <a:r>
              <a:rPr lang="ru-RU" dirty="0" err="1"/>
              <a:t>частування</a:t>
            </a:r>
            <a:r>
              <a:rPr lang="ru-RU" dirty="0"/>
              <a:t>» </a:t>
            </a:r>
            <a:r>
              <a:rPr lang="ru-RU" dirty="0" err="1"/>
              <a:t>або</a:t>
            </a:r>
            <a:r>
              <a:rPr lang="ru-RU" dirty="0"/>
              <a:t> «З другом говори </a:t>
            </a:r>
            <a:r>
              <a:rPr lang="ru-RU" dirty="0" err="1"/>
              <a:t>ввічливо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грубого слова </a:t>
            </a:r>
            <a:r>
              <a:rPr lang="ru-RU" dirty="0" err="1"/>
              <a:t>близький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чужим».</a:t>
            </a:r>
          </a:p>
        </p:txBody>
      </p:sp>
      <p:pic>
        <p:nvPicPr>
          <p:cNvPr id="8194" name="Picture 2" descr="C:\Documents and Settings\Администратор\Рабочий стол\Новая папка\завантаження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178405" cy="1973957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Новая папка\завантаження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601" y="2492896"/>
            <a:ext cx="3554735" cy="2088232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Рабочий стол\Новая папка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93096"/>
            <a:ext cx="3744416" cy="233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Бережно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любов’ю</a:t>
            </a:r>
            <a:r>
              <a:rPr lang="ru-RU" sz="3200" dirty="0"/>
              <a:t> </a:t>
            </a:r>
            <a:r>
              <a:rPr lang="ru-RU" sz="3200" dirty="0" err="1"/>
              <a:t>ставитись</a:t>
            </a:r>
            <a:r>
              <a:rPr lang="ru-RU" sz="3200" dirty="0"/>
              <a:t> до </a:t>
            </a:r>
            <a:r>
              <a:rPr lang="ru-RU" sz="2800" dirty="0" err="1"/>
              <a:t>навколишнього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, </a:t>
            </a:r>
            <a:r>
              <a:rPr lang="ru-RU" sz="3200" dirty="0" err="1"/>
              <a:t>адже</a:t>
            </a:r>
            <a:r>
              <a:rPr lang="ru-RU" sz="3200" dirty="0"/>
              <a:t> нам у </a:t>
            </a:r>
            <a:r>
              <a:rPr lang="ru-RU" sz="3200" dirty="0" err="1"/>
              <a:t>ньому</a:t>
            </a:r>
            <a:r>
              <a:rPr lang="ru-RU" sz="3200" dirty="0"/>
              <a:t> </a:t>
            </a:r>
            <a:r>
              <a:rPr lang="ru-RU" sz="3200" dirty="0" err="1"/>
              <a:t>жити</a:t>
            </a:r>
            <a:endParaRPr lang="ru-RU" sz="3200" dirty="0"/>
          </a:p>
        </p:txBody>
      </p:sp>
      <p:pic>
        <p:nvPicPr>
          <p:cNvPr id="9218" name="Picture 2" descr="C:\Documents and Settings\Администратор\Рабочий стол\Новая папка\завантаження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129" y="3739469"/>
            <a:ext cx="3570889" cy="2376264"/>
          </a:xfrm>
          <a:prstGeom prst="rect">
            <a:avLst/>
          </a:prstGeom>
          <a:noFill/>
        </p:spPr>
      </p:pic>
      <p:pic>
        <p:nvPicPr>
          <p:cNvPr id="9220" name="Picture 4" descr="C:\Documents and Settings\Администратор\Рабочий стол\Новая папка\plaka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883" y="2270185"/>
            <a:ext cx="3607143" cy="2661270"/>
          </a:xfrm>
          <a:prstGeom prst="rect">
            <a:avLst/>
          </a:prstGeom>
          <a:noFill/>
        </p:spPr>
      </p:pic>
      <p:pic>
        <p:nvPicPr>
          <p:cNvPr id="9221" name="Picture 5" descr="C:\Documents and Settings\Администратор\Рабочий стол\Новая папка\depositphotos_117913628-stock-photo-little-girl-in-daisy-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74009"/>
            <a:ext cx="3725987" cy="24839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</TotalTime>
  <Words>92</Words>
  <Application>Microsoft Office PowerPoint</Application>
  <PresentationFormat>Екран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Console</vt:lpstr>
      <vt:lpstr>Trebuchet MS</vt:lpstr>
      <vt:lpstr>Wingdings 3</vt:lpstr>
      <vt:lpstr>Грань</vt:lpstr>
      <vt:lpstr> </vt:lpstr>
      <vt:lpstr>Презентація PowerPoint</vt:lpstr>
      <vt:lpstr>       Нація — це стійка спільність людей, що історично склалася, виникла на базі спільної мови, території, економічного життя і психологічного складу, який проявляється в спільності культури </vt:lpstr>
      <vt:lpstr>Презентація PowerPoint</vt:lpstr>
      <vt:lpstr>«Держи ноги в теплі, голову в холоді, а живіт в голоді —  не будеш хворіти, будеш довго жити».</vt:lpstr>
      <vt:lpstr>«Подивись на вид та й не  питай про здоров’я».</vt:lpstr>
      <vt:lpstr>«Здоров’я маємо — не дбаємо, а втративши — плачем».</vt:lpstr>
      <vt:lpstr>   «Слова щирого вітання дорожчі за частування» або «З другом говори ввічливо: від грубого слова близький стає чужим».</vt:lpstr>
      <vt:lpstr>Бережно і з любов’ю ставитись до навколишнього світу, адже нам у ньому жити</vt:lpstr>
      <vt:lpstr>Презентація PowerPoint</vt:lpstr>
      <vt:lpstr>Презентація PowerPoint</vt:lpstr>
      <vt:lpstr>  Бережіть своє здоров’я !!!   Дякую за увагу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Здорові діти — здорова нація</dc:title>
  <dc:creator>user</dc:creator>
  <cp:lastModifiedBy>user</cp:lastModifiedBy>
  <cp:revision>20</cp:revision>
  <dcterms:modified xsi:type="dcterms:W3CDTF">2021-04-26T20:00:22Z</dcterms:modified>
</cp:coreProperties>
</file>