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8" r:id="rId4"/>
    <p:sldId id="258" r:id="rId5"/>
    <p:sldId id="260" r:id="rId6"/>
    <p:sldId id="262" r:id="rId7"/>
    <p:sldId id="265" r:id="rId8"/>
    <p:sldId id="264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1296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D2CA6-4314-4879-9CA7-C2FBB47E65D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FAD71-4D89-4291-B900-64B69427085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21758"/>
            <a:ext cx="12192000" cy="268188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У </a:t>
            </a:r>
            <a:r>
              <a:rPr lang="ru-RU" dirty="0" err="1" smtClean="0">
                <a:solidFill>
                  <a:srgbClr val="92D050"/>
                </a:solidFill>
              </a:rPr>
              <a:t>дружбі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>– 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наша </a:t>
            </a:r>
            <a:r>
              <a:rPr lang="ru-RU" dirty="0" smtClean="0">
                <a:solidFill>
                  <a:srgbClr val="92D050"/>
                </a:solidFill>
              </a:rPr>
              <a:t>сила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8500" y="5347448"/>
            <a:ext cx="5397500" cy="797859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Підготував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Богдан </a:t>
            </a:r>
            <a:r>
              <a:rPr lang="uk-UA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Рачук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2" name="Picture 4" descr="Розвивальне заняття для учнів початкових класів &quot;Живемо у дружб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4" y="3195110"/>
            <a:ext cx="6517916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47" y="439271"/>
            <a:ext cx="12196482" cy="1400530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Молодці! </a:t>
            </a:r>
            <a:r>
              <a:rPr lang="uk-UA" sz="3600" dirty="0" smtClean="0">
                <a:solidFill>
                  <a:srgbClr val="FF0000"/>
                </a:solidFill>
              </a:rPr>
              <a:t>Перегляньмо </a:t>
            </a:r>
            <a:r>
              <a:rPr lang="uk-UA" sz="3600" smtClean="0">
                <a:solidFill>
                  <a:srgbClr val="FF0000"/>
                </a:solidFill>
              </a:rPr>
              <a:t>разом відео</a:t>
            </a:r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https://www.youtube.com/watch?v=3BDCFaLeNWg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6381" y="2055345"/>
            <a:ext cx="9573654" cy="48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177800"/>
            <a:ext cx="621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Місто</a:t>
            </a:r>
            <a:r>
              <a:rPr lang="uk-UA" sz="4400" dirty="0" smtClean="0">
                <a:solidFill>
                  <a:srgbClr val="FFC000"/>
                </a:solidFill>
              </a:rPr>
              <a:t> </a:t>
            </a:r>
            <a:r>
              <a:rPr lang="uk-UA" sz="4400" dirty="0" smtClean="0">
                <a:solidFill>
                  <a:srgbClr val="FF0000"/>
                </a:solidFill>
              </a:rPr>
              <a:t>Дружби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45" y="2338252"/>
            <a:ext cx="4370978" cy="3037114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2595283" y="1141339"/>
            <a:ext cx="8243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Пропоную розпочати нашу бесіду з перегляду змістовного та цікавого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відео-ролику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www.youtube.com/watch?v=au6zMAyHHmc&amp;t=103s</a:t>
            </a:r>
            <a:endParaRPr lang="uk-UA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Закони дружби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01" y="2348753"/>
            <a:ext cx="8946541" cy="4195481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Не залишати друга в біді.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Завжди поступатися один одному.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Не кривдити та не обзивати один одного.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Чинити завжди по справедливості.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Бути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щирими і милосердними.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Уміти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пробачати.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Ставитися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до друга так, як би ви хотіли, щоб він ставився до 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    вас.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Виховуємо хлопчика. Виховуємо дівчинку - kdnz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084" y="1958788"/>
            <a:ext cx="2857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68556"/>
            <a:ext cx="8481391" cy="4419600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rgbClr val="FF0000"/>
                </a:solidFill>
              </a:rPr>
              <a:t>Лабіринт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979" y="924379"/>
            <a:ext cx="12192000" cy="140053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Якщо ти добрий </a:t>
            </a:r>
            <a:r>
              <a:rPr lang="uk-UA" dirty="0" smtClean="0">
                <a:solidFill>
                  <a:srgbClr val="FF0000"/>
                </a:solidFill>
              </a:rPr>
              <a:t>друг, то ти…..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i="1" dirty="0" smtClean="0">
                <a:solidFill>
                  <a:srgbClr val="FF0000"/>
                </a:solidFill>
              </a:rPr>
              <a:t>Учні, розкажіть у коментарях, </a:t>
            </a:r>
            <a:br>
              <a:rPr lang="uk-UA" i="1" dirty="0" smtClean="0">
                <a:solidFill>
                  <a:srgbClr val="FF0000"/>
                </a:solidFill>
              </a:rPr>
            </a:br>
            <a:r>
              <a:rPr lang="uk-UA" i="1" dirty="0" smtClean="0">
                <a:solidFill>
                  <a:srgbClr val="FF0000"/>
                </a:solidFill>
              </a:rPr>
              <a:t>яким має бути друг)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52718"/>
            <a:ext cx="12192000" cy="1400530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0000"/>
                </a:solidFill>
              </a:rPr>
              <a:t>Гра «</a:t>
            </a:r>
            <a:r>
              <a:rPr lang="uk-UA" sz="5400" dirty="0" err="1" smtClean="0">
                <a:solidFill>
                  <a:srgbClr val="FF0000"/>
                </a:solidFill>
              </a:rPr>
              <a:t>Збери</a:t>
            </a:r>
            <a:r>
              <a:rPr lang="uk-UA" sz="5400" dirty="0" smtClean="0">
                <a:solidFill>
                  <a:srgbClr val="FF0000"/>
                </a:solidFill>
              </a:rPr>
              <a:t> </a:t>
            </a:r>
            <a:r>
              <a:rPr lang="uk-UA" sz="5400" dirty="0" err="1" smtClean="0">
                <a:solidFill>
                  <a:srgbClr val="FF0000"/>
                </a:solidFill>
              </a:rPr>
              <a:t>прислів</a:t>
            </a:r>
            <a:r>
              <a:rPr lang="en-US" sz="5400" dirty="0" smtClean="0">
                <a:solidFill>
                  <a:srgbClr val="FF0000"/>
                </a:solidFill>
              </a:rPr>
              <a:t>’</a:t>
            </a:r>
            <a:r>
              <a:rPr lang="uk-UA" sz="5400" dirty="0" smtClean="0">
                <a:solidFill>
                  <a:srgbClr val="FF0000"/>
                </a:solidFill>
              </a:rPr>
              <a:t>я»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67774" cy="4195481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uk-UA" sz="3000" dirty="0">
                <a:solidFill>
                  <a:srgbClr val="0070C0"/>
                </a:solidFill>
              </a:rPr>
              <a:t>Людина без друзів, як дерево без коріння.</a:t>
            </a:r>
            <a:endParaRPr lang="ru-RU" sz="3000" dirty="0">
              <a:solidFill>
                <a:srgbClr val="0070C0"/>
              </a:solidFill>
            </a:endParaRPr>
          </a:p>
          <a:p>
            <a:pPr lvl="0" fontAlgn="base"/>
            <a:r>
              <a:rPr lang="uk-UA" sz="3000" dirty="0">
                <a:solidFill>
                  <a:srgbClr val="0070C0"/>
                </a:solidFill>
              </a:rPr>
              <a:t>Дружба – велика сила.</a:t>
            </a:r>
            <a:endParaRPr lang="ru-RU" sz="3000" dirty="0">
              <a:solidFill>
                <a:srgbClr val="0070C0"/>
              </a:solidFill>
            </a:endParaRPr>
          </a:p>
          <a:p>
            <a:pPr lvl="0" fontAlgn="base"/>
            <a:r>
              <a:rPr lang="uk-UA" sz="3000" dirty="0">
                <a:solidFill>
                  <a:srgbClr val="0070C0"/>
                </a:solidFill>
              </a:rPr>
              <a:t>Нових друзів май, а старих не забувай.</a:t>
            </a:r>
            <a:endParaRPr lang="ru-RU" sz="3000" dirty="0">
              <a:solidFill>
                <a:srgbClr val="0070C0"/>
              </a:solidFill>
            </a:endParaRPr>
          </a:p>
          <a:p>
            <a:pPr lvl="0" fontAlgn="base"/>
            <a:r>
              <a:rPr lang="uk-UA" sz="3000" dirty="0">
                <a:solidFill>
                  <a:srgbClr val="0070C0"/>
                </a:solidFill>
              </a:rPr>
              <a:t>Поводься з друзями так, як хочеш, щоб вони поводилися з тобою.</a:t>
            </a:r>
            <a:endParaRPr lang="ru-RU" sz="3000" dirty="0">
              <a:solidFill>
                <a:srgbClr val="0070C0"/>
              </a:solidFill>
            </a:endParaRPr>
          </a:p>
          <a:p>
            <a:pPr lvl="0" fontAlgn="base"/>
            <a:r>
              <a:rPr lang="uk-UA" sz="3000" dirty="0">
                <a:solidFill>
                  <a:srgbClr val="0070C0"/>
                </a:solidFill>
              </a:rPr>
              <a:t>Друг пізнається в біді.</a:t>
            </a:r>
            <a:endParaRPr lang="ru-RU" sz="3000" dirty="0">
              <a:solidFill>
                <a:srgbClr val="0070C0"/>
              </a:solidFill>
            </a:endParaRPr>
          </a:p>
          <a:p>
            <a:pPr lvl="0" fontAlgn="base"/>
            <a:r>
              <a:rPr lang="uk-UA" sz="3000" dirty="0">
                <a:solidFill>
                  <a:srgbClr val="0070C0"/>
                </a:solidFill>
              </a:rPr>
              <a:t>Не той друг, хто медом маже, а той, що правду каже.</a:t>
            </a:r>
            <a:endParaRPr lang="ru-RU" sz="3000" dirty="0">
              <a:solidFill>
                <a:srgbClr val="0070C0"/>
              </a:solidFill>
            </a:endParaRPr>
          </a:p>
          <a:p>
            <a:pPr fontAlgn="base"/>
            <a:endParaRPr lang="ru-RU" sz="30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іжнародний день дружби » Білоцерківський колегі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7" y="206549"/>
            <a:ext cx="10566399" cy="64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идактическая игра по математике для дошкольников 3-6 ле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95" y="4671171"/>
            <a:ext cx="5953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834" y="-11917"/>
            <a:ext cx="9404723" cy="1400530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Інтерв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ru-RU" dirty="0" smtClean="0">
                <a:solidFill>
                  <a:srgbClr val="FF0000"/>
                </a:solidFill>
              </a:rPr>
              <a:t>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Дидактическая игра по математике для дошкольников 3-6 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0" y="4671171"/>
            <a:ext cx="5953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8012" y="4303059"/>
            <a:ext cx="1317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Д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4072" y="4332606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Р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1196" y="4332606"/>
            <a:ext cx="1129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У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1258" y="4332606"/>
            <a:ext cx="1116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</a:rPr>
              <a:t>Ж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2338" y="4332606"/>
            <a:ext cx="1008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Б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7901" y="4303058"/>
            <a:ext cx="639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7174" name="Picture 6" descr="Гра-заняття для дітей середньої групи ,,Я-хлопчик'', ,,Я-дівчинка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10" y="924803"/>
            <a:ext cx="7912938" cy="34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Игрушка надувная «Микрофон» 65 см, звук, цвета МИКС (129956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22" y="2135589"/>
            <a:ext cx="731557" cy="14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166</Words>
  <Application>Microsoft Office PowerPoint</Application>
  <PresentationFormat>Довільний</PresentationFormat>
  <Paragraphs>30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Ион</vt:lpstr>
      <vt:lpstr>У дружбі –  наша сила </vt:lpstr>
      <vt:lpstr>Презентація PowerPoint</vt:lpstr>
      <vt:lpstr>Закони дружби</vt:lpstr>
      <vt:lpstr>Презентація PowerPoint</vt:lpstr>
      <vt:lpstr>Презентація PowerPoint</vt:lpstr>
      <vt:lpstr>Якщо ти добрий друг, то ти…..  Учні, розкажіть у коментарях,  яким має бути друг)</vt:lpstr>
      <vt:lpstr>Гра «Збери прислів’я»</vt:lpstr>
      <vt:lpstr>Презентація PowerPoint</vt:lpstr>
      <vt:lpstr>Інтерв’ю</vt:lpstr>
      <vt:lpstr>Молодці! Перегляньмо разом відео https://www.youtube.com/watch?v=3BDCFaLeNWg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дружбі наша сила ( 2 клас )</dc:title>
  <dc:creator>Nikita Makienko</dc:creator>
  <cp:lastModifiedBy>222</cp:lastModifiedBy>
  <cp:revision>14</cp:revision>
  <dcterms:created xsi:type="dcterms:W3CDTF">2020-08-11T11:56:34Z</dcterms:created>
  <dcterms:modified xsi:type="dcterms:W3CDTF">2021-04-07T08:41:21Z</dcterms:modified>
</cp:coreProperties>
</file>