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36B7E-F30E-436E-8F3F-0B59688E9C20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0101C-9744-4C4C-984C-4EBB0B64D2D0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23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D8C85-739E-40CC-89D2-27C8057F66B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D8C85-739E-40CC-89D2-27C8057F66B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D8C85-739E-40CC-89D2-27C8057F66B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D8C85-739E-40CC-89D2-27C8057F66B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D8C85-739E-40CC-89D2-27C8057F66B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6FBA-279A-4AA1-B235-BA0FFBC64214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8FB7-1564-4F08-8961-D78E855C47F1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 ÐµÐ·ÑÐ»ÑÑÐ°Ñ Ð¿Ð¾ÑÑÐºÑ Ð·Ð¾Ð±ÑÐ°Ð¶ÐµÐ½Ñ Ð·Ð° Ð·Ð°Ð¿Ð¸ÑÐ¾Ð¼ &quot;ÐºÐ°ÑÑÐ¸Ð½ÐºÐ¸ Ð¿ÑÐ¾ Ð·Ð´Ð¾ÑÐ¾Ð²'Ñ Ð´Ð»Ñ Ð´ÑÑÐµÐ¹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357298"/>
            <a:ext cx="5000628" cy="55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41763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 я маю знати, щоб зберегти своє здоров’я.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14842" cy="49006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Мета: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виховувати в учнів потребу в здоровому способі життя; відповідальність за своє здоров’я; показати шляхи підтримки і зміцнення здоров’я; виховувати непримиренне ставлення  до шкідливих звичок, пропаганда здорового способу життя. 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Підготувала: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Євгенія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Малінська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артинки по запросу картинки про здоров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857364"/>
            <a:ext cx="8643998" cy="5000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2984"/>
          </a:xfrm>
        </p:spPr>
        <p:txBody>
          <a:bodyPr/>
          <a:lstStyle/>
          <a:p>
            <a:r>
              <a:rPr lang="uk-UA" sz="4400" b="1" cap="none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Book"/>
              </a:rPr>
              <a:t>     </a:t>
            </a:r>
            <a:r>
              <a:rPr lang="uk-UA" sz="4400" b="1" cap="none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 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88675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kern="0" dirty="0">
                <a:solidFill>
                  <a:srgbClr val="212745">
                    <a:lumMod val="75000"/>
                  </a:srgbClr>
                </a:solidFill>
                <a:latin typeface="Segoe Print" pitchFamily="2" charset="0"/>
                <a:cs typeface="Times New Roman" pitchFamily="18" charset="0"/>
              </a:rPr>
              <a:t> </a:t>
            </a:r>
            <a:r>
              <a:rPr lang="uk-UA" sz="2400" kern="0" dirty="0" smtClean="0">
                <a:solidFill>
                  <a:srgbClr val="212745">
                    <a:lumMod val="75000"/>
                  </a:srgbClr>
                </a:solidFill>
                <a:latin typeface="Segoe Print" pitchFamily="2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33286"/>
            <a:ext cx="76328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srgbClr val="6585CF">
                    <a:lumMod val="75000"/>
                  </a:srgbClr>
                </a:solidFill>
                <a:latin typeface="Segoe Print" pitchFamily="2" charset="0"/>
                <a:ea typeface="Arial"/>
                <a:cs typeface="Times New Roman" pitchFamily="18" charset="0"/>
              </a:rPr>
              <a:t>    </a:t>
            </a:r>
            <a:endParaRPr lang="ru-RU" sz="2400" b="1" dirty="0">
              <a:solidFill>
                <a:srgbClr val="6585CF">
                  <a:lumMod val="75000"/>
                </a:srgbClr>
              </a:solidFill>
              <a:latin typeface="Segoe Print" pitchFamily="2" charset="0"/>
              <a:ea typeface="Arial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262" y="0"/>
            <a:ext cx="88591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«Здоров’я — це все, але без </a:t>
            </a:r>
          </a:p>
          <a:p>
            <a:pPr algn="ctr"/>
            <a:r>
              <a:rPr lang="uk-UA" sz="40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здоров’я ви — ніщо»</a:t>
            </a:r>
            <a:endParaRPr lang="uk-UA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Сократ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5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128586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dirty="0" smtClean="0"/>
              <a:t>                       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</a:t>
            </a:r>
            <a:br>
              <a:rPr lang="uk-UA" dirty="0" smtClean="0"/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4900" b="1" cap="none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Фактори  здоров’я</a:t>
            </a:r>
            <a:r>
              <a:rPr lang="ru-RU" sz="4900" cap="none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900" cap="none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disted.edu.vn.ua/media/images/grustilin2/u502/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https://disted.edu.vn.ua/media/images/grustilin2/u502/0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12"/>
            <a:ext cx="9144000" cy="5000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100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Здоровий спосіб  життя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newvv.net/images/stories/news/208256/2/sonyah%2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3357562"/>
            <a:ext cx="2605398" cy="276178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Равнобедренный треугольник 8"/>
          <p:cNvSpPr/>
          <p:nvPr/>
        </p:nvSpPr>
        <p:spPr>
          <a:xfrm>
            <a:off x="1619672" y="1882841"/>
            <a:ext cx="4608512" cy="1494957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Храм  здоров’я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214686"/>
            <a:ext cx="3364752" cy="82962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/>
                <a:ea typeface="Calibri"/>
              </a:rPr>
              <a:t>заняття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2000" dirty="0" err="1">
                <a:latin typeface="Times New Roman"/>
                <a:ea typeface="Calibri"/>
              </a:rPr>
              <a:t>фізичною</a:t>
            </a:r>
            <a:r>
              <a:rPr lang="ru-RU" sz="2000" dirty="0">
                <a:latin typeface="Times New Roman"/>
                <a:ea typeface="Calibri"/>
              </a:rPr>
              <a:t> культурою, </a:t>
            </a:r>
            <a:r>
              <a:rPr lang="uk-UA" sz="2000" dirty="0">
                <a:latin typeface="Times New Roman"/>
                <a:ea typeface="Calibri"/>
              </a:rPr>
              <a:t>спортом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4071942"/>
            <a:ext cx="3357586" cy="50006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/>
                <a:ea typeface="Calibri"/>
              </a:rPr>
              <a:t>дотримання</a:t>
            </a:r>
            <a:r>
              <a:rPr lang="uk-UA" sz="2400" dirty="0">
                <a:latin typeface="Times New Roman"/>
                <a:ea typeface="Calibri"/>
              </a:rPr>
              <a:t> </a:t>
            </a:r>
            <a:r>
              <a:rPr lang="uk-UA" dirty="0">
                <a:latin typeface="Times New Roman"/>
                <a:ea typeface="Calibri"/>
              </a:rPr>
              <a:t>режиму дня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4500570"/>
            <a:ext cx="3357586" cy="5040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/>
                <a:ea typeface="Calibri"/>
              </a:rPr>
              <a:t>здорове</a:t>
            </a:r>
            <a:r>
              <a:rPr lang="ru-RU" sz="2000" dirty="0">
                <a:latin typeface="Times New Roman"/>
                <a:ea typeface="Calibri"/>
              </a:rPr>
              <a:t> </a:t>
            </a:r>
            <a:r>
              <a:rPr lang="ru-RU" sz="2000" dirty="0" err="1">
                <a:latin typeface="Times New Roman"/>
                <a:ea typeface="Calibri"/>
              </a:rPr>
              <a:t>х</a:t>
            </a:r>
            <a:r>
              <a:rPr lang="ru-RU" dirty="0" err="1">
                <a:latin typeface="Times New Roman"/>
                <a:ea typeface="Calibri"/>
              </a:rPr>
              <a:t>арчування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8245" y="5054182"/>
            <a:ext cx="3364752" cy="56344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/>
                <a:ea typeface="Calibri"/>
              </a:rPr>
              <a:t>відсутність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шкідливих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звичо</a:t>
            </a:r>
            <a:r>
              <a:rPr lang="uk-UA" dirty="0">
                <a:latin typeface="Times New Roman"/>
                <a:ea typeface="Calibri"/>
              </a:rPr>
              <a:t>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8245" y="5617630"/>
            <a:ext cx="3364752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/>
                <a:ea typeface="Calibri"/>
              </a:rPr>
              <a:t>дотримання правил гігієни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76945" y="6074831"/>
            <a:ext cx="3376052" cy="5945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8572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Гра  </a:t>
            </a:r>
            <a:r>
              <a:rPr lang="uk-UA" sz="4000" b="1" dirty="0" err="1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“Зроби</a:t>
            </a:r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uk-UA" sz="4000" b="1" dirty="0" err="1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вибір”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1571612"/>
            <a:ext cx="2520280" cy="9715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Корисні</a:t>
            </a:r>
            <a:endParaRPr lang="ru-RU" sz="28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1571612"/>
            <a:ext cx="2664296" cy="107157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</a:rPr>
              <a:t>Шкідливі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0561" y="2700932"/>
            <a:ext cx="17676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Алкоголізм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3521" y="3249718"/>
            <a:ext cx="22819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 err="1" smtClean="0">
                <a:latin typeface="Times New Roman"/>
                <a:ea typeface="Calibri"/>
                <a:cs typeface="Times New Roman"/>
              </a:rPr>
              <a:t>Тютюнопаління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80560" y="4239105"/>
            <a:ext cx="20077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 smtClean="0">
                <a:latin typeface="Times New Roman"/>
                <a:ea typeface="Calibri"/>
                <a:cs typeface="Times New Roman"/>
              </a:rPr>
              <a:t>Токсикоманія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9" y="3218143"/>
            <a:ext cx="33658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Спілкування з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природою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0474" y="2667254"/>
            <a:ext cx="2332049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Заняття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спортом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60051" y="3714391"/>
            <a:ext cx="2709140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Здорове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харчування</a:t>
            </a:r>
            <a:endParaRPr lang="ru-RU" sz="16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08881" y="4191511"/>
            <a:ext cx="2455007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Ранкова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зарядка</a:t>
            </a:r>
            <a:endParaRPr lang="ru-RU" sz="16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80561" y="5170651"/>
            <a:ext cx="35246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Довго грати в комп’ютерні </a:t>
            </a:r>
            <a:endParaRPr lang="uk-UA" sz="2000" dirty="0" smtClean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     ігри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08881" y="4666935"/>
            <a:ext cx="2926955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Активний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відпочинок</a:t>
            </a:r>
            <a:endParaRPr lang="ru-RU" sz="16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51304" y="4666935"/>
            <a:ext cx="19837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Гризти  нігті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18339" y="3803716"/>
            <a:ext cx="17953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Наркоманія</a:t>
            </a:r>
            <a:endParaRPr lang="ru-RU" sz="20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572008"/>
            <a:ext cx="4143404" cy="228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0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Гра  «Так»  чи  «Ні»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789" y="1168337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Times New Roman"/>
                <a:ea typeface="Calibri"/>
              </a:rPr>
              <a:t>1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 smtClean="0">
                <a:latin typeface="Times New Roman"/>
                <a:ea typeface="Calibri"/>
              </a:rPr>
              <a:t> Перед сном треба </a:t>
            </a:r>
            <a:r>
              <a:rPr lang="ru-RU" sz="2400" dirty="0" err="1" smtClean="0">
                <a:latin typeface="Times New Roman"/>
                <a:ea typeface="Calibri"/>
              </a:rPr>
              <a:t>гарно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поїсти</a:t>
            </a:r>
            <a:r>
              <a:rPr lang="ru-RU" sz="2400" dirty="0" smtClean="0">
                <a:latin typeface="Times New Roman"/>
                <a:ea typeface="Calibri"/>
              </a:rPr>
              <a:t>. </a:t>
            </a:r>
            <a:endParaRPr lang="ru-RU" sz="2400" dirty="0">
              <a:effectLst/>
              <a:latin typeface="Times New Roman"/>
              <a:ea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306" y="1662658"/>
            <a:ext cx="5292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 2. 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Під</a:t>
            </a:r>
            <a:r>
              <a:rPr lang="ru-RU" sz="2400" dirty="0" smtClean="0">
                <a:latin typeface="Times New Roman"/>
                <a:ea typeface="Calibri"/>
              </a:rPr>
              <a:t> час </a:t>
            </a:r>
            <a:r>
              <a:rPr lang="ru-RU" sz="2400" dirty="0" err="1" smtClean="0">
                <a:latin typeface="Times New Roman"/>
                <a:ea typeface="Calibri"/>
              </a:rPr>
              <a:t>прийому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їжі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слід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пити</a:t>
            </a:r>
            <a:r>
              <a:rPr lang="ru-RU" sz="2400" dirty="0" smtClean="0">
                <a:latin typeface="Times New Roman"/>
                <a:ea typeface="Calibri"/>
              </a:rPr>
              <a:t> воду.</a:t>
            </a:r>
            <a:endParaRPr lang="ru-RU" sz="2400" dirty="0">
              <a:effectLst/>
              <a:latin typeface="Times New Roman"/>
              <a:ea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065" y="2239812"/>
            <a:ext cx="5590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 3. </a:t>
            </a:r>
            <a:r>
              <a:rPr lang="ru-RU" sz="2400" dirty="0" smtClean="0">
                <a:latin typeface="Times New Roman"/>
                <a:ea typeface="Calibri"/>
              </a:rPr>
              <a:t>Треба </a:t>
            </a:r>
            <a:r>
              <a:rPr lang="ru-RU" sz="2400" dirty="0" err="1" smtClean="0">
                <a:latin typeface="Times New Roman"/>
                <a:ea typeface="Calibri"/>
              </a:rPr>
              <a:t>їсти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лише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корисну</a:t>
            </a:r>
            <a:r>
              <a:rPr lang="ru-RU" sz="2400" dirty="0">
                <a:latin typeface="Times New Roman"/>
                <a:ea typeface="Calibri"/>
              </a:rPr>
              <a:t> та </a:t>
            </a:r>
            <a:r>
              <a:rPr lang="ru-RU" sz="2400" dirty="0" err="1">
                <a:latin typeface="Times New Roman"/>
                <a:ea typeface="Calibri"/>
              </a:rPr>
              <a:t>свіжу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їжу</a:t>
            </a:r>
            <a:r>
              <a:rPr lang="ru-RU" sz="2000" dirty="0" smtClean="0">
                <a:latin typeface="Times New Roman"/>
                <a:ea typeface="Calibri"/>
              </a:rPr>
              <a:t>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306" y="2734535"/>
            <a:ext cx="5951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4. Ви </a:t>
            </a:r>
            <a:r>
              <a:rPr lang="ru-RU" sz="2400" dirty="0" err="1">
                <a:latin typeface="Times New Roman"/>
                <a:ea typeface="Calibri"/>
              </a:rPr>
              <a:t>повинні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їсти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різноманітні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продукти</a:t>
            </a:r>
            <a:r>
              <a:rPr lang="ru-RU" sz="2400" dirty="0" smtClean="0">
                <a:latin typeface="Times New Roman"/>
                <a:ea typeface="Calibri"/>
              </a:rPr>
              <a:t>,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Times New Roman"/>
                <a:ea typeface="Calibri"/>
              </a:rPr>
              <a:t>    </a:t>
            </a:r>
            <a:r>
              <a:rPr lang="ru-RU" sz="2400" dirty="0" err="1" smtClean="0">
                <a:latin typeface="Times New Roman"/>
                <a:ea typeface="Calibri"/>
              </a:rPr>
              <a:t>які</a:t>
            </a:r>
            <a:r>
              <a:rPr lang="ru-RU" sz="2400" dirty="0" smtClean="0">
                <a:latin typeface="Times New Roman"/>
                <a:ea typeface="Calibri"/>
              </a:rPr>
              <a:t> вам до </a:t>
            </a:r>
            <a:r>
              <a:rPr lang="ru-RU" sz="2400" dirty="0" err="1" smtClean="0">
                <a:latin typeface="Times New Roman"/>
                <a:ea typeface="Calibri"/>
              </a:rPr>
              <a:t>вподоби</a:t>
            </a:r>
            <a:r>
              <a:rPr lang="ru-RU" sz="2400" dirty="0" smtClean="0">
                <a:latin typeface="Times New Roman"/>
                <a:ea typeface="Calibri"/>
              </a:rPr>
              <a:t>.</a:t>
            </a:r>
            <a:endParaRPr lang="ru-RU" sz="2400" dirty="0">
              <a:effectLst/>
              <a:latin typeface="Times New Roman"/>
              <a:ea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2300" y="3465193"/>
            <a:ext cx="4873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5. Вам </a:t>
            </a:r>
            <a:r>
              <a:rPr lang="ru-RU" sz="2400" dirty="0" err="1">
                <a:latin typeface="Times New Roman"/>
                <a:ea typeface="Calibri"/>
              </a:rPr>
              <a:t>корисно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пити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лише</a:t>
            </a:r>
            <a:r>
              <a:rPr lang="ru-RU" sz="2400" dirty="0" smtClean="0">
                <a:latin typeface="Times New Roman"/>
                <a:ea typeface="Calibri"/>
              </a:rPr>
              <a:t> молоко. </a:t>
            </a:r>
            <a:endParaRPr lang="ru-RU" sz="2400" dirty="0">
              <a:effectLst/>
              <a:latin typeface="Times New Roman"/>
              <a:ea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168" y="3933591"/>
            <a:ext cx="4203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6. </a:t>
            </a:r>
            <a:r>
              <a:rPr lang="ru-RU" sz="2400" dirty="0" err="1">
                <a:latin typeface="Times New Roman"/>
                <a:ea typeface="Calibri"/>
              </a:rPr>
              <a:t>Їсти</a:t>
            </a:r>
            <a:r>
              <a:rPr lang="ru-RU" sz="2400" dirty="0">
                <a:latin typeface="Times New Roman"/>
                <a:ea typeface="Calibri"/>
              </a:rPr>
              <a:t> треба 4 рази на день. </a:t>
            </a:r>
            <a:endParaRPr lang="ru-RU" sz="2400" dirty="0">
              <a:effectLst/>
              <a:latin typeface="Times New Roman"/>
              <a:ea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2300" y="4499928"/>
            <a:ext cx="5208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7. </a:t>
            </a:r>
            <a:r>
              <a:rPr lang="ru-RU" sz="2400" dirty="0" err="1">
                <a:latin typeface="Times New Roman"/>
                <a:ea typeface="Calibri"/>
              </a:rPr>
              <a:t>Під</a:t>
            </a:r>
            <a:r>
              <a:rPr lang="ru-RU" sz="2400" dirty="0">
                <a:latin typeface="Times New Roman"/>
                <a:ea typeface="Calibri"/>
              </a:rPr>
              <a:t> час </a:t>
            </a:r>
            <a:r>
              <a:rPr lang="ru-RU" sz="2400" dirty="0" err="1">
                <a:latin typeface="Times New Roman"/>
                <a:ea typeface="Calibri"/>
              </a:rPr>
              <a:t>їжі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можна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сміятися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296" y="4884846"/>
            <a:ext cx="6876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 8. </a:t>
            </a:r>
            <a:r>
              <a:rPr lang="uk-UA" sz="2400" dirty="0">
                <a:latin typeface="Times New Roman"/>
                <a:ea typeface="Calibri"/>
              </a:rPr>
              <a:t>Ви повинні їсти </a:t>
            </a:r>
            <a:r>
              <a:rPr lang="uk-UA" sz="2400" dirty="0" smtClean="0">
                <a:latin typeface="Times New Roman"/>
                <a:ea typeface="Calibri"/>
              </a:rPr>
              <a:t> продукти, що містять вітаміни</a:t>
            </a:r>
            <a:r>
              <a:rPr lang="uk-UA" sz="2000" dirty="0" smtClean="0">
                <a:latin typeface="Times New Roman"/>
                <a:ea typeface="Calibri"/>
              </a:rPr>
              <a:t>.</a:t>
            </a:r>
            <a:endParaRPr lang="ru-RU" sz="2000" dirty="0">
              <a:effectLst/>
              <a:latin typeface="Times New Roman"/>
              <a:ea typeface="Calibri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2300" y="5531178"/>
            <a:ext cx="393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9. </a:t>
            </a:r>
            <a:r>
              <a:rPr lang="ru-RU" sz="2400" dirty="0" err="1">
                <a:latin typeface="Times New Roman"/>
                <a:ea typeface="Calibri"/>
              </a:rPr>
              <a:t>Їсти</a:t>
            </a:r>
            <a:r>
              <a:rPr lang="ru-RU" sz="2400" dirty="0">
                <a:latin typeface="Times New Roman"/>
                <a:ea typeface="Calibri"/>
              </a:rPr>
              <a:t> треба </a:t>
            </a:r>
            <a:r>
              <a:rPr lang="ru-RU" sz="2400" dirty="0" err="1" smtClean="0">
                <a:latin typeface="Times New Roman"/>
                <a:ea typeface="Calibri"/>
              </a:rPr>
              <a:t>дуже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швидко</a:t>
            </a:r>
            <a:r>
              <a:rPr lang="ru-RU" sz="2400" dirty="0" smtClean="0">
                <a:latin typeface="Times New Roman"/>
                <a:ea typeface="Calibri"/>
              </a:rPr>
              <a:t>.  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6340" y="6007591"/>
            <a:ext cx="5046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10. </a:t>
            </a:r>
            <a:r>
              <a:rPr lang="ru-RU" sz="2400" dirty="0" smtClean="0">
                <a:latin typeface="Times New Roman"/>
                <a:ea typeface="Calibri"/>
              </a:rPr>
              <a:t> Всю </a:t>
            </a:r>
            <a:r>
              <a:rPr lang="ru-RU" sz="2400" dirty="0" err="1" smtClean="0">
                <a:latin typeface="Times New Roman"/>
                <a:ea typeface="Calibri"/>
              </a:rPr>
              <a:t>їжу</a:t>
            </a:r>
            <a:r>
              <a:rPr lang="ru-RU" sz="2400" dirty="0" smtClean="0">
                <a:latin typeface="Times New Roman"/>
                <a:ea typeface="Calibri"/>
              </a:rPr>
              <a:t> треба </a:t>
            </a:r>
            <a:r>
              <a:rPr lang="ru-RU" sz="2400" dirty="0" err="1" smtClean="0">
                <a:latin typeface="Times New Roman"/>
                <a:ea typeface="Calibri"/>
              </a:rPr>
              <a:t>гарно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latin typeface="Times New Roman"/>
                <a:ea typeface="Calibri"/>
              </a:rPr>
              <a:t>солити</a:t>
            </a:r>
            <a:r>
              <a:rPr lang="ru-RU" sz="2400" dirty="0" smtClean="0">
                <a:latin typeface="Times New Roman"/>
                <a:ea typeface="Calibri"/>
              </a:rPr>
              <a:t>.</a:t>
            </a:r>
            <a:endParaRPr lang="ru-RU" sz="2400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032" y="2239812"/>
            <a:ext cx="1208338" cy="63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26" y="4013585"/>
            <a:ext cx="1208338" cy="56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201" y="4961593"/>
            <a:ext cx="1208338" cy="59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345" y="1168337"/>
            <a:ext cx="896937" cy="64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34" y="1757432"/>
            <a:ext cx="896937" cy="55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79" y="3591768"/>
            <a:ext cx="896937" cy="62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729" y="4444671"/>
            <a:ext cx="896937" cy="57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95" y="5367828"/>
            <a:ext cx="8969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547" y="5918541"/>
            <a:ext cx="8969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15" y="2899906"/>
            <a:ext cx="8969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0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207" y="42586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uk-UA" sz="40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«Закінч речення»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34" descr="http://lipetsk40.ucoz.ru/disain/18642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3714752"/>
            <a:ext cx="2143108" cy="265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2911" y="1412776"/>
            <a:ext cx="359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Було  б  </a:t>
            </a:r>
            <a:r>
              <a:rPr lang="uk-UA" sz="2400" dirty="0">
                <a:latin typeface="Times New Roman"/>
                <a:ea typeface="Calibri"/>
              </a:rPr>
              <a:t>здоров</a:t>
            </a:r>
            <a:r>
              <a:rPr lang="ru-RU" sz="2000" dirty="0">
                <a:latin typeface="Times New Roman"/>
                <a:ea typeface="Calibri"/>
              </a:rPr>
              <a:t>’</a:t>
            </a:r>
            <a:r>
              <a:rPr lang="uk-UA" sz="2000" dirty="0">
                <a:latin typeface="Times New Roman"/>
                <a:ea typeface="Calibri"/>
              </a:rPr>
              <a:t>я,  все  </a:t>
            </a:r>
            <a:r>
              <a:rPr lang="uk-UA" sz="2000" dirty="0" smtClean="0">
                <a:latin typeface="Times New Roman"/>
                <a:ea typeface="Calibri"/>
              </a:rPr>
              <a:t>інше…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0090" y="1988840"/>
            <a:ext cx="3646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/>
                <a:ea typeface="Calibri"/>
              </a:rPr>
              <a:t>Як  </a:t>
            </a:r>
            <a:r>
              <a:rPr lang="uk-UA" sz="2000" dirty="0">
                <a:latin typeface="Times New Roman"/>
                <a:ea typeface="Calibri"/>
              </a:rPr>
              <a:t>немає  сили,  то  й  світ  …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0090" y="2539007"/>
            <a:ext cx="566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Здоров</a:t>
            </a:r>
            <a:r>
              <a:rPr lang="ru-RU" sz="2000" dirty="0">
                <a:latin typeface="Times New Roman"/>
                <a:ea typeface="Calibri"/>
              </a:rPr>
              <a:t>’</a:t>
            </a:r>
            <a:r>
              <a:rPr lang="uk-UA" sz="2000" dirty="0">
                <a:latin typeface="Times New Roman"/>
                <a:ea typeface="Calibri"/>
              </a:rPr>
              <a:t>я  маємо – не  дбаємо,  а  </a:t>
            </a:r>
            <a:r>
              <a:rPr lang="uk-UA" sz="2000" dirty="0" smtClean="0">
                <a:latin typeface="Times New Roman"/>
                <a:ea typeface="Calibri"/>
              </a:rPr>
              <a:t>втративши — …  </a:t>
            </a:r>
            <a:r>
              <a:rPr lang="uk-UA" sz="2000" b="1" dirty="0" smtClean="0">
                <a:latin typeface="Times New Roman"/>
                <a:ea typeface="Calibri"/>
              </a:rPr>
              <a:t>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8505" y="3060015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Здоров</a:t>
            </a:r>
            <a:r>
              <a:rPr lang="ru-RU" sz="2000" dirty="0">
                <a:latin typeface="Times New Roman"/>
                <a:ea typeface="Calibri"/>
              </a:rPr>
              <a:t>’</a:t>
            </a:r>
            <a:r>
              <a:rPr lang="uk-UA" sz="2000" dirty="0">
                <a:latin typeface="Times New Roman"/>
                <a:ea typeface="Calibri"/>
              </a:rPr>
              <a:t>я  за гроші  …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670370"/>
            <a:ext cx="22950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Хворому  і  мед  </a:t>
            </a:r>
            <a:r>
              <a:rPr lang="uk-UA" sz="2000" b="1" dirty="0">
                <a:latin typeface="Times New Roman"/>
                <a:ea typeface="Calibri"/>
              </a:rPr>
              <a:t>…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0090" y="4309065"/>
            <a:ext cx="58561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Бережи  одяг  доки  новий,  а  здоров</a:t>
            </a:r>
            <a:r>
              <a:rPr lang="ru-RU" sz="2000" dirty="0">
                <a:latin typeface="Times New Roman"/>
                <a:ea typeface="Calibri"/>
              </a:rPr>
              <a:t>’</a:t>
            </a:r>
            <a:r>
              <a:rPr lang="uk-UA" sz="2000" dirty="0">
                <a:latin typeface="Times New Roman"/>
                <a:ea typeface="Calibri"/>
              </a:rPr>
              <a:t>я  -  доки  …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7755" y="4843588"/>
            <a:ext cx="2833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Здоровому  - завжди  …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0090" y="5364784"/>
            <a:ext cx="482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Вартість  здоров</a:t>
            </a:r>
            <a:r>
              <a:rPr lang="ru-RU" sz="2000" dirty="0">
                <a:latin typeface="Times New Roman"/>
                <a:ea typeface="Calibri"/>
              </a:rPr>
              <a:t>’</a:t>
            </a:r>
            <a:r>
              <a:rPr lang="uk-UA" sz="2000" dirty="0">
                <a:latin typeface="Times New Roman"/>
                <a:ea typeface="Calibri"/>
              </a:rPr>
              <a:t>я  знає  той,  хто  </a:t>
            </a:r>
            <a:r>
              <a:rPr lang="uk-UA" sz="2000" b="1" dirty="0" smtClean="0">
                <a:latin typeface="Times New Roman"/>
                <a:ea typeface="Calibri"/>
              </a:rPr>
              <a:t>…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0090" y="5798249"/>
            <a:ext cx="4154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ea typeface="Calibri"/>
              </a:rPr>
              <a:t>У  здоровому  тілі – </a:t>
            </a:r>
            <a:r>
              <a:rPr lang="uk-UA" sz="2000" dirty="0" smtClean="0">
                <a:latin typeface="Times New Roman"/>
                <a:ea typeface="Calibri"/>
              </a:rPr>
              <a:t>   </a:t>
            </a:r>
            <a:r>
              <a:rPr lang="uk-UA" sz="2000" dirty="0">
                <a:latin typeface="Times New Roman"/>
                <a:ea typeface="Calibri"/>
              </a:rPr>
              <a:t>…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15667" y="1412776"/>
            <a:ext cx="1604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rgbClr val="000000"/>
                </a:solidFill>
                <a:latin typeface="Times New Roman"/>
                <a:ea typeface="Calibri"/>
              </a:rPr>
              <a:t>н</a:t>
            </a:r>
            <a:r>
              <a:rPr lang="uk-UA" sz="2000" b="1" dirty="0" smtClean="0">
                <a:solidFill>
                  <a:srgbClr val="000000"/>
                </a:solidFill>
                <a:latin typeface="Times New Roman"/>
                <a:ea typeface="Calibri"/>
              </a:rPr>
              <a:t>аживетьс</a:t>
            </a: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я.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15667" y="1988840"/>
            <a:ext cx="1463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не  </a:t>
            </a:r>
            <a:r>
              <a:rPr lang="uk-UA" sz="2000" b="1" dirty="0" smtClean="0">
                <a:latin typeface="Times New Roman"/>
                <a:ea typeface="Calibri"/>
              </a:rPr>
              <a:t>милий. 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00273" y="2539007"/>
            <a:ext cx="1216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п</a:t>
            </a:r>
            <a:r>
              <a:rPr lang="uk-UA" sz="2000" b="1" dirty="0" smtClean="0">
                <a:latin typeface="Times New Roman"/>
                <a:ea typeface="Calibri"/>
              </a:rPr>
              <a:t>лачемо.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27103" y="3262009"/>
            <a:ext cx="1357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не </a:t>
            </a:r>
            <a:r>
              <a:rPr lang="uk-UA" sz="2000" b="1" dirty="0" smtClean="0">
                <a:latin typeface="Times New Roman"/>
                <a:ea typeface="Calibri"/>
              </a:rPr>
              <a:t>купиш.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4145" y="3800265"/>
            <a:ext cx="1021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г</a:t>
            </a:r>
            <a:r>
              <a:rPr lang="uk-UA" sz="2000" b="1" dirty="0" smtClean="0">
                <a:latin typeface="Times New Roman"/>
                <a:ea typeface="Calibri"/>
              </a:rPr>
              <a:t>іркий.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13327" y="4339843"/>
            <a:ext cx="1234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м</a:t>
            </a:r>
            <a:r>
              <a:rPr lang="uk-UA" sz="2000" b="1" dirty="0" smtClean="0">
                <a:latin typeface="Times New Roman"/>
                <a:ea typeface="Calibri"/>
              </a:rPr>
              <a:t>олодий.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08007" y="4813786"/>
            <a:ext cx="1133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з</a:t>
            </a:r>
            <a:r>
              <a:rPr lang="uk-UA" sz="2000" b="1" dirty="0" smtClean="0">
                <a:latin typeface="Times New Roman"/>
                <a:ea typeface="Calibri"/>
              </a:rPr>
              <a:t>дорово.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15538" y="5370295"/>
            <a:ext cx="1829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його  </a:t>
            </a:r>
            <a:r>
              <a:rPr lang="uk-UA" sz="2000" b="1" dirty="0" smtClean="0">
                <a:latin typeface="Times New Roman"/>
                <a:ea typeface="Calibri"/>
              </a:rPr>
              <a:t>втратив.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94728" y="5804108"/>
            <a:ext cx="1816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/>
                <a:ea typeface="Calibri"/>
              </a:rPr>
              <a:t>здоровий  </a:t>
            </a:r>
            <a:r>
              <a:rPr lang="uk-UA" sz="2000" b="1" dirty="0" smtClean="0">
                <a:latin typeface="Times New Roman"/>
                <a:ea typeface="Calibri"/>
              </a:rPr>
              <a:t>дух.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425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://ds194.vrn.ru/images/0818e95cc803badd807034d872b9f7c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712967" cy="64807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31640" y="164024"/>
            <a:ext cx="56886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70C0"/>
                </a:solidFill>
                <a:latin typeface="Segoe Print" pitchFamily="2" charset="0"/>
                <a:ea typeface="Times New Roman"/>
              </a:rPr>
              <a:t> </a:t>
            </a:r>
            <a:endParaRPr lang="ru-RU" sz="4800" b="1" dirty="0" smtClean="0">
              <a:solidFill>
                <a:srgbClr val="C70924"/>
              </a:solidFill>
              <a:latin typeface="Segoe Print" pitchFamily="2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4800" b="1" dirty="0" smtClean="0">
                <a:solidFill>
                  <a:srgbClr val="C70924"/>
                </a:solidFill>
                <a:effectLst/>
                <a:latin typeface="Segoe Print" pitchFamily="2" charset="0"/>
                <a:ea typeface="Times New Roman"/>
              </a:rPr>
              <a:t>Будьте  завжди </a:t>
            </a:r>
          </a:p>
          <a:p>
            <a:pPr algn="just">
              <a:spcAft>
                <a:spcPts val="0"/>
              </a:spcAft>
            </a:pPr>
            <a:r>
              <a:rPr lang="uk-UA" sz="4800" b="1" dirty="0" smtClean="0">
                <a:solidFill>
                  <a:srgbClr val="C70924"/>
                </a:solidFill>
                <a:effectLst/>
                <a:latin typeface="Segoe Print" pitchFamily="2" charset="0"/>
                <a:ea typeface="Times New Roman"/>
              </a:rPr>
              <a:t> здорові!</a:t>
            </a:r>
            <a:endParaRPr lang="ru-RU" sz="4800" dirty="0">
              <a:solidFill>
                <a:srgbClr val="C70924"/>
              </a:solidFill>
              <a:effectLst/>
              <a:latin typeface="Segoe Print" pitchFamily="2" charset="0"/>
              <a:ea typeface="Times New Roman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251520" y="2852936"/>
            <a:ext cx="5040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здоровим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зможеш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кожному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снаги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переможеш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мусиш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uk-UA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5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348</Words>
  <Application>Microsoft Office PowerPoint</Application>
  <PresentationFormat>Екран (4:3)</PresentationFormat>
  <Paragraphs>77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 Що я маю знати, щоб зберегти своє здоров’я.  </vt:lpstr>
      <vt:lpstr>      </vt:lpstr>
      <vt:lpstr>                                                                   Фактори  здоров’я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USN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я маю знати, щоб зберегти своє здоров’я.</dc:title>
  <dc:creator>c400</dc:creator>
  <cp:lastModifiedBy>222</cp:lastModifiedBy>
  <cp:revision>28</cp:revision>
  <dcterms:created xsi:type="dcterms:W3CDTF">2010-06-21T22:22:47Z</dcterms:created>
  <dcterms:modified xsi:type="dcterms:W3CDTF">2021-04-08T06:49:38Z</dcterms:modified>
</cp:coreProperties>
</file>