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9" r:id="rId2"/>
    <p:sldId id="258" r:id="rId3"/>
    <p:sldId id="260" r:id="rId4"/>
    <p:sldId id="261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63" r:id="rId14"/>
    <p:sldId id="264" r:id="rId15"/>
    <p:sldId id="265" r:id="rId16"/>
    <p:sldId id="266" r:id="rId17"/>
    <p:sldId id="269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9921B85D-D671-4D4D-98AC-49C4FAECEAA3}">
          <p14:sldIdLst>
            <p14:sldId id="279"/>
            <p14:sldId id="258"/>
            <p14:sldId id="260"/>
            <p14:sldId id="261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63"/>
            <p14:sldId id="264"/>
            <p14:sldId id="265"/>
            <p14:sldId id="266"/>
            <p14:sldId id="269"/>
            <p14:sldId id="27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493FE-971F-4BB8-8AD6-DA528D7A1825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2FEA6-D586-405E-967E-55FCB025B6E4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35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2FEA6-D586-405E-967E-55FCB025B6E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522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07.04.2021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xmlns="" id="{5C3E3EE4-A3A1-4249-95F0-C0D4294B3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718" y="-993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bg1"/>
                </a:solidFill>
              </a:rPr>
              <a:t>Тема: Тренінг спілкування.</a:t>
            </a:r>
            <a:endParaRPr lang="ru-RU" sz="44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3E15B6C-9387-4E93-9BBF-E4793F499B2C}"/>
              </a:ext>
            </a:extLst>
          </p:cNvPr>
          <p:cNvSpPr/>
          <p:nvPr/>
        </p:nvSpPr>
        <p:spPr>
          <a:xfrm>
            <a:off x="3851920" y="6237312"/>
            <a:ext cx="5276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chemeClr val="bg1"/>
                </a:solidFill>
              </a:rPr>
              <a:t>Підготував: </a:t>
            </a:r>
            <a:r>
              <a:rPr lang="uk-UA" sz="2400" dirty="0" smtClean="0">
                <a:solidFill>
                  <a:schemeClr val="bg1"/>
                </a:solidFill>
              </a:rPr>
              <a:t>Андрій </a:t>
            </a:r>
            <a:r>
              <a:rPr lang="uk-UA" sz="2400" dirty="0" err="1" smtClean="0">
                <a:solidFill>
                  <a:schemeClr val="bg1"/>
                </a:solidFill>
              </a:rPr>
              <a:t>Михасевич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2" name="Прямокутник 1"/>
          <p:cNvSpPr/>
          <p:nvPr/>
        </p:nvSpPr>
        <p:spPr>
          <a:xfrm>
            <a:off x="33085" y="1628800"/>
            <a:ext cx="91109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МЕТА ЗАНЯТТЯ</a:t>
            </a:r>
            <a:r>
              <a:rPr lang="uk-UA" dirty="0" smtClean="0"/>
              <a:t>:</a:t>
            </a:r>
            <a:endParaRPr lang="en-US" dirty="0" smtClean="0"/>
          </a:p>
          <a:p>
            <a:r>
              <a:rPr lang="ru-RU" dirty="0"/>
              <a:t>• </a:t>
            </a:r>
            <a:r>
              <a:rPr lang="ru-RU" dirty="0" err="1"/>
              <a:t>дізнатися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бути </a:t>
            </a:r>
            <a:r>
              <a:rPr lang="ru-RU" dirty="0" err="1"/>
              <a:t>справжній</a:t>
            </a:r>
            <a:r>
              <a:rPr lang="ru-RU" dirty="0"/>
              <a:t> друг;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навчитися</a:t>
            </a:r>
            <a:r>
              <a:rPr lang="ru-RU" dirty="0"/>
              <a:t> бути хорошим другом;</a:t>
            </a:r>
            <a:br>
              <a:rPr lang="ru-RU" dirty="0"/>
            </a:br>
            <a:r>
              <a:rPr lang="ru-RU" dirty="0"/>
              <a:t>• </a:t>
            </a:r>
            <a:r>
              <a:rPr lang="ru-RU" dirty="0" err="1"/>
              <a:t>переконатися</a:t>
            </a:r>
            <a:r>
              <a:rPr lang="ru-RU" dirty="0"/>
              <a:t> у </a:t>
            </a:r>
            <a:r>
              <a:rPr lang="ru-RU" dirty="0" err="1"/>
              <a:t>необхідності</a:t>
            </a:r>
            <a:r>
              <a:rPr lang="ru-RU" dirty="0"/>
              <a:t> позитивного </a:t>
            </a:r>
            <a:r>
              <a:rPr lang="ru-RU" dirty="0" err="1"/>
              <a:t>спілкування</a:t>
            </a:r>
            <a:r>
              <a:rPr lang="ru-RU" dirty="0"/>
              <a:t> з  </a:t>
            </a:r>
            <a:r>
              <a:rPr lang="ru-RU" dirty="0" err="1"/>
              <a:t>однолітками</a:t>
            </a:r>
            <a:r>
              <a:rPr lang="ru-RU" dirty="0"/>
              <a:t> – хлопчиками і </a:t>
            </a:r>
            <a:r>
              <a:rPr lang="ru-RU" dirty="0" err="1"/>
              <a:t>дівчатками</a:t>
            </a:r>
            <a:r>
              <a:rPr lang="ru-RU" dirty="0"/>
              <a:t>. </a:t>
            </a:r>
            <a:br>
              <a:rPr lang="ru-RU" dirty="0"/>
            </a:br>
            <a:endParaRPr lang="ru-RU" dirty="0"/>
          </a:p>
          <a:p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49" y="3068960"/>
            <a:ext cx="5327650" cy="302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744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72A200CC-79DE-4839-A099-2490DD943A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34143"/>
            <a:ext cx="9144000" cy="478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519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491069DB-7715-404F-BFA8-5B4BF7F04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10" y="892844"/>
            <a:ext cx="8992379" cy="507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0001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FB43003A-A9D7-41CA-85D2-986C3B775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987"/>
            <a:ext cx="9144000" cy="552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99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772400" cy="1362456"/>
          </a:xfrm>
        </p:spPr>
        <p:txBody>
          <a:bodyPr/>
          <a:lstStyle/>
          <a:p>
            <a:pPr algn="ctr"/>
            <a:r>
              <a:rPr lang="uk-UA" dirty="0"/>
              <a:t>ВПРАВА </a:t>
            </a:r>
            <a:br>
              <a:rPr lang="uk-UA" dirty="0"/>
            </a:br>
            <a:r>
              <a:rPr lang="uk-UA" dirty="0"/>
              <a:t>«ПОТЯГ ДРУЖБИ»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988840"/>
            <a:ext cx="7772400" cy="1509712"/>
          </a:xfrm>
        </p:spPr>
        <p:txBody>
          <a:bodyPr>
            <a:noAutofit/>
          </a:bodyPr>
          <a:lstStyle/>
          <a:p>
            <a:pPr marL="27051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Calibri"/>
              </a:rPr>
              <a:t>Стати один за одним, тримаючи руки на поясі тих, хто перед вами. Той, хто попереду, </a:t>
            </a:r>
            <a:r>
              <a:rPr lang="uk-UA" sz="2400" dirty="0">
                <a:ea typeface="Calibri"/>
                <a:sym typeface="Symbol"/>
              </a:rPr>
              <a:t></a:t>
            </a:r>
            <a:r>
              <a:rPr lang="uk-UA" sz="2400" dirty="0">
                <a:ea typeface="Calibri"/>
              </a:rPr>
              <a:t> паровозик. Він задає темп руху і звуковий супровід, решта підлаштовуються, не порушуючи руху поїзда</a:t>
            </a:r>
            <a:r>
              <a:rPr lang="uk-UA" sz="2400" dirty="0">
                <a:latin typeface="Times New Roman"/>
                <a:ea typeface="Calibri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lnSpc>
                <a:spcPct val="160000"/>
              </a:lnSpc>
              <a:spcBef>
                <a:spcPts val="0"/>
              </a:spcBef>
            </a:pPr>
            <a:endParaRPr lang="ru-RU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7272808" cy="2564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1209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ВПРАВА «ЗБЕРИ ПРИСЛІВ</a:t>
            </a:r>
            <a:r>
              <a:rPr lang="en-US" dirty="0"/>
              <a:t>’</a:t>
            </a:r>
            <a:r>
              <a:rPr lang="uk-UA" dirty="0"/>
              <a:t>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100600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Прислів'я розрізані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на окремі слова. 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Скласти їх і пояснити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ea typeface="Times New Roman"/>
              </a:rPr>
              <a:t>значення. </a:t>
            </a:r>
            <a:endParaRPr lang="ru-RU" sz="24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726922"/>
            <a:ext cx="5508104" cy="4131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27055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676456" cy="1362456"/>
          </a:xfrm>
        </p:spPr>
        <p:txBody>
          <a:bodyPr/>
          <a:lstStyle/>
          <a:p>
            <a:pPr algn="ctr"/>
            <a:r>
              <a:rPr lang="uk-UA" dirty="0"/>
              <a:t>               ВПРАВА </a:t>
            </a:r>
            <a:br>
              <a:rPr lang="uk-UA" dirty="0"/>
            </a:br>
            <a:r>
              <a:rPr lang="uk-UA" dirty="0"/>
              <a:t>                  «КВІТКА ДРУЖБИ»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60465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У нас є квітка, але їй бракує пелюсток. В серцевині квітки написане головне правило спілкування: «Стався до інших так, як би ти хотів, щоб ставилися до тебе». На кольорових пелюстках, які лежать у вас на парті, напишіть найважнішу, на вашу думку, рису характеру справжнього друга та прикріпіть її до нашої квітки.</a:t>
            </a:r>
            <a:endParaRPr lang="ru-RU" sz="2400" dirty="0">
              <a:ea typeface="Times New Roman"/>
            </a:endParaRPr>
          </a:p>
          <a:p>
            <a:pPr>
              <a:spcBef>
                <a:spcPts val="0"/>
              </a:spcBef>
            </a:pPr>
            <a:endParaRPr lang="ru-RU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" y="0"/>
            <a:ext cx="3340698" cy="270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624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772400" cy="1362456"/>
          </a:xfrm>
        </p:spPr>
        <p:txBody>
          <a:bodyPr/>
          <a:lstStyle/>
          <a:p>
            <a:pPr algn="ctr"/>
            <a:r>
              <a:rPr lang="uk-UA" dirty="0"/>
              <a:t>ВПРАВА «КОШИК ДЛЯ СМІТТЯ»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988840"/>
            <a:ext cx="7772400" cy="150971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Навіщо людині кошик для сміття? Навіщо необхідно звільнятися від сміття? Уявіть життя без кошика для сміття. Так само і з почуттями: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накопичуються непотрібні, марні.</a:t>
            </a:r>
            <a:endParaRPr lang="ru-RU" sz="2400" dirty="0">
              <a:ea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Запишіть на аркушах риси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характеру,  які вам заважають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стати справжнім другом. </a:t>
            </a:r>
            <a:r>
              <a:rPr lang="uk-UA" sz="2400" dirty="0" err="1">
                <a:ea typeface="Times New Roman"/>
              </a:rPr>
              <a:t>Зімніть</a:t>
            </a:r>
            <a:r>
              <a:rPr lang="uk-UA" sz="2400" dirty="0">
                <a:ea typeface="Times New Roman"/>
              </a:rPr>
              <a:t>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аркуші в грудочку, викиньте у кошик.</a:t>
            </a:r>
            <a:endParaRPr lang="ru-RU" sz="2400" dirty="0">
              <a:ea typeface="Times New Roman"/>
            </a:endParaRP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 </a:t>
            </a:r>
            <a:endParaRPr lang="ru-RU" sz="2400" dirty="0">
              <a:effectLst/>
              <a:ea typeface="Times New Roman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068960"/>
            <a:ext cx="3635896" cy="37890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8498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762776"/>
            <a:ext cx="7772400" cy="1362456"/>
          </a:xfrm>
        </p:spPr>
        <p:txBody>
          <a:bodyPr/>
          <a:lstStyle/>
          <a:p>
            <a:r>
              <a:rPr lang="uk-UA" dirty="0"/>
              <a:t>ВПРАВА «ПРОЩАННЯ»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3886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Стати в коло, узятися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за руки і тричі промовити: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«Разом нас багато, нас 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2400" dirty="0">
                <a:ea typeface="Times New Roman"/>
              </a:rPr>
              <a:t>не подолати».</a:t>
            </a:r>
            <a:endParaRPr lang="ru-RU" sz="24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65" y="2125232"/>
            <a:ext cx="4762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9562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7772400" cy="1362456"/>
          </a:xfrm>
        </p:spPr>
        <p:txBody>
          <a:bodyPr/>
          <a:lstStyle/>
          <a:p>
            <a:pPr algn="ctr"/>
            <a:r>
              <a:rPr lang="uk-UA" dirty="0"/>
              <a:t>ДО ПОБАЧЕННЯ!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87" y="1916833"/>
            <a:ext cx="3925513" cy="494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16833"/>
            <a:ext cx="5076056" cy="4941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817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29"/>
            <a:ext cx="9252520" cy="695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467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7772400" cy="1626456"/>
          </a:xfrm>
        </p:spPr>
        <p:txBody>
          <a:bodyPr/>
          <a:lstStyle/>
          <a:p>
            <a:r>
              <a:rPr lang="uk-UA" dirty="0"/>
              <a:t>ВПРАВА «ЗНАЙОМСТВО»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302859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400" dirty="0">
                <a:ea typeface="Calibri"/>
              </a:rPr>
              <a:t>Кожен учень називає себе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400" dirty="0">
                <a:ea typeface="Calibri"/>
              </a:rPr>
              <a:t>по імені та характеризує рису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400" dirty="0">
                <a:ea typeface="Calibri"/>
              </a:rPr>
              <a:t>характеру, що починається  на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uk-UA" sz="2400" dirty="0">
                <a:ea typeface="Calibri"/>
              </a:rPr>
              <a:t>одну із літер свого імені.</a:t>
            </a:r>
            <a:endParaRPr lang="ru-RU" dirty="0"/>
          </a:p>
        </p:txBody>
      </p:sp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759320"/>
            <a:ext cx="4067944" cy="409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388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90120" cy="1362456"/>
          </a:xfrm>
        </p:spPr>
        <p:txBody>
          <a:bodyPr/>
          <a:lstStyle/>
          <a:p>
            <a:r>
              <a:rPr lang="uk-UA" dirty="0"/>
              <a:t>               ВПРАВА </a:t>
            </a:r>
            <a:br>
              <a:rPr lang="uk-UA" dirty="0"/>
            </a:br>
            <a:r>
              <a:rPr lang="uk-UA" dirty="0"/>
              <a:t>«СИТУАЦІЙНІ ЗАВДАННЯ»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11560" y="2132856"/>
            <a:ext cx="7772400" cy="2520280"/>
          </a:xfrm>
        </p:spPr>
        <p:txBody>
          <a:bodyPr>
            <a:normAutofit/>
          </a:bodyPr>
          <a:lstStyle/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ea typeface="Times New Roman"/>
              </a:rPr>
              <a:t>Обговоріть </a:t>
            </a:r>
            <a:r>
              <a:rPr lang="uk-UA" sz="2400" dirty="0">
                <a:ea typeface="Times New Roman"/>
              </a:rPr>
              <a:t>в групі </a:t>
            </a:r>
            <a:r>
              <a:rPr lang="ru-RU" sz="2400" dirty="0" err="1">
                <a:ea typeface="Times New Roman"/>
              </a:rPr>
              <a:t>ситуації</a:t>
            </a:r>
            <a:r>
              <a:rPr lang="ru-RU" sz="2400" dirty="0">
                <a:ea typeface="Times New Roman"/>
              </a:rPr>
              <a:t>, </a:t>
            </a:r>
            <a:r>
              <a:rPr lang="ru-RU" sz="2400" dirty="0" err="1">
                <a:ea typeface="Times New Roman"/>
              </a:rPr>
              <a:t>що</a:t>
            </a:r>
            <a:r>
              <a:rPr lang="ru-RU" sz="2400" dirty="0">
                <a:ea typeface="Times New Roman"/>
              </a:rPr>
              <a:t> </a:t>
            </a:r>
            <a:r>
              <a:rPr lang="ru-RU" sz="2400" dirty="0" err="1">
                <a:ea typeface="Times New Roman"/>
              </a:rPr>
              <a:t>виникають</a:t>
            </a:r>
            <a:r>
              <a:rPr lang="ru-RU" sz="2400" dirty="0">
                <a:ea typeface="Times New Roman"/>
              </a:rPr>
              <a:t> </a:t>
            </a:r>
            <a:r>
              <a:rPr lang="ru-RU" sz="2400" dirty="0" err="1">
                <a:ea typeface="Times New Roman"/>
              </a:rPr>
              <a:t>під</a:t>
            </a:r>
            <a:r>
              <a:rPr lang="ru-RU" sz="2400" dirty="0">
                <a:ea typeface="Times New Roman"/>
              </a:rPr>
              <a:t> час </a:t>
            </a:r>
            <a:r>
              <a:rPr lang="ru-RU" sz="2400" dirty="0" err="1">
                <a:ea typeface="Times New Roman"/>
              </a:rPr>
              <a:t>спілкування</a:t>
            </a:r>
            <a:r>
              <a:rPr lang="ru-RU" sz="2400" dirty="0">
                <a:ea typeface="Times New Roman"/>
              </a:rPr>
              <a:t> </a:t>
            </a:r>
            <a:r>
              <a:rPr lang="ru-RU" sz="2400" dirty="0" err="1">
                <a:ea typeface="Times New Roman"/>
              </a:rPr>
              <a:t>однокласників</a:t>
            </a:r>
            <a:r>
              <a:rPr lang="ru-RU" sz="2400" dirty="0">
                <a:ea typeface="Times New Roman"/>
              </a:rPr>
              <a:t>. </a:t>
            </a:r>
            <a:r>
              <a:rPr lang="ru-RU" sz="2400" dirty="0" err="1">
                <a:ea typeface="Times New Roman"/>
              </a:rPr>
              <a:t>Поміркуйте</a:t>
            </a:r>
            <a:r>
              <a:rPr lang="ru-RU" sz="2400" dirty="0">
                <a:ea typeface="Times New Roman"/>
              </a:rPr>
              <a:t>, як потрібно </a:t>
            </a:r>
            <a:r>
              <a:rPr lang="ru-RU" sz="2400" dirty="0" err="1">
                <a:ea typeface="Times New Roman"/>
              </a:rPr>
              <a:t>діяти</a:t>
            </a:r>
            <a:r>
              <a:rPr lang="ru-RU" sz="2400" dirty="0">
                <a:ea typeface="Times New Roman"/>
              </a:rPr>
              <a:t> в </a:t>
            </a:r>
            <a:r>
              <a:rPr lang="ru-RU" sz="2400" dirty="0" err="1">
                <a:ea typeface="Times New Roman"/>
              </a:rPr>
              <a:t>цих</a:t>
            </a:r>
            <a:r>
              <a:rPr lang="ru-RU" sz="2400" dirty="0">
                <a:ea typeface="Times New Roman"/>
              </a:rPr>
              <a:t> </a:t>
            </a:r>
            <a:r>
              <a:rPr lang="ru-RU" sz="2400" dirty="0" err="1">
                <a:ea typeface="Times New Roman"/>
              </a:rPr>
              <a:t>ситуаціях</a:t>
            </a:r>
            <a:r>
              <a:rPr lang="ru-RU" sz="2400" dirty="0">
                <a:ea typeface="Times New Roman"/>
              </a:rPr>
              <a:t>. Обговоріть </a:t>
            </a:r>
            <a:r>
              <a:rPr lang="ru-RU" sz="2400" dirty="0" err="1">
                <a:ea typeface="Times New Roman"/>
              </a:rPr>
              <a:t>висновки</a:t>
            </a:r>
            <a:r>
              <a:rPr lang="ru-RU" sz="2400" dirty="0">
                <a:ea typeface="Times New Roman"/>
              </a:rPr>
              <a:t> в </a:t>
            </a:r>
            <a:r>
              <a:rPr lang="ru-RU" sz="2400" dirty="0" err="1">
                <a:ea typeface="Times New Roman"/>
              </a:rPr>
              <a:t>класі</a:t>
            </a:r>
            <a:r>
              <a:rPr lang="ru-RU" sz="2400" dirty="0">
                <a:ea typeface="Times New Roman"/>
              </a:rPr>
              <a:t>.</a:t>
            </a:r>
          </a:p>
          <a:p>
            <a:endParaRPr lang="ru-RU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933056"/>
            <a:ext cx="5184576" cy="2924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92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3E59693-87A2-488A-937C-657A20F811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1520" y="476672"/>
            <a:ext cx="8352928" cy="4032448"/>
          </a:xfrm>
        </p:spPr>
        <p:txBody>
          <a:bodyPr>
            <a:noAutofit/>
          </a:bodyPr>
          <a:lstStyle/>
          <a:p>
            <a:pPr algn="l"/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у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перекладі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латинської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мови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боротьба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вороже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відношення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Конфліктні</a:t>
            </a:r>
            <a:r>
              <a:rPr lang="ru-RU" alt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</a:t>
            </a:r>
            <a:r>
              <a:rPr lang="ru-RU" alt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вивчає</a:t>
            </a:r>
            <a:r>
              <a:rPr lang="ru-RU" alt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конфліктологія</a:t>
            </a:r>
            <a:r>
              <a:rPr lang="ru-RU" alt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altLang="ru-RU" sz="28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–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відсутність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згоди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між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двома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більше</a:t>
            </a:r>
            <a:r>
              <a:rPr lang="ru-RU" alt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сторонами (особами). 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/>
          </a:p>
        </p:txBody>
      </p:sp>
      <p:pic>
        <p:nvPicPr>
          <p:cNvPr id="4" name="Picture 1" descr="C:\Documents and Settings\User\Рабочий стол\тренінги\998a5a2350c51bd3e5ecf0a0adc4f440_XL.jpg">
            <a:extLst>
              <a:ext uri="{FF2B5EF4-FFF2-40B4-BE49-F238E27FC236}">
                <a16:creationId xmlns:a16="http://schemas.microsoft.com/office/drawing/2014/main" xmlns="" id="{6549A127-C5AB-4964-8648-5C5B4242F9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991" y="4293096"/>
            <a:ext cx="3433985" cy="233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1259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с двумя скругленными соседними углами 2">
            <a:extLst>
              <a:ext uri="{FF2B5EF4-FFF2-40B4-BE49-F238E27FC236}">
                <a16:creationId xmlns:a16="http://schemas.microsoft.com/office/drawing/2014/main" xmlns="" id="{35AA3903-8603-45E1-A451-F6CD0C66631C}"/>
              </a:ext>
            </a:extLst>
          </p:cNvPr>
          <p:cNvSpPr/>
          <p:nvPr/>
        </p:nvSpPr>
        <p:spPr>
          <a:xfrm>
            <a:off x="436563" y="468313"/>
            <a:ext cx="8455917" cy="1592262"/>
          </a:xfrm>
          <a:prstGeom prst="round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dirty="0"/>
              <a:t>5 СПОСОБІВ ВИРІШЕННЯ КОНФЛІКТІВ </a:t>
            </a:r>
            <a:endParaRPr lang="ru-RU" sz="3600" b="1" dirty="0"/>
          </a:p>
        </p:txBody>
      </p:sp>
      <p:pic>
        <p:nvPicPr>
          <p:cNvPr id="5" name="Picture 1" descr="C:\Documents and Settings\User\Рабочий стол\тренінги\01.10\images.png">
            <a:extLst>
              <a:ext uri="{FF2B5EF4-FFF2-40B4-BE49-F238E27FC236}">
                <a16:creationId xmlns:a16="http://schemas.microsoft.com/office/drawing/2014/main" xmlns="" id="{3C8E14DE-119E-4ABC-ACAC-95FF0BBAC4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4963" y="4959350"/>
            <a:ext cx="31718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nts and Settings\User\Рабочий стол\тренінги\01.10\Sova-mal.jpg">
            <a:extLst>
              <a:ext uri="{FF2B5EF4-FFF2-40B4-BE49-F238E27FC236}">
                <a16:creationId xmlns:a16="http://schemas.microsoft.com/office/drawing/2014/main" xmlns="" id="{BCC11AFB-4DB2-4161-9E5F-80040565A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292350"/>
            <a:ext cx="2238375" cy="24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C:\Documents and Settings\User\Рабочий стол\тренінги\01.10\yak-namalyuvati-vedmedya_146.jpeg">
            <a:extLst>
              <a:ext uri="{FF2B5EF4-FFF2-40B4-BE49-F238E27FC236}">
                <a16:creationId xmlns:a16="http://schemas.microsoft.com/office/drawing/2014/main" xmlns="" id="{8E980914-1214-4B20-A312-E32156AF5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188" y="2652713"/>
            <a:ext cx="2293937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Documents and Settings\User\Рабочий стол\тренінги\01.10\скачанные файлы.png">
            <a:extLst>
              <a:ext uri="{FF2B5EF4-FFF2-40B4-BE49-F238E27FC236}">
                <a16:creationId xmlns:a16="http://schemas.microsoft.com/office/drawing/2014/main" xmlns="" id="{31C985EF-75C4-4320-9503-D056C6F65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738" y="2987675"/>
            <a:ext cx="2173287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C:\Documents and Settings\User\Рабочий стол\тренінги\01.10\скачанные файлы.jpg">
            <a:extLst>
              <a:ext uri="{FF2B5EF4-FFF2-40B4-BE49-F238E27FC236}">
                <a16:creationId xmlns:a16="http://schemas.microsoft.com/office/drawing/2014/main" xmlns="" id="{B3D20EB5-11EA-4220-B060-78272713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638" y="4694238"/>
            <a:ext cx="2457450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7757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50E55AB-BDF6-4A6B-8E7A-4BF60BB6C3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698" y="1069643"/>
            <a:ext cx="8248603" cy="471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34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07A30BC-8ACF-43D1-A1B6-9084CF163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20" y="1014775"/>
            <a:ext cx="9028959" cy="4828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318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4DFF87A-3CEE-4838-844B-BEBC031E02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3064"/>
            <a:ext cx="9144000" cy="50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027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416</TotalTime>
  <Words>282</Words>
  <Application>Microsoft Office PowerPoint</Application>
  <PresentationFormat>Екран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18</vt:i4>
      </vt:variant>
    </vt:vector>
  </HeadingPairs>
  <TitlesOfParts>
    <vt:vector size="19" baseType="lpstr">
      <vt:lpstr>Поток</vt:lpstr>
      <vt:lpstr>Тема: Тренінг спілкування.</vt:lpstr>
      <vt:lpstr>Презентація PowerPoint</vt:lpstr>
      <vt:lpstr>ВПРАВА «ЗНАЙОМСТВО»</vt:lpstr>
      <vt:lpstr>               ВПРАВА  «СИТУАЦІЙНІ ЗАВДАННЯ»</vt:lpstr>
      <vt:lpstr>Конфлікт у перекладі з латинської мови – це «зіткнення» або «боротьба», вороже відношення.  Конфліктні ситуації вивчає конфліктологія.  Конфлікт – це відсутність згоди між двома або більше сторонами (особами). 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ВПРАВА  «ПОТЯГ ДРУЖБИ»</vt:lpstr>
      <vt:lpstr>ВПРАВА «ЗБЕРИ ПРИСЛІВ’Я»</vt:lpstr>
      <vt:lpstr>               ВПРАВА                    «КВІТКА ДРУЖБИ»</vt:lpstr>
      <vt:lpstr>ВПРАВА «КОШИК ДЛЯ СМІТТЯ»</vt:lpstr>
      <vt:lpstr>ВПРАВА «ПРОЩАННЯ»</vt:lpstr>
      <vt:lpstr>ДО ПОБАЧЕННЯ!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ТРЕНІНГ «СПІЛКУВАННЯ З ОДНОЛІТКАМИ»</dc:title>
  <dc:creator>user7</dc:creator>
  <cp:lastModifiedBy>222</cp:lastModifiedBy>
  <cp:revision>36</cp:revision>
  <dcterms:created xsi:type="dcterms:W3CDTF">2017-02-26T08:27:22Z</dcterms:created>
  <dcterms:modified xsi:type="dcterms:W3CDTF">2021-04-07T08:53:59Z</dcterms:modified>
</cp:coreProperties>
</file>