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3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58E4EDB-037D-4272-B0D4-EBAA8B08AB2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9E1513B-1096-4C23-A922-54CC2E5B042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571480"/>
            <a:ext cx="7143800" cy="1714512"/>
          </a:xfrm>
        </p:spPr>
        <p:txBody>
          <a:bodyPr>
            <a:noAutofit/>
          </a:bodyPr>
          <a:lstStyle/>
          <a:p>
            <a:r>
              <a:rPr lang="uk-UA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Для чого людині мистецтво?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143116"/>
            <a:ext cx="7500990" cy="35719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2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Мета: ознайомити учнів з видами мистецтва; розкрити роль мистецтва в житті людей; виховувати емоційне ставлення та естетичне сприйняття навколишнього світу, гарний смак та бажання малювати.</a:t>
            </a:r>
          </a:p>
          <a:p>
            <a:pPr algn="l"/>
            <a:r>
              <a:rPr lang="uk-UA" sz="2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Підготувала: </a:t>
            </a:r>
            <a:r>
              <a:rPr lang="uk-UA" sz="2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Євгенія </a:t>
            </a:r>
            <a:r>
              <a:rPr lang="uk-UA" sz="28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Малінська</a:t>
            </a:r>
            <a:r>
              <a:rPr lang="uk-UA" sz="2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7297299039829-David-Lanz-минусовка-Касты-ОЧЕНЬ-СПОКОЙНАЯ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76256" y="5175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71600" y="908720"/>
            <a:ext cx="6400800" cy="909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200" dirty="0"/>
              <a:t>6</a:t>
            </a:r>
            <a:r>
              <a:rPr lang="uk-UA" sz="3200" b="1" dirty="0" smtClean="0"/>
              <a:t>) </a:t>
            </a:r>
            <a:r>
              <a:rPr lang="uk-UA" sz="32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декоративно-прикладне мистецтво </a:t>
            </a:r>
            <a:endParaRPr lang="ru-RU" sz="32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170" name="Picture 2" descr="E:\Іванка)\Педколедж\Виховна год\9-А виховні 2012р\Мистецтво\мистецтво 27.09.12\декоративно-прикладне мистецтво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2" y="1556792"/>
            <a:ext cx="2565180" cy="2556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E:\Іванка)\Педколедж\Виховна год\9-А виховні 2012р\Мистецтво\мистецтво 27.09.12\декоративно-прикладне мистецтво\RUK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2986"/>
            <a:ext cx="2232248" cy="233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E:\Іванка)\Педколедж\Виховна год\9-А виховні 2012р\Мистецтво\мистецтво 27.09.12\декоративно-прикладне мистецтво\_____________4e501b5487b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7" y="4224232"/>
            <a:ext cx="6575772" cy="2641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E:\Іванка)\Педколедж\Виховна год\9-А виховні 2012р\Мистецтво\мистецтво 27.09.12\декоративно-прикладне мистецтво\1303312878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19350"/>
            <a:ext cx="2915327" cy="19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E:\Іванка)\Педколедж\Виховна год\9-А виховні 2012р\Мистецтво\мистецтво 27.09.12\декоративно-прикладне мистецтво\7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26612"/>
            <a:ext cx="1973603" cy="2727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04681"/>
            <a:ext cx="2768352" cy="685800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7)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дизайн</a:t>
            </a:r>
            <a:endParaRPr lang="ru-RU" sz="40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194" name="Picture 2" descr="E:\Іванка)\Педколедж\Виховна год\9-А виховні 2012р\Мистецтво\мистецтво 27.09.12\дизайн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75931" cy="3059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Іванка)\Педколедж\Виховна год\9-А виховні 2012р\Мистецтво\мистецтво 27.09.12\дизайн\img_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7115"/>
            <a:ext cx="4367014" cy="329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Іванка)\Педколедж\Виховна год\9-А виховні 2012р\Мистецтво\мистецтво 27.09.12\дизайн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2975"/>
            <a:ext cx="3704840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77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340768"/>
            <a:ext cx="6400800" cy="155753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uk-UA" dirty="0" smtClean="0"/>
              <a:t>    </a:t>
            </a:r>
            <a:r>
              <a:rPr lang="uk-UA" dirty="0" err="1" smtClean="0"/>
              <a:t>-часові</a:t>
            </a:r>
            <a:r>
              <a:rPr lang="uk-UA" dirty="0" smtClean="0"/>
              <a:t> мистецтва:</a:t>
            </a:r>
            <a:br>
              <a:rPr lang="uk-UA" dirty="0" smtClean="0"/>
            </a:br>
            <a:r>
              <a:rPr lang="uk-UA" dirty="0" smtClean="0"/>
              <a:t>1)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радіо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218" name="Picture 2" descr="E:\Іванка)\Педколедж\Виховна год\9-А виховні 2012р\Мистецтво\мистецтво 27.09.12\Радіо\85spe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912"/>
            <a:ext cx="5414434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E:\Іванка)\Педколедж\Виховна год\9-А виховні 2012р\Мистецтво\мистецтво 27.09.12\Радіо\onlajn_radi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7" y="3068960"/>
            <a:ext cx="2990106" cy="327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E:\Іванка)\Педколедж\Виховна год\9-А виховні 2012р\Мистецтво\мистецтво 27.09.12\Радіо\Radio2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00" y="0"/>
            <a:ext cx="2108275" cy="166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268760"/>
            <a:ext cx="2768352" cy="685800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2)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музика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42" name="Picture 2" descr="E:\Іванка)\Педколедж\Виховна год\9-А виховні 2012р\Мистецтво\мистецтво 27.09.12\музика\ба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8" y="188640"/>
            <a:ext cx="2667427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E:\Іванка)\Педколедж\Виховна год\9-А виховні 2012р\Мистецтво\мистецтво 27.09.12\музика\бетхове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39591"/>
            <a:ext cx="2846031" cy="36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E:\Іванка)\Педколедж\Виховна год\9-А виховні 2012р\Мистецтво\мистецтво 27.09.12\музика\симфонічний оркест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75" y="2396461"/>
            <a:ext cx="3743325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295400"/>
            <a:ext cx="4208512" cy="685800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3)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література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266" name="Picture 2" descr="E:\Іванка)\Педколедж\Виховна год\9-А виховні 2012р\Мистецтво\мистецтво 27.09.12\музика\енеїда котляревськ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13116"/>
            <a:ext cx="3672408" cy="446889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Іванка)\Педколедж\Виховна год\9-А виховні 2012р\Мистецтво\мистецтво 27.09.12\музика\img_8913_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0304"/>
            <a:ext cx="3600400" cy="3600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Іванка)\Педколедж\Виховна год\9-А виховні 2012р\Мистецтво\мистецтво 27.09.12\музика\31-1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64" y="122616"/>
            <a:ext cx="1700385" cy="1880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5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286" y="1104495"/>
            <a:ext cx="6400800" cy="165618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dirty="0" smtClean="0"/>
              <a:t>-просторово-часові :</a:t>
            </a:r>
            <a:br>
              <a:rPr lang="uk-UA" dirty="0" smtClean="0"/>
            </a:br>
            <a:r>
              <a:rPr lang="uk-UA" dirty="0" smtClean="0"/>
              <a:t> 1) </a:t>
            </a:r>
            <a:r>
              <a:rPr lang="uk-UA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кіномистецтво</a:t>
            </a:r>
            <a:endParaRPr lang="ru-RU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E:\Іванка)\Педколедж\Виховна год\9-А виховні 2012р\Мистецтво\мистецтво 27.09.12\кіномистецтво\magnitogorsk3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839864" cy="212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Іванка)\Педколедж\Виховна год\9-А виховні 2012р\Мистецтво\мистецтво 27.09.12\кіномистецтво\dovzhenko7594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7536"/>
            <a:ext cx="5302728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Іванка)\Педколедж\Виховна год\9-А виховні 2012р\Мистецтво\мистецтво 27.09.12\кіномистецтво\1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1" y="4308737"/>
            <a:ext cx="2886968" cy="221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25782"/>
            <a:ext cx="2552328" cy="685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2)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театр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314" name="Picture 2" descr="E:\Іванка)\Педколедж\Виховна год\9-А виховні 2012р\Мистецтво\мистецтво 27.09.12\Театр\imagesо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4" y="1119582"/>
            <a:ext cx="2755713" cy="18155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Іванка)\Педколедж\Виховна год\9-А виховні 2012р\Мистецтво\мистецтво 27.09.12\Театр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22718"/>
            <a:ext cx="4059977" cy="2866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Іванка)\Педколедж\Виховна год\9-А виховні 2012р\Мистецтво\мистецтво 27.09.12\Театр\5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5" y="188640"/>
            <a:ext cx="2496199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Іванка)\Педколедж\Виховна год\9-А виховні 2012р\Мистецтво\мистецтво 27.09.12\Театр\imagesььло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40" y="3501008"/>
            <a:ext cx="3967485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3788" y="1196752"/>
            <a:ext cx="3200400" cy="685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3) </a:t>
            </a:r>
            <a:r>
              <a:rPr lang="uk-UA" sz="4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танець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4338" name="Picture 2" descr="E:\Іванка)\Педколедж\Виховна год\9-А виховні 2012р\Мистецтво\мистецтво 27.09.12\танець\ad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105150" cy="374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Іванка)\Педколедж\Виховна год\9-А виховні 2012р\Мистецтво\мистецтво 27.09.12\танець\ft_07.05.10_tanec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4968553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Іванка)\Педколедж\Виховна год\9-А виховні 2012р\Мистецтво\мистецтво 27.09.12\танець\ритуальний тан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59" y="476672"/>
            <a:ext cx="2609705" cy="2619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:\Іванка)\Педколедж\Виховна год\9-А виховні 2012р\Мистецтво\мистецтво 27.09.12\танець\image.ph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692">
            <a:off x="261033" y="4417987"/>
            <a:ext cx="2887808" cy="19305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980728"/>
            <a:ext cx="5726088" cy="11178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4) </a:t>
            </a:r>
            <a:r>
              <a:rPr lang="uk-UA" sz="4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циркове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мистецтво</a:t>
            </a:r>
            <a:endParaRPr lang="ru-RU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5362" name="Picture 2" descr="E:\Іванка)\Педколедж\Виховна год\9-А виховні 2012р\Мистецтво\мистецтво 27.09.12\цирк\imagesло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026415" cy="3098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E:\Іванка)\Педколедж\Виховна год\9-А виховні 2012р\Мистецтво\мистецтво 27.09.12\цирк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3" y="559506"/>
            <a:ext cx="2736304" cy="238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Іванка)\Педколедж\Виховна год\9-А виховні 2012р\Мистецтво\мистецтво 27.09.12\цирк\teat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959011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95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912768" cy="4680520"/>
          </a:xfrm>
        </p:spPr>
        <p:txBody>
          <a:bodyPr>
            <a:noAutofit/>
          </a:bodyPr>
          <a:lstStyle/>
          <a:p>
            <a:r>
              <a:rPr lang="uk-UA" sz="7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Мистецтво – це</a:t>
            </a:r>
            <a:r>
              <a:rPr lang="en-US" sz="7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uk-UA" sz="7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вміння творити прекрасне</a:t>
            </a:r>
            <a:endParaRPr lang="ru-RU" sz="7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2102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912768" cy="5020610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Мистецтво наповнює, збагачує людину, робить її ціліснішою, щасливішою. Воно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звернене до її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почуттів і впливає на людину з надзвичайною силою.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“ І мовкнуть слова перед чародійством пензля, і бліднуть фарби перед барвистим суцвіттям, що враз починає дихати, шептати казку, сміятися, плакати росами,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жити”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102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6192688" cy="1152128"/>
          </a:xfrm>
        </p:spPr>
        <p:txBody>
          <a:bodyPr>
            <a:noAutofit/>
          </a:bodyPr>
          <a:lstStyle/>
          <a:p>
            <a:r>
              <a:rPr lang="uk-UA" b="1" dirty="0" smtClean="0">
                <a:effectLst>
                  <a:reflection blurRad="6350" stA="55000" endA="300" endPos="45500" dir="5400000" sy="-100000" algn="bl" rotWithShape="0"/>
                </a:effectLst>
              </a:rPr>
              <a:t>Класифікація видів мистецтва</a:t>
            </a:r>
            <a:endParaRPr lang="ru-RU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971600" y="2276872"/>
            <a:ext cx="7200800" cy="115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uk-UA" sz="49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</a:t>
            </a:r>
            <a:r>
              <a:rPr lang="uk-UA" sz="49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росторові мистецтва</a:t>
            </a:r>
            <a:r>
              <a:rPr lang="uk-UA" dirty="0" smtClean="0"/>
              <a:t>:</a:t>
            </a:r>
          </a:p>
          <a:p>
            <a:pPr algn="l"/>
            <a:r>
              <a:rPr lang="uk-UA" dirty="0" smtClean="0"/>
              <a:t>1)</a:t>
            </a:r>
            <a:r>
              <a:rPr lang="uk-UA" sz="44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архітектура</a:t>
            </a:r>
            <a:endParaRPr lang="ru-RU" sz="44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 descr="E:\Іванка)\Педколедж\Виховна год\9-А виховні 2012р\Мистецтво\мистецтво 27.09.12\Архітектура\1200712337_iic_mg_vol01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82223"/>
            <a:ext cx="3059832" cy="3689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E:\Іванка)\Педколедж\Виховна год\9-А виховні 2012р\Мистецтво\мистецтво 27.09.12\Архітектура\венеці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7834"/>
            <a:ext cx="4418045" cy="3313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0252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Іванка)\Педколедж\Виховна год\9-А виховні 2012р\Мистецтво\мистецтво 27.09.12\Архітектура\ecoegg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72" y="3035300"/>
            <a:ext cx="4572000" cy="3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Іванка)\Педколедж\Виховна год\9-А виховні 2012р\Мистецтво\мистецтво 27.09.12\Архітектура\architecture_of_fu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08"/>
            <a:ext cx="4471144" cy="279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Іванка)\Педколедж\Виховна год\9-А виховні 2012р\Мистецтво\мистецтво 27.09.12\Архітектура\світова архітекту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6231"/>
            <a:ext cx="3602379" cy="290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Іванка)\Педколедж\Виховна год\9-А виховні 2012р\Мистецтво\мистецтво 27.09.12\Архітектура\D4EEF2EEE3F0E0F4E8FF20C3EEEDEAEEEDE3E02E20C0F0F5E8F2E5EAF2F3F0E020C3EEEDEAEEEDE3E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413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Іванка)\Педколедж\Виховна год\9-А виховні 2012р\Мистецтво\мистецтво 27.09.12\Архітектура\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25" y="1772816"/>
            <a:ext cx="4011557" cy="3008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3606188" cy="685800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2)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cs typeface="Times New Roman" pitchFamily="18" charset="0"/>
              </a:rPr>
              <a:t>скульптура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3074" name="Picture 2" descr="E:\Іванка)\Педколедж\Виховна год\9-А виховні 2012р\Мистецтво\мистецтво 27.09.12\скульптура\mois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88" y="20828"/>
            <a:ext cx="4133325" cy="4612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Іванка)\Педколедж\Виховна год\9-А виховні 2012р\Мистецтво\мистецтво 27.09.12\скульптура\skulpt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48" y="4273878"/>
            <a:ext cx="3400425" cy="2552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Іванка)\Педколедж\Виховна год\9-А виховні 2012р\Мистецтво\мистецтво 27.09.12\скульптура\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59" y="3130929"/>
            <a:ext cx="2486489" cy="3727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Іванка)\Педколедж\Виховна год\9-А виховні 2012р\Мистецтво\мистецтво 27.09.12\скульптура\9026ee22b2441db48caa50a7499daff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7223"/>
            <a:ext cx="3250459" cy="447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330816"/>
            <a:ext cx="30099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3)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живопис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098" name="Picture 2" descr="E:\Іванка)\Педколедж\Виховна год\9-А виховні 2012р\Мистецтво\мистецтво 27.09.12\живопис\Vinece-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" y="0"/>
            <a:ext cx="2517304" cy="31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Іванка)\Педколедж\Виховна год\9-А виховні 2012р\Мистецтво\мистецтво 27.09.12\живопис\2819b3146f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5240"/>
            <a:ext cx="5065666" cy="3686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Іванка)\Педколедж\Виховна год\9-А виховні 2012р\Мистецтво\мистецтво 27.09.12\живопис\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86" y="1"/>
            <a:ext cx="2520280" cy="318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Іванка)\Педколедж\Виховна год\9-А виховні 2012р\Мистецтво\мистецтво 27.09.12\живопис\T15d0sXdXqXXc_UN3V_0207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3725068" cy="4095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94" y="836712"/>
            <a:ext cx="4228381" cy="685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4)</a:t>
            </a:r>
            <a:r>
              <a:rPr lang="uk-UA" sz="4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рафіка</a:t>
            </a:r>
            <a:endParaRPr lang="ru-RU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 descr="E:\Іванка)\Педколедж\Виховна год\9-А виховні 2012р\Мистецтво\мистецтво 27.09.12\графіка\4967b5a880d830314e4a0f392b9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824536" cy="590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E:\Іванка)\Педколедж\Виховна год\9-А виховні 2012р\Мистецтво\мистецтво 27.09.12\графіка\157701_2828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3" y="1664804"/>
            <a:ext cx="3822540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Іванка)\Педколедж\Виховна год\9-А виховні 2012р\Мистецтво\мистецтво 27.09.12\графіка\802598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031">
            <a:off x="2411760" y="5381425"/>
            <a:ext cx="2160240" cy="1326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6326">
            <a:off x="1420575" y="980912"/>
            <a:ext cx="6400800" cy="57541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5</a:t>
            </a:r>
            <a:r>
              <a:rPr lang="uk-UA" sz="4400" b="1" dirty="0" smtClean="0"/>
              <a:t>) </a:t>
            </a:r>
            <a:r>
              <a:rPr lang="uk-UA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художня фотографія</a:t>
            </a:r>
            <a:endParaRPr lang="ru-RU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 descr="E:\Іванка)\Педколедж\Виховна год\9-А виховні 2012р\Мистецтво\мистецтво 27.09.12\художня фотографія\6e3d23470f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7" y="4195061"/>
            <a:ext cx="3463673" cy="259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Іванка)\Педколедж\Виховна год\9-А виховні 2012р\Мистецтво\мистецтво 27.09.12\художня фотографія\12205243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80" y="1700808"/>
            <a:ext cx="3104657" cy="232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Іванка)\Педколедж\Виховна год\9-А виховні 2012р\Мистецтво\мистецтво 27.09.12\художня фотографія\35-r5HH7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47930"/>
            <a:ext cx="3361556" cy="224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E:\Іванка)\Педколедж\Виховна год\9-А виховні 2012р\Мистецтво\мистецтво 27.09.12\художня фотографія\214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" y="1684345"/>
            <a:ext cx="3174193" cy="2139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Іванка)\Педколедж\Виховна год\9-А виховні 2012р\Мистецтво\мистецтво 27.09.12\художня фотографія\ef00aa5706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46">
            <a:off x="2913369" y="2684972"/>
            <a:ext cx="3409247" cy="2332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</TotalTime>
  <Words>103</Words>
  <Application>Microsoft Office PowerPoint</Application>
  <PresentationFormat>Екран (4:3)</PresentationFormat>
  <Paragraphs>21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Кутюр</vt:lpstr>
      <vt:lpstr>Для чого людині мистецтво?</vt:lpstr>
      <vt:lpstr>Мистецтво – це вміння творити прекрасне</vt:lpstr>
      <vt:lpstr>Мистецтво наповнює, збагачує людину, робить її ціліснішою, щасливішою. Воно звернене до її почуттів і впливає на людину з надзвичайною силою. “ І мовкнуть слова перед чародійством пензля, і бліднуть фарби перед барвистим суцвіттям, що враз починає дихати, шептати казку, сміятися, плакати росами, жити”. </vt:lpstr>
      <vt:lpstr>Класифікація видів мистецтва</vt:lpstr>
      <vt:lpstr>Презентація PowerPoint</vt:lpstr>
      <vt:lpstr>2)скульптура</vt:lpstr>
      <vt:lpstr>3)живопис</vt:lpstr>
      <vt:lpstr>4)графіка</vt:lpstr>
      <vt:lpstr>5) художня фотографія</vt:lpstr>
      <vt:lpstr>Презентація PowerPoint</vt:lpstr>
      <vt:lpstr>7) дизайн</vt:lpstr>
      <vt:lpstr>    -часові мистецтва: 1) радіо</vt:lpstr>
      <vt:lpstr>2) музика</vt:lpstr>
      <vt:lpstr>3) література</vt:lpstr>
      <vt:lpstr>-просторово-часові :  1) кіномистецтво</vt:lpstr>
      <vt:lpstr>2) театр</vt:lpstr>
      <vt:lpstr>3) танець</vt:lpstr>
      <vt:lpstr>4) циркове  мистецтво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царині мистецтва</dc:title>
  <dc:creator>Admin</dc:creator>
  <cp:lastModifiedBy>222</cp:lastModifiedBy>
  <cp:revision>31</cp:revision>
  <dcterms:created xsi:type="dcterms:W3CDTF">2012-09-26T09:20:18Z</dcterms:created>
  <dcterms:modified xsi:type="dcterms:W3CDTF">2021-04-08T07:01:59Z</dcterms:modified>
</cp:coreProperties>
</file>