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D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7C706-DC42-4103-9C28-E2ED218583BF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CFC49-BF29-4714-A85F-18CE6CD9C1C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31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Підготував: </a:t>
            </a:r>
            <a:r>
              <a:rPr lang="uk-UA" dirty="0" err="1"/>
              <a:t>Михасевич</a:t>
            </a:r>
            <a:r>
              <a:rPr lang="uk-UA" dirty="0"/>
              <a:t> А.П.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CFC49-BF29-4714-A85F-18CE6CD9C1C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76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1823" y="3861048"/>
            <a:ext cx="73803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РУХЛИВІ ІГРИ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135" y="404391"/>
            <a:ext cx="3839318" cy="374973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31962C1-82C1-48D1-9F09-F4963D592278}"/>
              </a:ext>
            </a:extLst>
          </p:cNvPr>
          <p:cNvSpPr/>
          <p:nvPr/>
        </p:nvSpPr>
        <p:spPr>
          <a:xfrm>
            <a:off x="3491880" y="5692318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Підготував: </a:t>
            </a:r>
            <a:r>
              <a:rPr lang="uk-UA" sz="2800" dirty="0" smtClean="0"/>
              <a:t>Андрій </a:t>
            </a:r>
            <a:r>
              <a:rPr lang="uk-UA" sz="2800" dirty="0" err="1" smtClean="0"/>
              <a:t>Михасевич</a:t>
            </a:r>
            <a:r>
              <a:rPr lang="uk-UA" sz="28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14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7742" y="22469"/>
            <a:ext cx="478381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 </a:t>
            </a:r>
          </a:p>
          <a:p>
            <a:pPr algn="ctr"/>
            <a:r>
              <a:rPr lang="uk-UA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«ВОВК  </a:t>
            </a:r>
          </a:p>
          <a:p>
            <a:pPr algn="ctr"/>
            <a:r>
              <a:rPr lang="uk-UA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 </a:t>
            </a:r>
          </a:p>
          <a:p>
            <a:pPr algn="ctr"/>
            <a:r>
              <a:rPr lang="uk-UA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КОЗЕНЯТА»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Картинки по запросу вовк казков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70807"/>
            <a:ext cx="2782198" cy="27953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КОЗЕН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08121"/>
            <a:ext cx="2971933" cy="27953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14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819" y="26064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беруться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за руки і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утворюють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ланцюжок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- вони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козенята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Попереду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- коза. За ними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полює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вовк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зловити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останнє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козеня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Коза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перешкодити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закриває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дитинча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решта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козенят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рухаються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за нею, не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розчіплюючи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рук.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Вовк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схопив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козеня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Відводить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до себе в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лігво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закінчується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вовк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переловить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козенят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98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980728"/>
            <a:ext cx="6289093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БУДЬТЕ</a:t>
            </a:r>
          </a:p>
          <a:p>
            <a:pPr algn="ctr"/>
            <a:r>
              <a:rPr lang="uk-UA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ЗДОРОВІ,</a:t>
            </a:r>
          </a:p>
          <a:p>
            <a:pPr algn="ctr"/>
            <a:r>
              <a:rPr lang="uk-UA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ДІТИ!!!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350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8488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Рухливі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важливий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усебічного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194" y="2564904"/>
            <a:ext cx="5715000" cy="3800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6421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407" y="188640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дібрані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гармонійному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ігрові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серцево-судинної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ди­хальної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збуджують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апетит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міцному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сну.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060" y="3573016"/>
            <a:ext cx="6513637" cy="27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4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Рухливі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задовольняють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потребу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збагаченню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рухового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закріплюються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вдосконалюються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вмін­ня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ходьби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бігу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стрибків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рівноваги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розвиваються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як: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сприт­ність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витривалість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53" y="4365104"/>
            <a:ext cx="3649588" cy="2274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259" y="4359087"/>
            <a:ext cx="3647221" cy="2274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1267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913" y="260648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Спільний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викликаний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грою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об’єднує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дружній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колектив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77" y="1556792"/>
            <a:ext cx="7200800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5378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Рухливі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розумовий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допомагаючи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уточнити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навколишній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Виконуючи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імітуючи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птахів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комах,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з’ясовують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здобуті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пересування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454" y="3728070"/>
            <a:ext cx="5015084" cy="2808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14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ступенем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бувають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малої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рухливості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64904"/>
            <a:ext cx="4381054" cy="3529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587" y="2564904"/>
            <a:ext cx="4392488" cy="3600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834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2884" y="188640"/>
            <a:ext cx="64582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РУХЛИВИХ</a:t>
            </a:r>
          </a:p>
          <a:p>
            <a:pPr algn="ctr"/>
            <a: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ІГОР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7095" y="1926502"/>
            <a:ext cx="84984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грою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провести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розминку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4223" y="2708920"/>
            <a:ext cx="77666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Суворо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правила 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uk-UA" sz="3200" b="1" dirty="0" err="1">
                <a:latin typeface="Times New Roman" pitchFamily="18" charset="0"/>
                <a:cs typeface="Times New Roman" pitchFamily="18" charset="0"/>
              </a:rPr>
              <a:t>ливої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93305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Уважно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слухати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сигнали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капітана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924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622" y="4365104"/>
            <a:ext cx="85276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Поважай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супротивника,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супротивник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грі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товариш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0171" y="332656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Уникати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зіткнень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гравцями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поштовхів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ударів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по руках і ногах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гравців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4352" y="2269931"/>
            <a:ext cx="84662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падінні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згрупуватися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травми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якнайшвидше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стати на ноги;</a:t>
            </a:r>
          </a:p>
        </p:txBody>
      </p:sp>
    </p:spTree>
    <p:extLst>
      <p:ext uri="{BB962C8B-B14F-4D97-AF65-F5344CB8AC3E}">
        <p14:creationId xmlns:p14="http://schemas.microsoft.com/office/powerpoint/2010/main" val="73020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</TotalTime>
  <Words>286</Words>
  <Application>Microsoft Office PowerPoint</Application>
  <PresentationFormat>Екран (4:3)</PresentationFormat>
  <Paragraphs>26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Бумажная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222</cp:lastModifiedBy>
  <cp:revision>12</cp:revision>
  <dcterms:created xsi:type="dcterms:W3CDTF">2016-12-06T08:41:13Z</dcterms:created>
  <dcterms:modified xsi:type="dcterms:W3CDTF">2021-04-07T11:21:05Z</dcterms:modified>
</cp:coreProperties>
</file>