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74" r:id="rId11"/>
    <p:sldId id="266" r:id="rId12"/>
    <p:sldId id="267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0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340DD7-C3DB-4924-81F7-09ADAD0AD84B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AB0681-07D3-4266-AEA7-3D3B706495F5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340DD7-C3DB-4924-81F7-09ADAD0AD84B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AB0681-07D3-4266-AEA7-3D3B706495F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340DD7-C3DB-4924-81F7-09ADAD0AD84B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AB0681-07D3-4266-AEA7-3D3B706495F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340DD7-C3DB-4924-81F7-09ADAD0AD84B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AB0681-07D3-4266-AEA7-3D3B706495F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340DD7-C3DB-4924-81F7-09ADAD0AD84B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AB0681-07D3-4266-AEA7-3D3B706495F5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340DD7-C3DB-4924-81F7-09ADAD0AD84B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AB0681-07D3-4266-AEA7-3D3B706495F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340DD7-C3DB-4924-81F7-09ADAD0AD84B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AB0681-07D3-4266-AEA7-3D3B706495F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340DD7-C3DB-4924-81F7-09ADAD0AD84B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AB0681-07D3-4266-AEA7-3D3B706495F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340DD7-C3DB-4924-81F7-09ADAD0AD84B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AB0681-07D3-4266-AEA7-3D3B706495F5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340DD7-C3DB-4924-81F7-09ADAD0AD84B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AB0681-07D3-4266-AEA7-3D3B706495F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340DD7-C3DB-4924-81F7-09ADAD0AD84B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AB0681-07D3-4266-AEA7-3D3B706495F5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0340DD7-C3DB-4924-81F7-09ADAD0AD84B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2AB0681-07D3-4266-AEA7-3D3B706495F5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2204864"/>
            <a:ext cx="7406640" cy="1472184"/>
          </a:xfrm>
        </p:spPr>
        <p:txBody>
          <a:bodyPr>
            <a:noAutofit/>
          </a:bodyPr>
          <a:lstStyle/>
          <a:p>
            <a:r>
              <a:rPr lang="ru-RU" sz="6600" b="1" i="1" dirty="0"/>
              <a:t>"</a:t>
            </a:r>
            <a:r>
              <a:rPr lang="ru-RU" sz="6600" b="1" i="1" dirty="0" err="1"/>
              <a:t>Безпека</a:t>
            </a:r>
            <a:r>
              <a:rPr lang="ru-RU" sz="6600" b="1" i="1" dirty="0"/>
              <a:t> </a:t>
            </a:r>
            <a:r>
              <a:rPr lang="ru-RU" sz="6600" b="1" i="1" dirty="0" err="1"/>
              <a:t>пішоходів</a:t>
            </a:r>
            <a:r>
              <a:rPr lang="uk-UA" sz="6600" b="1" i="1" dirty="0"/>
              <a:t> на вулиці</a:t>
            </a:r>
            <a:r>
              <a:rPr lang="ru-RU" sz="6600" b="1" i="1" dirty="0"/>
              <a:t>"</a:t>
            </a:r>
          </a:p>
        </p:txBody>
      </p:sp>
      <p:pic>
        <p:nvPicPr>
          <p:cNvPr id="4" name="Рисунок 3" descr="D:\сяоми ми1\Новая папка\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7" y="3865832"/>
            <a:ext cx="5940425" cy="222746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5014442" y="5949280"/>
            <a:ext cx="414972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Підготувала: Тетяна Ткач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Використано матеріали </a:t>
            </a:r>
            <a:r>
              <a:rPr lang="uk-UA" sz="1100" dirty="0" err="1">
                <a:latin typeface="Times New Roman" pitchFamily="18" charset="0"/>
                <a:cs typeface="Times New Roman" pitchFamily="18" charset="0"/>
              </a:rPr>
              <a:t>інтернет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 – ресурсу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7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Перегляд </a:t>
            </a:r>
            <a:r>
              <a:rPr lang="ru-RU" sz="32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мультфільму</a:t>
            </a:r>
            <a:r>
              <a:rPr lang="ru-RU" sz="32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:«</a:t>
            </a:r>
            <a:r>
              <a:rPr lang="ru-RU" sz="32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Гармонія</a:t>
            </a:r>
            <a:r>
              <a:rPr lang="ru-RU" sz="32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світлофора</a:t>
            </a:r>
            <a:r>
              <a:rPr lang="ru-RU" sz="32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430" y="1447800"/>
            <a:ext cx="6982690" cy="4800600"/>
          </a:xfrm>
        </p:spPr>
      </p:pic>
      <p:sp>
        <p:nvSpPr>
          <p:cNvPr id="2" name="Прямокутник 1"/>
          <p:cNvSpPr/>
          <p:nvPr/>
        </p:nvSpPr>
        <p:spPr>
          <a:xfrm>
            <a:off x="1619672" y="6376198"/>
            <a:ext cx="6696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https://www.youtube.com/watch?v=FJ3HoeZCZIk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96406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/>
              <a:t>«</a:t>
            </a:r>
            <a:r>
              <a:rPr lang="ru-RU" b="1" i="1" dirty="0" err="1"/>
              <a:t>Привіт</a:t>
            </a:r>
            <a:r>
              <a:rPr lang="ru-RU" b="1" i="1" dirty="0"/>
              <a:t> </a:t>
            </a:r>
            <a:r>
              <a:rPr lang="ru-RU" b="1" i="1" dirty="0" err="1"/>
              <a:t>мої</a:t>
            </a:r>
            <a:r>
              <a:rPr lang="ru-RU" b="1" i="1" dirty="0"/>
              <a:t> </a:t>
            </a:r>
            <a:r>
              <a:rPr lang="ru-RU" b="1" i="1" dirty="0" err="1"/>
              <a:t>розумні</a:t>
            </a:r>
            <a:r>
              <a:rPr lang="ru-RU" b="1" i="1" dirty="0"/>
              <a:t>. Знаю, </a:t>
            </a:r>
            <a:r>
              <a:rPr lang="ru-RU" b="1" i="1" dirty="0" err="1"/>
              <a:t>ви</a:t>
            </a:r>
            <a:r>
              <a:rPr lang="ru-RU" b="1" i="1" dirty="0"/>
              <a:t> листа </a:t>
            </a:r>
            <a:r>
              <a:rPr lang="ru-RU" b="1" i="1" dirty="0" err="1"/>
              <a:t>від</a:t>
            </a:r>
            <a:r>
              <a:rPr lang="ru-RU" b="1" i="1" dirty="0"/>
              <a:t> мене не </a:t>
            </a:r>
            <a:r>
              <a:rPr lang="ru-RU" b="1" i="1" dirty="0" err="1"/>
              <a:t>чекали</a:t>
            </a:r>
            <a:r>
              <a:rPr lang="ru-RU" b="1" i="1" dirty="0"/>
              <a:t>. Але </a:t>
            </a:r>
            <a:r>
              <a:rPr lang="ru-RU" b="1" i="1" dirty="0" err="1"/>
              <a:t>мені</a:t>
            </a:r>
            <a:r>
              <a:rPr lang="ru-RU" b="1" i="1" dirty="0"/>
              <a:t> </a:t>
            </a:r>
            <a:r>
              <a:rPr lang="ru-RU" b="1" i="1" dirty="0" err="1"/>
              <a:t>дуже</a:t>
            </a:r>
            <a:r>
              <a:rPr lang="ru-RU" b="1" i="1" dirty="0"/>
              <a:t> </a:t>
            </a:r>
            <a:r>
              <a:rPr lang="ru-RU" b="1" i="1" dirty="0" err="1"/>
              <a:t>хотілося</a:t>
            </a:r>
            <a:r>
              <a:rPr lang="ru-RU" b="1" i="1" dirty="0"/>
              <a:t> б </a:t>
            </a:r>
            <a:r>
              <a:rPr lang="ru-RU" b="1" i="1" dirty="0" err="1"/>
              <a:t>поділитися</a:t>
            </a:r>
            <a:r>
              <a:rPr lang="ru-RU" b="1" i="1" dirty="0"/>
              <a:t> </a:t>
            </a:r>
            <a:r>
              <a:rPr lang="ru-RU" b="1" i="1" dirty="0" err="1"/>
              <a:t>своїми</a:t>
            </a:r>
            <a:r>
              <a:rPr lang="ru-RU" b="1" i="1" dirty="0"/>
              <a:t> </a:t>
            </a:r>
            <a:r>
              <a:rPr lang="ru-RU" b="1" i="1" dirty="0" err="1"/>
              <a:t>враженнями</a:t>
            </a:r>
            <a:r>
              <a:rPr lang="ru-RU" b="1" i="1" dirty="0"/>
              <a:t>. Правил </a:t>
            </a:r>
            <a:r>
              <a:rPr lang="ru-RU" b="1" i="1" dirty="0" err="1"/>
              <a:t>дорожнього</a:t>
            </a:r>
            <a:r>
              <a:rPr lang="ru-RU" b="1" i="1" dirty="0"/>
              <a:t> </a:t>
            </a:r>
            <a:r>
              <a:rPr lang="ru-RU" b="1" i="1" dirty="0" err="1"/>
              <a:t>руху</a:t>
            </a:r>
            <a:r>
              <a:rPr lang="ru-RU" b="1" i="1" dirty="0"/>
              <a:t> я не знаю, та вони </a:t>
            </a:r>
            <a:r>
              <a:rPr lang="ru-RU" b="1" i="1" dirty="0" err="1"/>
              <a:t>мені</a:t>
            </a:r>
            <a:r>
              <a:rPr lang="ru-RU" b="1" i="1" dirty="0"/>
              <a:t> і не </a:t>
            </a:r>
            <a:r>
              <a:rPr lang="ru-RU" b="1" i="1" dirty="0" err="1"/>
              <a:t>потрібні</a:t>
            </a:r>
            <a:r>
              <a:rPr lang="ru-RU" b="1" i="1" dirty="0"/>
              <a:t>, </a:t>
            </a:r>
            <a:r>
              <a:rPr lang="ru-RU" b="1" i="1" dirty="0" err="1"/>
              <a:t>бо</a:t>
            </a:r>
            <a:r>
              <a:rPr lang="ru-RU" b="1" i="1" dirty="0"/>
              <a:t> я </a:t>
            </a:r>
            <a:r>
              <a:rPr lang="ru-RU" b="1" i="1" dirty="0" err="1"/>
              <a:t>літаю</a:t>
            </a:r>
            <a:r>
              <a:rPr lang="ru-RU" b="1" i="1" dirty="0"/>
              <a:t> на </a:t>
            </a:r>
            <a:r>
              <a:rPr lang="ru-RU" b="1" i="1" dirty="0" err="1"/>
              <a:t>повітряному</a:t>
            </a:r>
            <a:r>
              <a:rPr lang="ru-RU" b="1" i="1" dirty="0"/>
              <a:t> </a:t>
            </a:r>
            <a:r>
              <a:rPr lang="ru-RU" b="1" i="1" dirty="0" err="1"/>
              <a:t>транспорті</a:t>
            </a:r>
            <a:r>
              <a:rPr lang="ru-RU" b="1" i="1" dirty="0"/>
              <a:t>: </a:t>
            </a:r>
            <a:r>
              <a:rPr lang="ru-RU" b="1" i="1" dirty="0" err="1"/>
              <a:t>ступі</a:t>
            </a:r>
            <a:r>
              <a:rPr lang="ru-RU" b="1" i="1" dirty="0"/>
              <a:t> та </a:t>
            </a:r>
            <a:r>
              <a:rPr lang="ru-RU" b="1" i="1" dirty="0" err="1"/>
              <a:t>мітлі</a:t>
            </a:r>
            <a:r>
              <a:rPr lang="ru-RU" b="1" i="1" dirty="0"/>
              <a:t>. А </a:t>
            </a:r>
            <a:r>
              <a:rPr lang="ru-RU" b="1" i="1" dirty="0" err="1"/>
              <a:t>дорожні</a:t>
            </a:r>
            <a:r>
              <a:rPr lang="ru-RU" b="1" i="1" dirty="0"/>
              <a:t> знаки в </a:t>
            </a:r>
            <a:r>
              <a:rPr lang="ru-RU" b="1" i="1" dirty="0" err="1"/>
              <a:t>повітрі</a:t>
            </a:r>
            <a:r>
              <a:rPr lang="ru-RU" b="1" i="1" dirty="0"/>
              <a:t> не </a:t>
            </a:r>
            <a:r>
              <a:rPr lang="ru-RU" b="1" i="1" dirty="0" err="1"/>
              <a:t>розвішують</a:t>
            </a:r>
            <a:r>
              <a:rPr lang="ru-RU" b="1" i="1" dirty="0"/>
              <a:t>, </a:t>
            </a:r>
            <a:r>
              <a:rPr lang="ru-RU" b="1" i="1" dirty="0" err="1"/>
              <a:t>світлофори</a:t>
            </a:r>
            <a:r>
              <a:rPr lang="ru-RU" b="1" i="1" dirty="0"/>
              <a:t> </a:t>
            </a:r>
            <a:r>
              <a:rPr lang="ru-RU" b="1" i="1" dirty="0" err="1"/>
              <a:t>ваші</a:t>
            </a:r>
            <a:r>
              <a:rPr lang="ru-RU" b="1" i="1" dirty="0"/>
              <a:t> на </a:t>
            </a:r>
            <a:r>
              <a:rPr lang="ru-RU" b="1" i="1" dirty="0" err="1"/>
              <a:t>землі</a:t>
            </a:r>
            <a:r>
              <a:rPr lang="ru-RU" b="1" i="1" dirty="0"/>
              <a:t>, </a:t>
            </a:r>
            <a:r>
              <a:rPr lang="ru-RU" b="1" i="1" dirty="0" err="1"/>
              <a:t>мені</a:t>
            </a:r>
            <a:r>
              <a:rPr lang="ru-RU" b="1" i="1" dirty="0"/>
              <a:t> </a:t>
            </a:r>
            <a:r>
              <a:rPr lang="ru-RU" b="1" i="1" dirty="0" err="1"/>
              <a:t>вже</a:t>
            </a:r>
            <a:r>
              <a:rPr lang="ru-RU" b="1" i="1" dirty="0"/>
              <a:t> </a:t>
            </a:r>
            <a:r>
              <a:rPr lang="ru-RU" b="1" i="1" dirty="0" err="1"/>
              <a:t>мерехтять</a:t>
            </a:r>
            <a:r>
              <a:rPr lang="ru-RU" b="1" i="1" dirty="0"/>
              <a:t> в очах </a:t>
            </a:r>
            <a:r>
              <a:rPr lang="ru-RU" b="1" i="1" dirty="0" err="1"/>
              <a:t>своїми</a:t>
            </a:r>
            <a:r>
              <a:rPr lang="ru-RU" b="1" i="1" dirty="0"/>
              <a:t> зеленим, </a:t>
            </a:r>
            <a:r>
              <a:rPr lang="ru-RU" b="1" i="1" dirty="0" err="1"/>
              <a:t>жовтим</a:t>
            </a:r>
            <a:r>
              <a:rPr lang="ru-RU" b="1" i="1" dirty="0"/>
              <a:t> та </a:t>
            </a:r>
            <a:r>
              <a:rPr lang="ru-RU" b="1" i="1" dirty="0" err="1"/>
              <a:t>червоним</a:t>
            </a:r>
            <a:r>
              <a:rPr lang="ru-RU" b="1" i="1" dirty="0"/>
              <a:t> </a:t>
            </a:r>
            <a:r>
              <a:rPr lang="ru-RU" b="1" i="1" dirty="0" err="1"/>
              <a:t>кольорами</a:t>
            </a:r>
            <a:r>
              <a:rPr lang="ru-RU" b="1" i="1" dirty="0"/>
              <a:t>. </a:t>
            </a:r>
            <a:r>
              <a:rPr lang="ru-RU" b="1" i="1" dirty="0" err="1"/>
              <a:t>Вирішила</a:t>
            </a:r>
            <a:r>
              <a:rPr lang="ru-RU" b="1" i="1" dirty="0"/>
              <a:t> я </a:t>
            </a:r>
            <a:r>
              <a:rPr lang="ru-RU" b="1" i="1" dirty="0" err="1"/>
              <a:t>зробити</a:t>
            </a:r>
            <a:r>
              <a:rPr lang="ru-RU" b="1" i="1" dirty="0"/>
              <a:t> добре </a:t>
            </a:r>
            <a:r>
              <a:rPr lang="ru-RU" b="1" i="1" dirty="0" err="1"/>
              <a:t>діло</a:t>
            </a:r>
            <a:r>
              <a:rPr lang="ru-RU" b="1" i="1" dirty="0"/>
              <a:t>: на </a:t>
            </a:r>
            <a:r>
              <a:rPr lang="ru-RU" b="1" i="1" dirty="0" err="1"/>
              <a:t>різних</a:t>
            </a:r>
            <a:r>
              <a:rPr lang="ru-RU" b="1" i="1" dirty="0"/>
              <a:t> </a:t>
            </a:r>
            <a:r>
              <a:rPr lang="ru-RU" b="1" i="1" dirty="0" err="1"/>
              <a:t>перехрестях</a:t>
            </a:r>
            <a:r>
              <a:rPr lang="ru-RU" b="1" i="1" dirty="0"/>
              <a:t> </a:t>
            </a:r>
            <a:r>
              <a:rPr lang="ru-RU" b="1" i="1" dirty="0" err="1"/>
              <a:t>поміняти</a:t>
            </a:r>
            <a:r>
              <a:rPr lang="ru-RU" b="1" i="1" dirty="0"/>
              <a:t> </a:t>
            </a:r>
            <a:r>
              <a:rPr lang="ru-RU" b="1" i="1" dirty="0" err="1"/>
              <a:t>кольори</a:t>
            </a:r>
            <a:r>
              <a:rPr lang="ru-RU" b="1" i="1" dirty="0"/>
              <a:t> </a:t>
            </a:r>
            <a:r>
              <a:rPr lang="ru-RU" b="1" i="1" dirty="0" err="1"/>
              <a:t>світлофорів</a:t>
            </a:r>
            <a:r>
              <a:rPr lang="ru-RU" b="1" i="1" dirty="0"/>
              <a:t> на </a:t>
            </a:r>
            <a:r>
              <a:rPr lang="ru-RU" b="1" i="1" dirty="0" err="1"/>
              <a:t>рожеві</a:t>
            </a:r>
            <a:r>
              <a:rPr lang="ru-RU" b="1" i="1" dirty="0"/>
              <a:t>, </a:t>
            </a:r>
            <a:r>
              <a:rPr lang="ru-RU" b="1" i="1" dirty="0" err="1"/>
              <a:t>блакитні</a:t>
            </a:r>
            <a:r>
              <a:rPr lang="ru-RU" b="1" i="1" dirty="0"/>
              <a:t> та </a:t>
            </a:r>
            <a:r>
              <a:rPr lang="ru-RU" b="1" i="1" dirty="0" err="1"/>
              <a:t>сині</a:t>
            </a:r>
            <a:r>
              <a:rPr lang="ru-RU" b="1" i="1" dirty="0"/>
              <a:t>. Ви </a:t>
            </a:r>
            <a:r>
              <a:rPr lang="ru-RU" b="1" i="1" dirty="0" err="1"/>
              <a:t>зі</a:t>
            </a:r>
            <a:r>
              <a:rPr lang="ru-RU" b="1" i="1" dirty="0"/>
              <a:t> мною </a:t>
            </a:r>
            <a:r>
              <a:rPr lang="ru-RU" b="1" i="1" dirty="0" err="1"/>
              <a:t>згодні</a:t>
            </a:r>
            <a:r>
              <a:rPr lang="ru-RU" b="1" i="1" dirty="0"/>
              <a:t>?»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487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поясніть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чому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змінювати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кольори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світлофора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До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призвести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 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275" y="1633537"/>
            <a:ext cx="5715000" cy="4429125"/>
          </a:xfrm>
        </p:spPr>
      </p:pic>
    </p:spTree>
    <p:extLst>
      <p:ext uri="{BB962C8B-B14F-4D97-AF65-F5344CB8AC3E}">
        <p14:creationId xmlns:p14="http://schemas.microsoft.com/office/powerpoint/2010/main" val="386316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Увага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горить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зелене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тло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,ми танцюємо на місці,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Жовте-</a:t>
            </a:r>
            <a:r>
              <a:rPr lang="uk-UA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плещимо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долоні,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червоне-мовчимо і тихенько сидимо.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40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Дидактична гра «Впізнай знак» 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 «</a:t>
            </a:r>
            <a:r>
              <a:rPr lang="uk-UA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Пішоходний</a:t>
            </a:r>
            <a:r>
              <a:rPr lang="uk-UA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перехід»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Тут наземний перехід,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Ходить цілий день народ.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 ,водій не сумуй,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Пішохода </a:t>
            </a:r>
            <a:r>
              <a:rPr lang="uk-UA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пропусти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86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Маленькі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будинки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місту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біжать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Хлопчики й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дівчатка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будинках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сидять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100" y="1738908"/>
            <a:ext cx="7499350" cy="4218384"/>
          </a:xfrm>
        </p:spPr>
      </p:pic>
    </p:spTree>
    <p:extLst>
      <p:ext uri="{BB962C8B-B14F-4D97-AF65-F5344CB8AC3E}">
        <p14:creationId xmlns:p14="http://schemas.microsoft.com/office/powerpoint/2010/main" val="94920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Тримаюсь</a:t>
            </a:r>
            <a:r>
              <a:rPr lang="ru-RU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ходу,</a:t>
            </a:r>
            <a:br>
              <a:rPr lang="ru-RU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3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стану, то впаду.</a:t>
            </a: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775" y="1847850"/>
            <a:ext cx="6096000" cy="4000500"/>
          </a:xfrm>
        </p:spPr>
      </p:pic>
    </p:spTree>
    <p:extLst>
      <p:ext uri="{BB962C8B-B14F-4D97-AF65-F5344CB8AC3E}">
        <p14:creationId xmlns:p14="http://schemas.microsoft.com/office/powerpoint/2010/main" val="131544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Йде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села до села,</a:t>
            </a:r>
            <a:b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з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рушить.</a:t>
            </a:r>
            <a:b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500" y="1587038"/>
            <a:ext cx="5224549" cy="4522124"/>
          </a:xfrm>
        </p:spPr>
      </p:pic>
    </p:spTree>
    <p:extLst>
      <p:ext uri="{BB962C8B-B14F-4D97-AF65-F5344CB8AC3E}">
        <p14:creationId xmlns:p14="http://schemas.microsoft.com/office/powerpoint/2010/main" val="198069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26170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брати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спереду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йдуть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ними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двоє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женуться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Біжать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ніяк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доженуть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землю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спересердя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б'ються</a:t>
            </a:r>
            <a:r>
              <a:rPr lang="ru-RU" sz="3200" dirty="0"/>
              <a:t>. </a:t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775" y="1943100"/>
            <a:ext cx="3810000" cy="3810000"/>
          </a:xfrm>
        </p:spPr>
      </p:pic>
    </p:spTree>
    <p:extLst>
      <p:ext uri="{BB962C8B-B14F-4D97-AF65-F5344CB8AC3E}">
        <p14:creationId xmlns:p14="http://schemas.microsoft.com/office/powerpoint/2010/main" val="364437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Зачепивсь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вагон за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дріт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Їду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їду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далеч-світ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Їду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їду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трясу,</a:t>
            </a:r>
            <a:b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Гей,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сідайте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підвезу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b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4475" y="1447800"/>
            <a:ext cx="4800600" cy="4800600"/>
          </a:xfrm>
        </p:spPr>
      </p:pic>
    </p:spTree>
    <p:extLst>
      <p:ext uri="{BB962C8B-B14F-4D97-AF65-F5344CB8AC3E}">
        <p14:creationId xmlns:p14="http://schemas.microsoft.com/office/powerpoint/2010/main" val="306117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їм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вівca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нi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сіна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Дайте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випити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бензину.</a:t>
            </a:r>
            <a:b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Уcix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коней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обжену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Кого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наздожену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100" y="1540608"/>
            <a:ext cx="7499350" cy="4614984"/>
          </a:xfrm>
        </p:spPr>
      </p:pic>
    </p:spTree>
    <p:extLst>
      <p:ext uri="{BB962C8B-B14F-4D97-AF65-F5344CB8AC3E}">
        <p14:creationId xmlns:p14="http://schemas.microsoft.com/office/powerpoint/2010/main" val="377737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червоний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стань,</a:t>
            </a:r>
            <a:b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жовтий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дорогу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оглянь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коли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зелений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буде, </a:t>
            </a:r>
            <a:b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Перейдуть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дорогу люди.</a:t>
            </a:r>
            <a:b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диво вам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моргає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вас,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відгадає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b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775" y="1562100"/>
            <a:ext cx="6096000" cy="4572000"/>
          </a:xfrm>
        </p:spPr>
      </p:pic>
    </p:spTree>
    <p:extLst>
      <p:ext uri="{BB962C8B-B14F-4D97-AF65-F5344CB8AC3E}">
        <p14:creationId xmlns:p14="http://schemas.microsoft.com/office/powerpoint/2010/main" val="176426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чому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світлофор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таку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назву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 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6025" y="1566862"/>
            <a:ext cx="2857500" cy="4562475"/>
          </a:xfrm>
        </p:spPr>
      </p:pic>
    </p:spTree>
    <p:extLst>
      <p:ext uri="{BB962C8B-B14F-4D97-AF65-F5344CB8AC3E}">
        <p14:creationId xmlns:p14="http://schemas.microsoft.com/office/powerpoint/2010/main" val="307960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63</TotalTime>
  <Words>199</Words>
  <Application>Microsoft Office PowerPoint</Application>
  <PresentationFormat>Екран (4:3)</PresentationFormat>
  <Paragraphs>25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5" baseType="lpstr">
      <vt:lpstr>Солнцестояние</vt:lpstr>
      <vt:lpstr>"Безпека пішоходів на вулиці"</vt:lpstr>
      <vt:lpstr> Маленькі будинки по місту біжать. Хлопчики й дівчатка в будинках сидять. </vt:lpstr>
      <vt:lpstr> Тримаюсь тільки на ходу, А якщо стану, то впаду.  </vt:lpstr>
      <vt:lpstr> Йде з села до села, А з місця не рушить. </vt:lpstr>
      <vt:lpstr>  Два брати спереду йдуть, За ними двоє ще женуться. Біжать, ніяк не доженуть, Об землю спересердя б'ються.  </vt:lpstr>
      <vt:lpstr> Зачепивсь вагон за дріт: «Їду, їду в далеч-світ. Їду, їду не трясу, Гей, сідайте підвезу». </vt:lpstr>
      <vt:lpstr> Я не їм вівca, нi сіна. Дайте випити бензину. Уcix коней обжену, Кого хоч наздожену. </vt:lpstr>
      <vt:lpstr>На червоний - стань, На жовтий - дорогу оглянь, А коли зелений буде,  Перейдуть дорогу люди. Що за диво вам моргає? Хто з вас, діти, відгадає?  </vt:lpstr>
      <vt:lpstr>А чому світлофор має таку назву? </vt:lpstr>
      <vt:lpstr> Перегляд мультфільму:«Гармонія світлофора» </vt:lpstr>
      <vt:lpstr>Презентація PowerPoint</vt:lpstr>
      <vt:lpstr>Діти, поясніть чому не можна змінювати кольори світлофора? До чого це може призвести? </vt:lpstr>
      <vt:lpstr>Презентація PowerPoint</vt:lpstr>
      <vt:lpstr>Дидактична гра «Впізнай знак»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"Безпека пішоходів на вулиці"</dc:title>
  <dc:creator>Vitalij</dc:creator>
  <cp:lastModifiedBy>222</cp:lastModifiedBy>
  <cp:revision>7</cp:revision>
  <dcterms:created xsi:type="dcterms:W3CDTF">2018-09-02T17:09:29Z</dcterms:created>
  <dcterms:modified xsi:type="dcterms:W3CDTF">2021-04-09T08:43:50Z</dcterms:modified>
</cp:coreProperties>
</file>