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63" r:id="rId6"/>
    <p:sldId id="259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C395E-EB4C-485B-AC8C-D372E4CD6955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14269-373C-4F1E-A0AA-C834F3F0E89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14269-373C-4F1E-A0AA-C834F3F0E89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3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4%D0%BE%D1%80%D0%BE%D0%B6%D0%BD%D1%96%D0%B9_%D1%80%D1%83%D1%85" TargetMode="External"/><Relationship Id="rId2" Type="http://schemas.openxmlformats.org/officeDocument/2006/relationships/hyperlink" Target="https://uk.wikipedia.org/wiki/%D0%A1%D0%B8%D1%81%D1%82%D0%B5%D0%BC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uk.wikipedia.org/wiki/%D0%A3%D1%87%D0%B0%D1%81%D0%BD%D0%B8%D0%BA_%D0%B4%D0%BE%D1%80%D0%BE%D0%B6%D0%BD%D1%8C%D0%BE%D0%B3%D0%BE_%D1%80%D1%83%D1%85%D1%8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412776"/>
            <a:ext cx="8458200" cy="1470025"/>
          </a:xfrm>
          <a:effectLst>
            <a:glow rad="635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Молодь за безпеку </a:t>
            </a:r>
            <a:r>
              <a:rPr lang="uk-U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uk-U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дорожнього </a:t>
            </a:r>
            <a:r>
              <a:rPr lang="uk-UA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руху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797152"/>
            <a:ext cx="4104456" cy="1714488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Підготувала</a:t>
            </a:r>
            <a:r>
              <a:rPr lang="ru-RU" dirty="0" smtClean="0"/>
              <a:t>: </a:t>
            </a:r>
            <a:r>
              <a:rPr lang="ru-RU" dirty="0" err="1" smtClean="0"/>
              <a:t>Ірина</a:t>
            </a:r>
            <a:r>
              <a:rPr lang="ru-RU" dirty="0" smtClean="0"/>
              <a:t> </a:t>
            </a:r>
            <a:r>
              <a:rPr lang="ru-RU" dirty="0" err="1" smtClean="0"/>
              <a:t>Бальва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sz="1050" dirty="0" err="1" smtClean="0"/>
              <a:t>Використано</a:t>
            </a:r>
            <a:r>
              <a:rPr lang="ru-RU" sz="1050" dirty="0" smtClean="0"/>
              <a:t> </a:t>
            </a:r>
            <a:r>
              <a:rPr lang="ru-RU" sz="1050" dirty="0" err="1"/>
              <a:t>матеріали</a:t>
            </a:r>
            <a:r>
              <a:rPr lang="ru-RU" sz="1050" dirty="0"/>
              <a:t> </a:t>
            </a:r>
            <a:r>
              <a:rPr lang="ru-RU" sz="1050" dirty="0" err="1"/>
              <a:t>інтернет</a:t>
            </a:r>
            <a:r>
              <a:rPr lang="ru-RU" sz="1050" dirty="0"/>
              <a:t> – ресурсу</a:t>
            </a:r>
            <a:endParaRPr lang="ru-RU" sz="1050" dirty="0"/>
          </a:p>
        </p:txBody>
      </p:sp>
      <p:pic>
        <p:nvPicPr>
          <p:cNvPr id="20482" name="Picture 2" descr="http://dopomogadtp.com/wp-content/uploads/2018/05/1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500462" cy="3782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04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безпека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дорожн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ього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руху?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2000241"/>
            <a:ext cx="4429156" cy="4500594"/>
          </a:xfrm>
        </p:spPr>
        <p:txBody>
          <a:bodyPr>
            <a:normAutofit fontScale="92500"/>
          </a:bodyPr>
          <a:lstStyle/>
          <a:p>
            <a:r>
              <a:rPr lang="vi-VN" b="1" dirty="0"/>
              <a:t>Безпе́ка</a:t>
            </a:r>
            <a:r>
              <a:rPr lang="ru-RU" b="1" dirty="0"/>
              <a:t> </a:t>
            </a:r>
            <a:r>
              <a:rPr lang="vi-VN" b="1" dirty="0"/>
              <a:t>доро́жнього</a:t>
            </a:r>
            <a:r>
              <a:rPr lang="ru-RU" b="1" dirty="0"/>
              <a:t> </a:t>
            </a:r>
            <a:r>
              <a:rPr lang="vi-VN" b="1" dirty="0"/>
              <a:t>ру́ху</a:t>
            </a:r>
            <a:r>
              <a:rPr lang="ru-RU" b="1" dirty="0"/>
              <a:t> </a:t>
            </a:r>
            <a:r>
              <a:rPr lang="vi-VN" dirty="0"/>
              <a:t> — це комплекс та </a:t>
            </a:r>
            <a:r>
              <a:rPr lang="vi-VN" dirty="0">
                <a:hlinkClick r:id="rId2" tooltip="Система"/>
              </a:rPr>
              <a:t>система</a:t>
            </a:r>
            <a:r>
              <a:rPr lang="vi-VN" dirty="0"/>
              <a:t> 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правил, </a:t>
            </a:r>
            <a:r>
              <a:rPr lang="vi-VN" dirty="0"/>
              <a:t>заходів і засобів, що забезпечують умови безпечного </a:t>
            </a:r>
            <a:r>
              <a:rPr lang="vi-VN" dirty="0">
                <a:hlinkClick r:id="rId3" tooltip="Дорожній рух"/>
              </a:rPr>
              <a:t>дорожньо</a:t>
            </a:r>
            <a:r>
              <a:rPr lang="uk-UA" dirty="0" err="1">
                <a:cs typeface="Arial" pitchFamily="34" charset="0"/>
                <a:hlinkClick r:id="rId3" tooltip="Дорожній рух"/>
              </a:rPr>
              <a:t>го</a:t>
            </a:r>
            <a:r>
              <a:rPr lang="uk-UA" dirty="0">
                <a:cs typeface="Arial" pitchFamily="34" charset="0"/>
                <a:hlinkClick r:id="rId3" tooltip="Дорожній рух"/>
              </a:rPr>
              <a:t> </a:t>
            </a:r>
            <a:r>
              <a:rPr lang="vi-VN" dirty="0">
                <a:hlinkClick r:id="rId3" tooltip="Дорожній рух"/>
              </a:rPr>
              <a:t>руху</a:t>
            </a:r>
            <a:r>
              <a:rPr lang="vi-VN" dirty="0"/>
              <a:t>, які спрямовані на захист і збереження життя і здоров'я активним та пасивним </a:t>
            </a:r>
            <a:r>
              <a:rPr lang="vi-VN" dirty="0">
                <a:hlinkClick r:id="rId4" tooltip="Учасник дорожнього руху"/>
              </a:rPr>
              <a:t>учасникам дорожнього руху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20" y="2000240"/>
            <a:ext cx="4283938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95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Дотримання правил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3438" y="2000240"/>
            <a:ext cx="4265170" cy="442918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Знати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дотримуватися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дорожнього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повинна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безпечно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ходити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вулицями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дорогами наших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водіїв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автотранспорту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позбавити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неприємностей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аварій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уникнути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люди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одягати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світловідбивачами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928802"/>
            <a:ext cx="3867547" cy="4512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22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Чому світловідбивачі це так важливо?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14554"/>
            <a:ext cx="8001056" cy="400052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осінньо-зимовий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безпеку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особливо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гостро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погана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видимість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дорогах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стати причиною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аварій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страждають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пішоходи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велосипедисти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Статистичні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говорять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себе: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гальмівний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шлях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автомобіля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швидкості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60 км/год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сухій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становить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Пішохода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темному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одязі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водій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побачить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одязі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світлоповертаючими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елементами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буде видно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130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светоотражател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357430"/>
            <a:ext cx="4429156" cy="3286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Світловидбивачі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530" name="Picture 2" descr="Картинки по запросу светоотражате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422506"/>
            <a:ext cx="4429156" cy="3221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299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Профілактика дитячого дорожньо-транспортного травматизму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2214554"/>
            <a:ext cx="4786346" cy="414340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професії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пішохід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дитячому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садочку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продовжується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кожного дня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уроки. Тому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безпечної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закріпили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й батьки.</a:t>
            </a:r>
          </a:p>
        </p:txBody>
      </p:sp>
      <p:sp>
        <p:nvSpPr>
          <p:cNvPr id="17410" name="AutoShape 2" descr="Картинки по запросу дитячій травматизм на дороз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Картинки по запросу дитячій травматизм на дороз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://school35.klasna.com/uploads/editor/443/359933/sitepage_195/images/1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://school35.klasna.com/uploads/editor/443/359933/sitepage_195/images/1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http://school35.klasna.com/uploads/editor/443/359933/sitepage_195/images/1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0" name="AutoShape 12" descr="http://school35.klasna.com/uploads/editor/443/359933/sitepage_195/images/1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285992"/>
            <a:ext cx="3773205" cy="3857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344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357298"/>
            <a:ext cx="8143932" cy="4857760"/>
          </a:xfrm>
        </p:spPr>
        <p:txBody>
          <a:bodyPr>
            <a:normAutofit/>
          </a:bodyPr>
          <a:lstStyle/>
          <a:p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Шановні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батьки!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Звертаємося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до Вас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проханням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: не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залишайте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нагляду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дбайте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безпеку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безпеку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Навчайте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демонструючи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власному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прикладі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дорожнього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Пам'ятайте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безпека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ваших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вас самих!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Сподіваємося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зможемо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вирішити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основну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проблему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людства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найціннішого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скарбу –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наших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AutoShape 2" descr="Картинки по запросу безпека на дороз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19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Бережіть своє життя!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Содержимое 5" descr="novaya_dorog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143116"/>
            <a:ext cx="6244549" cy="432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455</TotalTime>
  <Words>248</Words>
  <Application>Microsoft Office PowerPoint</Application>
  <PresentationFormat>Екран (4:3)</PresentationFormat>
  <Paragraphs>17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Городская</vt:lpstr>
      <vt:lpstr>Молодь за безпеку  дорожнього руху</vt:lpstr>
      <vt:lpstr>Що таке безпека дорожнього руху?</vt:lpstr>
      <vt:lpstr>Дотримання правил</vt:lpstr>
      <vt:lpstr>Чому світловідбивачі це так важливо?</vt:lpstr>
      <vt:lpstr>Світловидбивачі</vt:lpstr>
      <vt:lpstr>Профілактика дитячого дорожньо-транспортного травматизму</vt:lpstr>
      <vt:lpstr>Презентація PowerPoint</vt:lpstr>
      <vt:lpstr>Бережіть своє життя!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222</cp:lastModifiedBy>
  <cp:revision>18</cp:revision>
  <dcterms:created xsi:type="dcterms:W3CDTF">2018-10-23T06:11:41Z</dcterms:created>
  <dcterms:modified xsi:type="dcterms:W3CDTF">2021-04-09T06:36:06Z</dcterms:modified>
</cp:coreProperties>
</file>