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9" r:id="rId5"/>
    <p:sldId id="270" r:id="rId6"/>
    <p:sldId id="258" r:id="rId7"/>
    <p:sldId id="273" r:id="rId8"/>
    <p:sldId id="267" r:id="rId9"/>
    <p:sldId id="271" r:id="rId10"/>
    <p:sldId id="272" r:id="rId11"/>
    <p:sldId id="268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8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5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3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7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8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4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6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33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9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390B-6004-4A09-85D9-439A19584DB9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B275-D956-4D45-8CFE-B8F13056CB9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NJYPJLpyD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70790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699792" y="1071546"/>
            <a:ext cx="6444208" cy="4547559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Види перехресть. Рух майданами</a:t>
            </a:r>
            <a:r>
              <a:rPr lang="uk-UA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400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Підготував: Богдан </a:t>
            </a:r>
            <a:r>
              <a:rPr lang="uk-UA" sz="3200" i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Calibri"/>
              </a:rPr>
              <a:t>РАЧУК  </a:t>
            </a:r>
            <a:r>
              <a:rPr lang="en-US" sz="32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Calibri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effectLst/>
                <a:latin typeface="Monotype Corsiva" pitchFamily="66" charset="0"/>
                <a:ea typeface="Calibri"/>
              </a:rPr>
            </a:br>
            <a:r>
              <a:rPr lang="uk-UA" sz="105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Використано матеріали </a:t>
            </a:r>
            <a:r>
              <a:rPr lang="uk-UA" sz="1050" b="1" dirty="0" err="1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інтернет</a:t>
            </a:r>
            <a:r>
              <a:rPr lang="uk-UA" sz="105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ресурсу</a:t>
            </a:r>
            <a:r>
              <a:rPr lang="uk-UA" sz="4000" b="1" dirty="0" smtClean="0">
                <a:solidFill>
                  <a:srgbClr val="00B05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1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3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5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7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55576" y="587727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www.youtube.com/watch?v=PNJYPJLpyD0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Без названия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3356992"/>
            <a:ext cx="1728192" cy="2937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32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Без названия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260985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3284984"/>
            <a:ext cx="285750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2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12</Words>
  <Application>Microsoft Office PowerPoint</Application>
  <PresentationFormat>Екран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Види перехресть. Рух майданами Підготував: Богдан РАЧУК   Використано матеріали інтернет – ресурсу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перехресть.</dc:title>
  <dc:creator>Пользователь Windows</dc:creator>
  <cp:lastModifiedBy>222</cp:lastModifiedBy>
  <cp:revision>7</cp:revision>
  <dcterms:created xsi:type="dcterms:W3CDTF">2020-03-23T19:36:40Z</dcterms:created>
  <dcterms:modified xsi:type="dcterms:W3CDTF">2021-04-09T06:26:51Z</dcterms:modified>
</cp:coreProperties>
</file>