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6" r:id="rId5"/>
    <p:sldId id="260" r:id="rId6"/>
    <p:sldId id="267" r:id="rId7"/>
    <p:sldId id="261" r:id="rId8"/>
    <p:sldId id="268" r:id="rId9"/>
    <p:sldId id="262" r:id="rId10"/>
    <p:sldId id="269" r:id="rId11"/>
    <p:sldId id="264" r:id="rId12"/>
    <p:sldId id="271" r:id="rId13"/>
    <p:sldId id="265" r:id="rId14"/>
    <p:sldId id="272" r:id="rId15"/>
    <p:sldId id="291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28" autoAdjust="0"/>
  </p:normalViewPr>
  <p:slideViewPr>
    <p:cSldViewPr>
      <p:cViewPr>
        <p:scale>
          <a:sx n="73" d="100"/>
          <a:sy n="73" d="100"/>
        </p:scale>
        <p:origin x="-408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5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p3" /><Relationship Id="rId1" Type="http://schemas.microsoft.com/office/2007/relationships/media" Target="../media/media3.mp3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5" Type="http://schemas.openxmlformats.org/officeDocument/2006/relationships/image" Target="../media/image3.png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19009" cy="661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В гостях у сказ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4209" y="6365032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2715885"/>
            <a:ext cx="8076314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Вікторина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《Казкова торбинка》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r="2797" b="51841"/>
          <a:stretch/>
        </p:blipFill>
        <p:spPr bwMode="auto">
          <a:xfrm>
            <a:off x="865198" y="2571040"/>
            <a:ext cx="3418770" cy="3810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491">
            <a:off x="4876251" y="2369967"/>
            <a:ext cx="4019947" cy="416041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914" y="5365665"/>
            <a:ext cx="2658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Підготувала:</a:t>
            </a:r>
          </a:p>
          <a:p>
            <a:pPr algn="ctr"/>
            <a:r>
              <a:rPr lang="uk-UA" sz="2000" b="1">
                <a:ln w="50800"/>
                <a:solidFill>
                  <a:schemeClr val="bg1">
                    <a:shade val="50000"/>
                  </a:schemeClr>
                </a:solidFill>
              </a:rPr>
              <a:t>Валентина Панченко</a:t>
            </a:r>
            <a:endParaRPr lang="uk-UA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110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90"/>
            <a:ext cx="8229600" cy="47091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uk-UA" sz="45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Колобок</a:t>
            </a:r>
            <a:endParaRPr lang="ru-RU" sz="45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92048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 звірят усіх лікує,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 халеп різних рятує.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зайчат, і мавпенят,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Бегемотів, тигренят.</a:t>
            </a:r>
            <a:endParaRPr lang="ru-RU" sz="4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190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16632"/>
            <a:ext cx="8229600" cy="47091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uk-UA" sz="4500" b="1" dirty="0">
                <a:ln w="50800"/>
                <a:solidFill>
                  <a:schemeClr val="bg1">
                    <a:shade val="50000"/>
                  </a:schemeClr>
                </a:solidFill>
              </a:rPr>
              <a:t>Лікар </a:t>
            </a:r>
            <a:r>
              <a:rPr lang="uk-UA" sz="45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Айболить</a:t>
            </a:r>
            <a:endParaRPr lang="uk-UA" sz="45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37160" indent="0">
              <a:buNone/>
            </a:pPr>
            <a:endParaRPr lang="ru-RU" sz="45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21650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ведмежій дужій спині,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Сидить дівчина в корзині –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Там тихенько заховалась,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uk-UA" sz="4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 ведмедя не озвалась.</a:t>
            </a: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949280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4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Маша</a:t>
            </a:r>
            <a:r>
              <a:rPr lang="uk-UA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ведмідь</a:t>
            </a:r>
            <a:endParaRPr lang="ru-RU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67781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b18d205f9a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54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54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8843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 : збагачувати знання учнів про               різноманітний казковий світ;                             - виховувати повагу до усної народної творчості, бажання читати казки;</a:t>
            </a:r>
          </a:p>
          <a:p>
            <a:pPr marL="0" indent="0">
              <a:buNone/>
            </a:pPr>
            <a:r>
              <a:rPr lang="uk-UA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розвивати творчі здібності у дітей, уяву, фантазію. </a:t>
            </a:r>
            <a:endParaRPr lang="ru-RU" sz="3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992" y="952088"/>
            <a:ext cx="8229600" cy="4709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uk-UA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Сидить півник на печі,</a:t>
            </a:r>
          </a:p>
          <a:p>
            <a:pPr marL="137160" indent="0">
              <a:buNone/>
            </a:pPr>
            <a:r>
              <a:rPr lang="uk-UA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Їсть смачненькі калачі. </a:t>
            </a:r>
          </a:p>
          <a:p>
            <a:pPr marL="137160" indent="0">
              <a:buNone/>
            </a:pPr>
            <a:r>
              <a:rPr lang="uk-UA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Тут лисичка прибігає,</a:t>
            </a:r>
          </a:p>
          <a:p>
            <a:pPr marL="137160" indent="0">
              <a:buNone/>
            </a:pPr>
            <a:r>
              <a:rPr lang="uk-UA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Мерщій півника хапає.</a:t>
            </a:r>
          </a:p>
          <a:p>
            <a:pPr marL="137160" indent="0">
              <a:buNone/>
            </a:pPr>
            <a:r>
              <a:rPr lang="uk-UA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Біжить котик рятувати,</a:t>
            </a:r>
          </a:p>
          <a:p>
            <a:pPr marL="137160" indent="0">
              <a:buNone/>
            </a:pPr>
            <a:r>
              <a:rPr lang="uk-UA" sz="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лисиці півника забрати. </a:t>
            </a:r>
            <a:endParaRPr lang="ru-RU" sz="3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163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" y="0"/>
            <a:ext cx="91485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093296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Котик </a:t>
            </a:r>
            <a:r>
              <a:rPr lang="uk-UA" sz="4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 півник</a:t>
            </a:r>
            <a:endParaRPr lang="ru-RU" sz="45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6134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12128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Вигнав дід козу із хати,</a:t>
            </a:r>
          </a:p>
          <a:p>
            <a:pPr marL="137160" indent="0">
              <a:buNone/>
            </a:pPr>
            <a:r>
              <a:rPr lang="uk-UA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пішла вона блукати. </a:t>
            </a:r>
          </a:p>
          <a:p>
            <a:pPr marL="137160" indent="0">
              <a:buNone/>
            </a:pPr>
            <a:r>
              <a:rPr lang="uk-UA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зайця хатку відібрала.</a:t>
            </a:r>
          </a:p>
          <a:p>
            <a:pPr marL="137160" indent="0">
              <a:buNone/>
            </a:pPr>
            <a:r>
              <a:rPr lang="uk-UA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 козу ту виганяли.</a:t>
            </a:r>
          </a:p>
          <a:p>
            <a:pPr marL="137160" indent="0">
              <a:buNone/>
            </a:pPr>
            <a:r>
              <a:rPr lang="uk-UA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 козуню ущипнув, </a:t>
            </a:r>
          </a:p>
          <a:p>
            <a:pPr marL="137160" indent="0">
              <a:buNone/>
            </a:pPr>
            <a:r>
              <a:rPr lang="uk-UA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Зайцю хатку повернув.</a:t>
            </a:r>
            <a:endParaRPr lang="ru-RU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222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" b="16443"/>
          <a:stretch/>
        </p:blipFill>
        <p:spPr bwMode="auto">
          <a:xfrm>
            <a:off x="0" y="0"/>
            <a:ext cx="913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5848632"/>
            <a:ext cx="8229600" cy="47091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uk-UA" sz="4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 - Дереза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00" y="1096104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Знайшов півник колосок ,</a:t>
            </a:r>
          </a:p>
          <a:p>
            <a:pPr marL="137160" indent="0">
              <a:buNone/>
            </a:pPr>
            <a:r>
              <a:rPr lang="uk-UA" sz="3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Змолов борошна мішок.</a:t>
            </a:r>
          </a:p>
          <a:p>
            <a:pPr marL="137160" indent="0">
              <a:buNone/>
            </a:pPr>
            <a:r>
              <a:rPr lang="uk-UA" sz="3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Спік негайно у печі</a:t>
            </a:r>
          </a:p>
          <a:p>
            <a:pPr marL="137160" indent="0">
              <a:buNone/>
            </a:pPr>
            <a:r>
              <a:rPr lang="uk-UA" sz="3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Пиріжки та калачі.</a:t>
            </a:r>
          </a:p>
          <a:p>
            <a:pPr marL="137160" indent="0">
              <a:buNone/>
            </a:pPr>
            <a:r>
              <a:rPr lang="uk-UA" sz="3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Мишенят не пригощав,</a:t>
            </a:r>
          </a:p>
          <a:p>
            <a:pPr marL="137160" indent="0">
              <a:buNone/>
            </a:pPr>
            <a:r>
              <a:rPr lang="uk-UA" sz="3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 жоден з них не помагав.</a:t>
            </a:r>
            <a:endParaRPr lang="ru-RU" sz="3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521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7010" r="3846" b="86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168" y="6093296"/>
            <a:ext cx="8229600" cy="47091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>
              <a:buNone/>
            </a:pPr>
            <a:r>
              <a:rPr lang="uk-UA" sz="45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Колосок</a:t>
            </a:r>
            <a:endParaRPr lang="ru-RU" sz="45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0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09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uk-UA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втекло від баби з дідом,</a:t>
            </a:r>
          </a:p>
          <a:p>
            <a:pPr marL="137160" indent="0">
              <a:buNone/>
            </a:pPr>
            <a:r>
              <a:rPr lang="uk-UA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сиділо на вікні,</a:t>
            </a:r>
          </a:p>
          <a:p>
            <a:pPr marL="137160" indent="0">
              <a:buNone/>
            </a:pPr>
            <a:r>
              <a:rPr lang="uk-UA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зустрілось із зайченятком –</a:t>
            </a:r>
          </a:p>
          <a:p>
            <a:pPr marL="137160" indent="0">
              <a:buNone/>
            </a:pPr>
            <a:r>
              <a:rPr lang="uk-UA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ну </a:t>
            </a:r>
            <a:r>
              <a:rPr lang="uk-UA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співать</a:t>
            </a:r>
            <a:r>
              <a:rPr lang="uk-UA" sz="4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йому пісні ?</a:t>
            </a:r>
            <a:endParaRPr lang="ru-RU" sz="4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Michael Buble - krasivaya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013" y="6215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573</TotalTime>
  <Words>372</Words>
  <Application>Microsoft Office PowerPoint</Application>
  <PresentationFormat>Екран (4:3)</PresentationFormat>
  <Paragraphs>80</Paragraphs>
  <Slides>17</Slides>
  <Notes>0</Notes>
  <HiddenSlides>0</HiddenSlides>
  <MMClips>29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Невідомий користувач</cp:lastModifiedBy>
  <cp:revision>77</cp:revision>
  <dcterms:created xsi:type="dcterms:W3CDTF">2012-01-21T12:03:53Z</dcterms:created>
  <dcterms:modified xsi:type="dcterms:W3CDTF">2021-04-05T08:54:50Z</dcterms:modified>
</cp:coreProperties>
</file>