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8" r:id="rId11"/>
    <p:sldId id="267" r:id="rId12"/>
    <p:sldId id="270" r:id="rId13"/>
    <p:sldId id="271" r:id="rId14"/>
    <p:sldId id="264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0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3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6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2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7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8142-FEAF-40B6-9E38-498022AA079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D7A1-B63D-4D04-A055-DF9F47DC6FD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7196336" cy="1470025"/>
          </a:xfrm>
        </p:spPr>
        <p:txBody>
          <a:bodyPr>
            <a:normAutofit fontScale="90000"/>
          </a:bodyPr>
          <a:lstStyle/>
          <a:p>
            <a:r>
              <a:rPr lang="uk-UA" sz="2200" b="1" i="1" dirty="0"/>
              <a:t>Конструювання з </a:t>
            </a:r>
            <a:r>
              <a:rPr lang="uk-UA" sz="2200" b="1" i="1"/>
              <a:t>паперу </a:t>
            </a:r>
            <a:br>
              <a:rPr lang="uk-UA" sz="2200" b="1" i="1"/>
            </a:br>
            <a:br>
              <a:rPr lang="uk-UA" b="1" i="1" dirty="0"/>
            </a:br>
            <a:br>
              <a:rPr lang="uk-UA" b="1" i="1" dirty="0"/>
            </a:br>
            <a:r>
              <a:rPr lang="uk-UA" i="1" dirty="0">
                <a:latin typeface="Bahnschrift SemiBold" panose="020B0502040204020203" pitchFamily="34" charset="0"/>
              </a:rPr>
              <a:t>СТВОРИ </a:t>
            </a:r>
            <a:r>
              <a:rPr lang="ru-RU" i="1" dirty="0">
                <a:latin typeface="Bahnschrift SemiBold" panose="020B0502040204020203" pitchFamily="34" charset="0"/>
              </a:rPr>
              <a:t>ЛИСТІВК</a:t>
            </a:r>
            <a:r>
              <a:rPr lang="uk-UA" i="1" dirty="0">
                <a:latin typeface="Bahnschrift SemiBold" panose="020B0502040204020203" pitchFamily="34" charset="0"/>
              </a:rPr>
              <a:t>У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br>
              <a:rPr lang="ru-RU" i="1" dirty="0">
                <a:latin typeface="Bahnschrift SemiBold" panose="020B0502040204020203" pitchFamily="34" charset="0"/>
              </a:rPr>
            </a:br>
            <a:r>
              <a:rPr lang="ru-RU" i="1" dirty="0">
                <a:latin typeface="Bahnschrift SemiBold" panose="020B0502040204020203" pitchFamily="34" charset="0"/>
              </a:rPr>
              <a:t>НА ВЕЛИКДЕНЬ СВОЇМИ РУ</a:t>
            </a:r>
            <a:r>
              <a:rPr lang="uk-UA" i="1" dirty="0">
                <a:latin typeface="Bahnschrift SemiBold" panose="020B0502040204020203" pitchFamily="34" charset="0"/>
              </a:rPr>
              <a:t>КАМИ</a:t>
            </a:r>
            <a:endParaRPr lang="ru-RU" i="1" dirty="0"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000" i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Підготувала: Ірина БАЛЬВА</a:t>
            </a:r>
            <a:endParaRPr lang="ru-RU" sz="2000" i="1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05">
        <p14:reveal dir="r"/>
      </p:transition>
    </mc:Choice>
    <mc:Fallback xmlns="">
      <p:transition spd="slow" advTm="520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7992888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3200" i="1" dirty="0">
                <a:latin typeface="Bahnschrift SemiBold" panose="020B0502040204020203" pitchFamily="34" charset="0"/>
              </a:rPr>
              <a:t>Ідея декорування яйця. За допомогою кольорових паперових стрічок.</a:t>
            </a:r>
            <a:endParaRPr lang="ru-RU" sz="3200" i="1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 descr="Открытки с Пасхой своими руками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18"/>
          <a:stretch/>
        </p:blipFill>
        <p:spPr bwMode="auto">
          <a:xfrm>
            <a:off x="1331640" y="1628800"/>
            <a:ext cx="6624736" cy="4901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22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15">
        <p14:reveal/>
      </p:transition>
    </mc:Choice>
    <mc:Fallback xmlns="">
      <p:transition spd="slow" advTm="501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09" y="30591"/>
            <a:ext cx="734481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Bahnschrift SemiBold" panose="020B0502040204020203" pitchFamily="34" charset="0"/>
              </a:rPr>
              <a:t>Використовуй для листівок звичайний кольоровий папір, нитки і клей. </a:t>
            </a:r>
            <a:endParaRPr lang="ru-RU" sz="2400" i="1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5632" y="6027003"/>
            <a:ext cx="761881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Bahnschrift SemiBold" panose="020B0502040204020203" pitchFamily="34" charset="0"/>
              </a:rPr>
              <a:t>Це все можна поєднати з малюнком, який ви можете намалювати самі.</a:t>
            </a:r>
            <a:endParaRPr lang="ru-RU" sz="2400" i="1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 descr="Открытки с Пасхой своими руками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385"/>
          <a:stretch/>
        </p:blipFill>
        <p:spPr bwMode="auto">
          <a:xfrm>
            <a:off x="971957" y="980728"/>
            <a:ext cx="7358492" cy="4928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9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29">
        <p14:reveal/>
      </p:transition>
    </mc:Choice>
    <mc:Fallback xmlns="">
      <p:transition spd="slow" advTm="522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09" y="30591"/>
            <a:ext cx="734481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Bahnschrift SemiBold" panose="020B0502040204020203" pitchFamily="34" charset="0"/>
              </a:rPr>
              <a:t>Використовуй для листівок звичайний кольоровий папір, нитки і клей. </a:t>
            </a:r>
            <a:endParaRPr lang="ru-RU" sz="2400" b="1" i="1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2501" y="5805264"/>
            <a:ext cx="735849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Bahnschrift SemiBold" panose="020B0502040204020203" pitchFamily="34" charset="0"/>
              </a:rPr>
              <a:t>Це все можна поєднати з малюнком, який ви можете намалювати самі.</a:t>
            </a:r>
            <a:endParaRPr lang="ru-RU" sz="2400" i="1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 descr="Открытки с Пасхой своими рукам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9" b="33450"/>
          <a:stretch/>
        </p:blipFill>
        <p:spPr bwMode="auto">
          <a:xfrm>
            <a:off x="999309" y="980728"/>
            <a:ext cx="7331139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44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31">
        <p14:reveal/>
      </p:transition>
    </mc:Choice>
    <mc:Fallback xmlns="">
      <p:transition spd="slow" advTm="483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09" y="30591"/>
            <a:ext cx="734481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Bahnschrift SemiBold" panose="020B0502040204020203" pitchFamily="34" charset="0"/>
              </a:rPr>
              <a:t>Використовуй для листівок звичайний кольоровий папір, нитки і клей. </a:t>
            </a:r>
            <a:endParaRPr lang="ru-RU" sz="2400" i="1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5633" y="5877272"/>
            <a:ext cx="734481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Bahnschrift SemiBold" panose="020B0502040204020203" pitchFamily="34" charset="0"/>
              </a:rPr>
              <a:t>Це все можна поєднати з малюнком, який ви може намалювати самі.</a:t>
            </a:r>
            <a:endParaRPr lang="ru-RU" sz="2400" i="1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 descr="Открытки с Пасхой своими рукам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2"/>
          <a:stretch/>
        </p:blipFill>
        <p:spPr bwMode="auto">
          <a:xfrm>
            <a:off x="999309" y="1052736"/>
            <a:ext cx="7344815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35">
        <p14:reveal/>
      </p:transition>
    </mc:Choice>
    <mc:Fallback xmlns="">
      <p:transition spd="slow" advTm="423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sz="2800" i="1" dirty="0" err="1">
                <a:latin typeface="Bahnschrift SemiBold" panose="020B0502040204020203" pitchFamily="34" charset="0"/>
              </a:rPr>
              <a:t>Отже</a:t>
            </a:r>
            <a:r>
              <a:rPr lang="ru-RU" sz="2800" i="1" dirty="0">
                <a:latin typeface="Bahnschrift SemiBold" panose="020B0502040204020203" pitchFamily="34" charset="0"/>
              </a:rPr>
              <a:t>, </a:t>
            </a:r>
            <a:r>
              <a:rPr lang="ru-RU" sz="2800" i="1" dirty="0" err="1">
                <a:latin typeface="Bahnschrift SemiBold" panose="020B0502040204020203" pitchFamily="34" charset="0"/>
              </a:rPr>
              <a:t>щоб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зробити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своїми</a:t>
            </a:r>
            <a:r>
              <a:rPr lang="ru-RU" sz="2800" i="1" dirty="0">
                <a:latin typeface="Bahnschrift SemiBold" panose="020B0502040204020203" pitchFamily="34" charset="0"/>
              </a:rPr>
              <a:t> руками </a:t>
            </a:r>
            <a:r>
              <a:rPr lang="ru-RU" sz="2800" i="1" dirty="0" err="1">
                <a:latin typeface="Bahnschrift SemiBold" panose="020B0502040204020203" pitchFamily="34" charset="0"/>
              </a:rPr>
              <a:t>листівку</a:t>
            </a:r>
            <a:r>
              <a:rPr lang="ru-RU" sz="2800" i="1" dirty="0">
                <a:latin typeface="Bahnschrift SemiBold" panose="020B0502040204020203" pitchFamily="34" charset="0"/>
              </a:rPr>
              <a:t> на </a:t>
            </a:r>
            <a:r>
              <a:rPr lang="ru-RU" sz="2800" i="1" dirty="0" err="1">
                <a:latin typeface="Bahnschrift SemiBold" panose="020B0502040204020203" pitchFamily="34" charset="0"/>
              </a:rPr>
              <a:t>Великдень</a:t>
            </a:r>
            <a:r>
              <a:rPr lang="ru-RU" sz="2800" i="1" dirty="0">
                <a:latin typeface="Bahnschrift SemiBold" panose="020B0502040204020203" pitchFamily="34" charset="0"/>
              </a:rPr>
              <a:t> з </a:t>
            </a:r>
            <a:r>
              <a:rPr lang="ru-RU" sz="2800" i="1" dirty="0" err="1">
                <a:latin typeface="Bahnschrift SemiBold" panose="020B0502040204020203" pitchFamily="34" charset="0"/>
              </a:rPr>
              <a:t>паперу</a:t>
            </a:r>
            <a:r>
              <a:rPr lang="ru-RU" sz="2800" i="1" dirty="0">
                <a:latin typeface="Bahnschrift SemiBold" panose="020B0502040204020203" pitchFamily="34" charset="0"/>
              </a:rPr>
              <a:t>, </a:t>
            </a:r>
            <a:r>
              <a:rPr lang="ru-RU" sz="2800" i="1" dirty="0" err="1">
                <a:latin typeface="Bahnschrift SemiBold" panose="020B0502040204020203" pitchFamily="34" charset="0"/>
              </a:rPr>
              <a:t>приготуйте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наступні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інструменти</a:t>
            </a:r>
            <a:r>
              <a:rPr lang="ru-RU" sz="2800" i="1" dirty="0">
                <a:latin typeface="Bahnschrift SemiBold" panose="020B0502040204020203" pitchFamily="34" charset="0"/>
              </a:rPr>
              <a:t> і </a:t>
            </a:r>
            <a:r>
              <a:rPr lang="ru-RU" sz="2800" i="1" dirty="0" err="1">
                <a:latin typeface="Bahnschrift SemiBold" panose="020B0502040204020203" pitchFamily="34" charset="0"/>
              </a:rPr>
              <a:t>матеріали</a:t>
            </a:r>
            <a:r>
              <a:rPr lang="ru-RU" sz="2800" i="1" dirty="0">
                <a:latin typeface="Bahnschrift SemiBold" panose="020B0502040204020203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6699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600" i="1" u="sng" dirty="0"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ru-RU" sz="2600" i="1" u="sng" dirty="0" err="1">
                <a:latin typeface="Bahnschrift SemiBold" panose="020B0502040204020203" pitchFamily="34" charset="0"/>
              </a:rPr>
              <a:t>Матеріали</a:t>
            </a:r>
            <a:r>
              <a:rPr lang="ru-RU" sz="2600" i="1" u="sng" dirty="0">
                <a:latin typeface="Bahnschrift SemiBold" panose="020B0502040204020203" pitchFamily="34" charset="0"/>
              </a:rPr>
              <a:t>:</a:t>
            </a:r>
            <a:endParaRPr lang="ru-RU" sz="2600" i="1" dirty="0">
              <a:latin typeface="Bahnschrift SemiBold" panose="020B0502040204020203" pitchFamily="34" charset="0"/>
            </a:endParaRPr>
          </a:p>
          <a:p>
            <a:pPr lvl="0"/>
            <a:r>
              <a:rPr lang="ru-RU" sz="2600" i="1" dirty="0">
                <a:latin typeface="Bahnschrift SemiBold" panose="020B0502040204020203" pitchFamily="34" charset="0"/>
              </a:rPr>
              <a:t>Картон для </a:t>
            </a:r>
            <a:r>
              <a:rPr lang="ru-RU" sz="2600" i="1" dirty="0" err="1">
                <a:latin typeface="Bahnschrift SemiBold" panose="020B0502040204020203" pitchFamily="34" charset="0"/>
              </a:rPr>
              <a:t>основи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листівки</a:t>
            </a:r>
            <a:r>
              <a:rPr lang="ru-RU" sz="2600" i="1" dirty="0">
                <a:latin typeface="Bahnschrift SemiBold" panose="020B0502040204020203" pitchFamily="34" charset="0"/>
              </a:rPr>
              <a:t> (</a:t>
            </a:r>
            <a:r>
              <a:rPr lang="ru-RU" sz="2600" i="1" dirty="0" err="1">
                <a:latin typeface="Bahnschrift SemiBold" panose="020B0502040204020203" pitchFamily="34" charset="0"/>
              </a:rPr>
              <a:t>бажано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світло</a:t>
            </a:r>
            <a:r>
              <a:rPr lang="uk-UA" sz="2600" i="1" dirty="0" err="1">
                <a:latin typeface="Bahnschrift SemiBold" panose="020B0502040204020203" pitchFamily="34" charset="0"/>
              </a:rPr>
              <a:t>го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кольору</a:t>
            </a:r>
            <a:r>
              <a:rPr lang="ru-RU" sz="2600" i="1" dirty="0">
                <a:latin typeface="Bahnschrift SemiBold" panose="020B0502040204020203" pitchFamily="34" charset="0"/>
              </a:rPr>
              <a:t>),</a:t>
            </a:r>
          </a:p>
          <a:p>
            <a:pPr lvl="0"/>
            <a:r>
              <a:rPr lang="ru-RU" sz="2600" i="1" dirty="0">
                <a:latin typeface="Bahnschrift SemiBold" panose="020B0502040204020203" pitchFamily="34" charset="0"/>
              </a:rPr>
              <a:t>будь-</a:t>
            </a:r>
            <a:r>
              <a:rPr lang="ru-RU" sz="2600" i="1" dirty="0" err="1">
                <a:latin typeface="Bahnschrift SemiBold" panose="020B0502040204020203" pitchFamily="34" charset="0"/>
              </a:rPr>
              <a:t>який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папір</a:t>
            </a:r>
            <a:r>
              <a:rPr lang="ru-RU" sz="2600" i="1" dirty="0">
                <a:latin typeface="Bahnschrift SemiBold" panose="020B0502040204020203" pitchFamily="34" charset="0"/>
              </a:rPr>
              <a:t> для </a:t>
            </a:r>
            <a:r>
              <a:rPr lang="ru-RU" sz="2600" i="1" dirty="0" err="1">
                <a:latin typeface="Bahnschrift SemiBold" panose="020B0502040204020203" pitchFamily="34" charset="0"/>
              </a:rPr>
              <a:t>викрійки</a:t>
            </a:r>
            <a:r>
              <a:rPr lang="ru-RU" sz="2600" i="1" dirty="0">
                <a:latin typeface="Bahnschrift SemiBold" panose="020B0502040204020203" pitchFamily="34" charset="0"/>
              </a:rPr>
              <a:t>,</a:t>
            </a:r>
          </a:p>
          <a:p>
            <a:pPr lvl="0"/>
            <a:r>
              <a:rPr lang="ru-RU" sz="2600" i="1" dirty="0">
                <a:latin typeface="Bahnschrift SemiBold" panose="020B0502040204020203" pitchFamily="34" charset="0"/>
              </a:rPr>
              <a:t>скрап </a:t>
            </a:r>
            <a:r>
              <a:rPr lang="ru-RU" sz="2600" i="1" dirty="0" err="1">
                <a:latin typeface="Bahnschrift SemiBold" panose="020B0502040204020203" pitchFamily="34" charset="0"/>
              </a:rPr>
              <a:t>папір</a:t>
            </a:r>
            <a:r>
              <a:rPr lang="ru-RU" sz="2600" i="1" dirty="0">
                <a:latin typeface="Bahnschrift SemiBold" panose="020B0502040204020203" pitchFamily="34" charset="0"/>
              </a:rPr>
              <a:t> для декору </a:t>
            </a:r>
            <a:r>
              <a:rPr lang="ru-RU" sz="2600" i="1" dirty="0" err="1">
                <a:latin typeface="Bahnschrift SemiBold" panose="020B0502040204020203" pitchFamily="34" charset="0"/>
              </a:rPr>
              <a:t>різнокольоровий</a:t>
            </a:r>
            <a:r>
              <a:rPr lang="ru-RU" sz="2600" i="1" dirty="0">
                <a:latin typeface="Bahnschrift SemiBold" panose="020B0502040204020203" pitchFamily="34" charset="0"/>
              </a:rPr>
              <a:t> за </a:t>
            </a:r>
            <a:r>
              <a:rPr lang="ru-RU" sz="2600" i="1" dirty="0" err="1">
                <a:latin typeface="Bahnschrift SemiBold" panose="020B0502040204020203" pitchFamily="34" charset="0"/>
              </a:rPr>
              <a:t>бажанням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</a:p>
          <a:p>
            <a:pPr lvl="0"/>
            <a:r>
              <a:rPr lang="ru-RU" sz="2600" i="1" dirty="0" err="1">
                <a:latin typeface="Bahnschrift SemiBold" panose="020B0502040204020203" pitchFamily="34" charset="0"/>
              </a:rPr>
              <a:t>різні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прикраси</a:t>
            </a:r>
            <a:r>
              <a:rPr lang="ru-RU" sz="2600" i="1" dirty="0">
                <a:latin typeface="Bahnschrift SemiBold" panose="020B0502040204020203" pitchFamily="34" charset="0"/>
              </a:rPr>
              <a:t> для декору (</a:t>
            </a:r>
            <a:r>
              <a:rPr lang="ru-RU" sz="2600" i="1" dirty="0" err="1">
                <a:latin typeface="Bahnschrift SemiBold" panose="020B0502040204020203" pitchFamily="34" charset="0"/>
              </a:rPr>
              <a:t>можна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використати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паперові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квіти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або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квіти</a:t>
            </a:r>
            <a:r>
              <a:rPr lang="ru-RU" sz="2600" i="1" dirty="0">
                <a:latin typeface="Bahnschrift SemiBold" panose="020B0502040204020203" pitchFamily="34" charset="0"/>
              </a:rPr>
              <a:t> з </a:t>
            </a:r>
            <a:r>
              <a:rPr lang="ru-RU" sz="2600" i="1" dirty="0" err="1">
                <a:latin typeface="Bahnschrift SemiBold" panose="020B0502040204020203" pitchFamily="34" charset="0"/>
              </a:rPr>
              <a:t>тканини</a:t>
            </a:r>
            <a:r>
              <a:rPr lang="ru-RU" sz="2600" i="1" dirty="0">
                <a:latin typeface="Bahnschrift SemiBold" panose="020B0502040204020203" pitchFamily="34" charset="0"/>
              </a:rPr>
              <a:t>, </a:t>
            </a:r>
            <a:r>
              <a:rPr lang="ru-RU" sz="2600" i="1" dirty="0" err="1">
                <a:latin typeface="Bahnschrift SemiBold" panose="020B0502040204020203" pitchFamily="34" charset="0"/>
              </a:rPr>
              <a:t>вощені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шнури</a:t>
            </a:r>
            <a:r>
              <a:rPr lang="ru-RU" sz="2600" i="1" dirty="0">
                <a:latin typeface="Bahnschrift SemiBold" panose="020B0502040204020203" pitchFamily="34" charset="0"/>
              </a:rPr>
              <a:t>, </a:t>
            </a:r>
            <a:r>
              <a:rPr lang="ru-RU" sz="2600" i="1" dirty="0" err="1">
                <a:latin typeface="Bahnschrift SemiBold" panose="020B0502040204020203" pitchFamily="34" charset="0"/>
              </a:rPr>
              <a:t>напів</a:t>
            </a:r>
            <a:r>
              <a:rPr lang="ru-RU" sz="2600" i="1" dirty="0">
                <a:latin typeface="Bahnschrift SemiBold" panose="020B0502040204020203" pitchFamily="34" charset="0"/>
              </a:rPr>
              <a:t>-перлини, та </a:t>
            </a:r>
            <a:r>
              <a:rPr lang="ru-RU" sz="2600" i="1" dirty="0" err="1">
                <a:latin typeface="Bahnschrift SemiBold" panose="020B0502040204020203" pitchFamily="34" charset="0"/>
              </a:rPr>
              <a:t>ін</a:t>
            </a:r>
            <a:r>
              <a:rPr lang="ru-RU" sz="2600" i="1" dirty="0">
                <a:latin typeface="Bahnschrift SemiBold" panose="020B0502040204020203" pitchFamily="34" charset="0"/>
              </a:rPr>
              <a:t>.),</a:t>
            </a:r>
          </a:p>
          <a:p>
            <a:pPr lvl="0"/>
            <a:r>
              <a:rPr lang="ru-RU" sz="2600" i="1" dirty="0">
                <a:latin typeface="Bahnschrift SemiBold" panose="020B0502040204020203" pitchFamily="34" charset="0"/>
              </a:rPr>
              <a:t>клей момент,</a:t>
            </a:r>
            <a:r>
              <a:rPr lang="uk-UA" sz="2600" i="1" dirty="0">
                <a:latin typeface="Bahnschrift SemiBold" panose="020B0502040204020203" pitchFamily="34" charset="0"/>
              </a:rPr>
              <a:t> ПВА</a:t>
            </a:r>
            <a:endParaRPr lang="ru-RU" sz="2600" i="1" dirty="0">
              <a:latin typeface="Bahnschrift SemiBold" panose="020B0502040204020203" pitchFamily="34" charset="0"/>
            </a:endParaRPr>
          </a:p>
          <a:p>
            <a:pPr lvl="0"/>
            <a:r>
              <a:rPr lang="ru-RU" sz="2600" i="1" dirty="0" err="1">
                <a:latin typeface="Bahnschrift SemiBold" panose="020B0502040204020203" pitchFamily="34" charset="0"/>
              </a:rPr>
              <a:t>двосторонній</a:t>
            </a:r>
            <a:r>
              <a:rPr lang="ru-RU" sz="2600" i="1" dirty="0">
                <a:latin typeface="Bahnschrift SemiBold" panose="020B0502040204020203" pitchFamily="34" charset="0"/>
              </a:rPr>
              <a:t> скотч </a:t>
            </a:r>
            <a:r>
              <a:rPr lang="ru-RU" sz="2600" i="1" dirty="0" err="1">
                <a:latin typeface="Bahnschrift SemiBold" panose="020B0502040204020203" pitchFamily="34" charset="0"/>
              </a:rPr>
              <a:t>товщиною</a:t>
            </a:r>
            <a:r>
              <a:rPr lang="ru-RU" sz="2600" i="1" dirty="0">
                <a:latin typeface="Bahnschrift SemiBold" panose="020B0502040204020203" pitchFamily="34" charset="0"/>
              </a:rPr>
              <a:t> 0,1мм,</a:t>
            </a:r>
          </a:p>
          <a:p>
            <a:pPr lvl="0"/>
            <a:r>
              <a:rPr lang="ru-RU" sz="2600" i="1" dirty="0" err="1">
                <a:latin typeface="Bahnschrift SemiBold" panose="020B0502040204020203" pitchFamily="34" charset="0"/>
              </a:rPr>
              <a:t>двосторонній</a:t>
            </a:r>
            <a:r>
              <a:rPr lang="ru-RU" sz="2600" i="1" dirty="0">
                <a:latin typeface="Bahnschrift SemiBold" panose="020B0502040204020203" pitchFamily="34" charset="0"/>
              </a:rPr>
              <a:t> скотч на </a:t>
            </a:r>
            <a:r>
              <a:rPr lang="ru-RU" sz="2600" i="1" dirty="0" err="1">
                <a:latin typeface="Bahnschrift SemiBold" panose="020B0502040204020203" pitchFamily="34" charset="0"/>
              </a:rPr>
              <a:t>пінній</a:t>
            </a:r>
            <a:r>
              <a:rPr lang="ru-RU" sz="2600" i="1" dirty="0">
                <a:latin typeface="Bahnschrift SemiBold" panose="020B0502040204020203" pitchFamily="34" charset="0"/>
              </a:rPr>
              <a:t> </a:t>
            </a:r>
            <a:r>
              <a:rPr lang="ru-RU" sz="2600" i="1" dirty="0" err="1">
                <a:latin typeface="Bahnschrift SemiBold" panose="020B0502040204020203" pitchFamily="34" charset="0"/>
              </a:rPr>
              <a:t>основі</a:t>
            </a:r>
            <a:r>
              <a:rPr lang="ru-RU" sz="2600" i="1" dirty="0">
                <a:latin typeface="Bahnschrift SemiBold" panose="020B0502040204020203" pitchFamily="34" charset="0"/>
              </a:rPr>
              <a:t> (</a:t>
            </a:r>
            <a:r>
              <a:rPr lang="ru-RU" sz="2600" i="1" dirty="0" err="1">
                <a:latin typeface="Bahnschrift SemiBold" panose="020B0502040204020203" pitchFamily="34" charset="0"/>
              </a:rPr>
              <a:t>товстий</a:t>
            </a:r>
            <a:r>
              <a:rPr lang="ru-RU" sz="2600" i="1" dirty="0">
                <a:latin typeface="Bahnschrift SemiBold" panose="020B0502040204020203" pitchFamily="34" charset="0"/>
              </a:rPr>
              <a:t>) </a:t>
            </a:r>
            <a:r>
              <a:rPr lang="ru-RU" sz="2600" i="1" dirty="0" err="1">
                <a:latin typeface="Bahnschrift SemiBold" panose="020B0502040204020203" pitchFamily="34" charset="0"/>
              </a:rPr>
              <a:t>товщиною</a:t>
            </a:r>
            <a:r>
              <a:rPr lang="ru-RU" sz="2600" i="1" dirty="0">
                <a:latin typeface="Bahnschrift SemiBold" panose="020B0502040204020203" pitchFamily="34" charset="0"/>
              </a:rPr>
              <a:t> 1мм </a:t>
            </a:r>
            <a:r>
              <a:rPr lang="ru-RU" sz="2600" i="1" dirty="0" err="1">
                <a:latin typeface="Bahnschrift SemiBold" panose="020B0502040204020203" pitchFamily="34" charset="0"/>
              </a:rPr>
              <a:t>або</a:t>
            </a:r>
            <a:r>
              <a:rPr lang="ru-RU" sz="2600" i="1" dirty="0">
                <a:latin typeface="Bahnschrift SemiBold" panose="020B0502040204020203" pitchFamily="34" charset="0"/>
              </a:rPr>
              <a:t> 2мм.</a:t>
            </a:r>
          </a:p>
        </p:txBody>
      </p:sp>
    </p:spTree>
    <p:extLst>
      <p:ext uri="{BB962C8B-B14F-4D97-AF65-F5344CB8AC3E}">
        <p14:creationId xmlns:p14="http://schemas.microsoft.com/office/powerpoint/2010/main" val="29834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945">
        <p14:reveal/>
      </p:transition>
    </mc:Choice>
    <mc:Fallback xmlns="">
      <p:transition spd="slow" advTm="18945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u="sng" dirty="0" err="1">
                <a:latin typeface="Bahnschrift SemiBold" panose="020B0502040204020203" pitchFamily="34" charset="0"/>
              </a:rPr>
              <a:t>Інструменти</a:t>
            </a:r>
            <a:r>
              <a:rPr lang="ru-RU" i="1" u="sng" dirty="0">
                <a:latin typeface="Bahnschrift SemiBold" panose="020B0502040204020203" pitchFamily="34" charset="0"/>
              </a:rPr>
              <a:t>:</a:t>
            </a:r>
            <a:endParaRPr lang="ru-RU" i="1" dirty="0">
              <a:latin typeface="Bahnschrift SemiBold" panose="020B0502040204020203" pitchFamily="34" charset="0"/>
            </a:endParaRPr>
          </a:p>
          <a:p>
            <a:pPr lvl="0"/>
            <a:r>
              <a:rPr lang="ru-RU" i="1" dirty="0" err="1">
                <a:latin typeface="Bahnschrift SemiBold" panose="020B0502040204020203" pitchFamily="34" charset="0"/>
              </a:rPr>
              <a:t>звичайні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ножиці</a:t>
            </a:r>
            <a:r>
              <a:rPr lang="ru-RU" i="1" dirty="0">
                <a:latin typeface="Bahnschrift SemiBold" panose="020B0502040204020203" pitchFamily="34" charset="0"/>
              </a:rPr>
              <a:t>,</a:t>
            </a:r>
          </a:p>
          <a:p>
            <a:pPr lvl="0"/>
            <a:r>
              <a:rPr lang="ru-RU" i="1" dirty="0" err="1">
                <a:latin typeface="Bahnschrift SemiBold" panose="020B0502040204020203" pitchFamily="34" charset="0"/>
              </a:rPr>
              <a:t>фігурні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ножиці</a:t>
            </a:r>
            <a:r>
              <a:rPr lang="ru-RU" i="1" dirty="0">
                <a:latin typeface="Bahnschrift SemiBold" panose="020B0502040204020203" pitchFamily="34" charset="0"/>
              </a:rPr>
              <a:t> “зубчики”,</a:t>
            </a:r>
          </a:p>
          <a:p>
            <a:pPr lvl="0"/>
            <a:r>
              <a:rPr lang="ru-RU" i="1" dirty="0" err="1">
                <a:latin typeface="Bahnschrift SemiBold" panose="020B0502040204020203" pitchFamily="34" charset="0"/>
              </a:rPr>
              <a:t>канцелярський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ніж</a:t>
            </a:r>
            <a:r>
              <a:rPr lang="ru-RU" i="1" dirty="0">
                <a:latin typeface="Bahnschrift SemiBold" panose="020B0502040204020203" pitchFamily="34" charset="0"/>
              </a:rPr>
              <a:t>,</a:t>
            </a:r>
          </a:p>
          <a:p>
            <a:pPr lvl="0"/>
            <a:r>
              <a:rPr lang="ru-RU" i="1" dirty="0" err="1">
                <a:latin typeface="Bahnschrift SemiBold" panose="020B0502040204020203" pitchFamily="34" charset="0"/>
              </a:rPr>
              <a:t>макетний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килимок</a:t>
            </a:r>
            <a:r>
              <a:rPr lang="ru-RU" i="1" dirty="0">
                <a:latin typeface="Bahnschrift SemiBold" panose="020B0502040204020203" pitchFamily="34" charset="0"/>
              </a:rPr>
              <a:t>,</a:t>
            </a:r>
          </a:p>
          <a:p>
            <a:pPr lvl="0"/>
            <a:r>
              <a:rPr lang="ru-RU" i="1" dirty="0" err="1">
                <a:latin typeface="Bahnschrift SemiBold" panose="020B0502040204020203" pitchFamily="34" charset="0"/>
              </a:rPr>
              <a:t>лінійка</a:t>
            </a:r>
            <a:r>
              <a:rPr lang="ru-RU" i="1" dirty="0">
                <a:latin typeface="Bahnschrift SemiBold" panose="020B0502040204020203" pitchFamily="34" charset="0"/>
              </a:rPr>
              <a:t>,</a:t>
            </a:r>
          </a:p>
          <a:p>
            <a:pPr lvl="0"/>
            <a:r>
              <a:rPr lang="ru-RU" i="1" dirty="0" err="1">
                <a:latin typeface="Bahnschrift SemiBold" panose="020B0502040204020203" pitchFamily="34" charset="0"/>
              </a:rPr>
              <a:t>олівець</a:t>
            </a:r>
            <a:r>
              <a:rPr lang="ru-RU" i="1" dirty="0">
                <a:latin typeface="Bahnschrift SemiBol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2821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 err="1">
                <a:latin typeface="Bahnschrift SemiBold" panose="020B0502040204020203" pitchFamily="34" charset="0"/>
              </a:rPr>
              <a:t>Отже</a:t>
            </a:r>
            <a:r>
              <a:rPr lang="ru-RU" sz="2800" i="1" dirty="0">
                <a:latin typeface="Bahnschrift SemiBold" panose="020B0502040204020203" pitchFamily="34" charset="0"/>
              </a:rPr>
              <a:t>, </a:t>
            </a:r>
            <a:r>
              <a:rPr lang="ru-RU" sz="2800" i="1" dirty="0" err="1">
                <a:latin typeface="Bahnschrift SemiBold" panose="020B0502040204020203" pitchFamily="34" charset="0"/>
              </a:rPr>
              <a:t>щоб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зробити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своїми</a:t>
            </a:r>
            <a:r>
              <a:rPr lang="ru-RU" sz="2800" i="1" dirty="0">
                <a:latin typeface="Bahnschrift SemiBold" panose="020B0502040204020203" pitchFamily="34" charset="0"/>
              </a:rPr>
              <a:t> руками </a:t>
            </a:r>
            <a:r>
              <a:rPr lang="ru-RU" sz="2800" i="1" dirty="0" err="1">
                <a:latin typeface="Bahnschrift SemiBold" panose="020B0502040204020203" pitchFamily="34" charset="0"/>
              </a:rPr>
              <a:t>листівку</a:t>
            </a:r>
            <a:r>
              <a:rPr lang="ru-RU" sz="2800" i="1" dirty="0">
                <a:latin typeface="Bahnschrift SemiBold" panose="020B0502040204020203" pitchFamily="34" charset="0"/>
              </a:rPr>
              <a:t> на </a:t>
            </a:r>
            <a:r>
              <a:rPr lang="ru-RU" sz="2800" i="1" dirty="0" err="1">
                <a:latin typeface="Bahnschrift SemiBold" panose="020B0502040204020203" pitchFamily="34" charset="0"/>
              </a:rPr>
              <a:t>Великдень</a:t>
            </a:r>
            <a:r>
              <a:rPr lang="ru-RU" sz="2800" i="1" dirty="0">
                <a:latin typeface="Bahnschrift SemiBold" panose="020B0502040204020203" pitchFamily="34" charset="0"/>
              </a:rPr>
              <a:t> з </a:t>
            </a:r>
            <a:r>
              <a:rPr lang="ru-RU" sz="2800" i="1" dirty="0" err="1">
                <a:latin typeface="Bahnschrift SemiBold" panose="020B0502040204020203" pitchFamily="34" charset="0"/>
              </a:rPr>
              <a:t>паперу</a:t>
            </a:r>
            <a:r>
              <a:rPr lang="ru-RU" sz="2800" i="1" dirty="0">
                <a:latin typeface="Bahnschrift SemiBold" panose="020B0502040204020203" pitchFamily="34" charset="0"/>
              </a:rPr>
              <a:t>, </a:t>
            </a:r>
            <a:r>
              <a:rPr lang="ru-RU" sz="2800" i="1" dirty="0" err="1">
                <a:latin typeface="Bahnschrift SemiBold" panose="020B0502040204020203" pitchFamily="34" charset="0"/>
              </a:rPr>
              <a:t>приготуйте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наступні</a:t>
            </a:r>
            <a:r>
              <a:rPr lang="ru-RU" sz="2800" i="1" dirty="0">
                <a:latin typeface="Bahnschrift SemiBold" panose="020B0502040204020203" pitchFamily="34" charset="0"/>
              </a:rPr>
              <a:t> </a:t>
            </a:r>
            <a:r>
              <a:rPr lang="ru-RU" sz="2800" i="1" dirty="0" err="1">
                <a:latin typeface="Bahnschrift SemiBold" panose="020B0502040204020203" pitchFamily="34" charset="0"/>
              </a:rPr>
              <a:t>інструменти</a:t>
            </a:r>
            <a:r>
              <a:rPr lang="ru-RU" sz="2800" i="1" dirty="0">
                <a:latin typeface="Bahnschrift SemiBold" panose="020B0502040204020203" pitchFamily="34" charset="0"/>
              </a:rPr>
              <a:t> і </a:t>
            </a:r>
            <a:r>
              <a:rPr lang="ru-RU" sz="2800" i="1" dirty="0" err="1">
                <a:latin typeface="Bahnschrift SemiBold" panose="020B0502040204020203" pitchFamily="34" charset="0"/>
              </a:rPr>
              <a:t>матеріали</a:t>
            </a:r>
            <a:r>
              <a:rPr lang="ru-RU" sz="2800" i="1" dirty="0">
                <a:latin typeface="Bahnschrift SemiBold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9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926">
        <p14:reveal/>
      </p:transition>
    </mc:Choice>
    <mc:Fallback xmlns="">
      <p:transition spd="slow" advTm="692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17632" cy="61492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100" i="1" u="sng" dirty="0" err="1">
                <a:latin typeface="Bahnschrift SemiBold" panose="020B0502040204020203" pitchFamily="34" charset="0"/>
              </a:rPr>
              <a:t>Хід</a:t>
            </a:r>
            <a:r>
              <a:rPr lang="ru-RU" sz="4100" i="1" u="sng" dirty="0">
                <a:latin typeface="Bahnschrift SemiBold" panose="020B0502040204020203" pitchFamily="34" charset="0"/>
              </a:rPr>
              <a:t> </a:t>
            </a:r>
            <a:r>
              <a:rPr lang="ru-RU" sz="4100" i="1" u="sng" dirty="0" err="1">
                <a:latin typeface="Bahnschrift SemiBold" panose="020B0502040204020203" pitchFamily="34" charset="0"/>
              </a:rPr>
              <a:t>роботи</a:t>
            </a:r>
            <a:r>
              <a:rPr lang="ru-RU" sz="4100" i="1" u="sng" dirty="0">
                <a:latin typeface="Bahnschrift SemiBold" panose="020B0502040204020203" pitchFamily="34" charset="0"/>
              </a:rPr>
              <a:t>:</a:t>
            </a:r>
            <a:endParaRPr lang="ru-RU" sz="4100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1. Поміркуй, уяви, прояви фантазію. Яку саме ви хотіли створити листівку, своїми руками.</a:t>
            </a:r>
            <a:endParaRPr lang="ru-RU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uk-UA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2. Підготувати основу для листівки (підбір картону, визначитись з кольором майбутньої листівки).</a:t>
            </a:r>
            <a:endParaRPr lang="ru-RU" i="1" dirty="0">
              <a:latin typeface="Bahnschrift SemiBold" panose="020B0502040204020203" pitchFamily="34" charset="0"/>
            </a:endParaRPr>
          </a:p>
          <a:p>
            <a:pPr marL="0" lvl="0" indent="0">
              <a:buNone/>
            </a:pPr>
            <a:endParaRPr lang="uk-UA" i="1" dirty="0">
              <a:latin typeface="Bahnschrift SemiBold" panose="020B0502040204020203" pitchFamily="34" charset="0"/>
            </a:endParaRPr>
          </a:p>
          <a:p>
            <a:pPr marL="0" lv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3.Виготовити шаблон, форма яйця</a:t>
            </a:r>
            <a:endParaRPr lang="ru-RU" i="1" dirty="0">
              <a:latin typeface="Bahnschrift SemiBold" panose="020B0502040204020203" pitchFamily="34" charset="0"/>
            </a:endParaRPr>
          </a:p>
          <a:p>
            <a:r>
              <a:rPr lang="uk-UA" i="1" dirty="0">
                <a:latin typeface="Bahnschrift SemiBold" panose="020B0502040204020203" pitchFamily="34" charset="0"/>
              </a:rPr>
              <a:t>а. Намалювати форму яйця і вирізати.</a:t>
            </a:r>
            <a:endParaRPr lang="ru-RU" i="1" dirty="0">
              <a:latin typeface="Bahnschrift SemiBold" panose="020B0502040204020203" pitchFamily="34" charset="0"/>
            </a:endParaRPr>
          </a:p>
          <a:p>
            <a:r>
              <a:rPr lang="uk-UA" i="1" dirty="0">
                <a:latin typeface="Bahnschrift SemiBold" panose="020B0502040204020203" pitchFamily="34" charset="0"/>
              </a:rPr>
              <a:t>б. Роздрукувати шаблон яйця і вирізати.</a:t>
            </a:r>
          </a:p>
          <a:p>
            <a:pPr marL="0" indent="0">
              <a:buNone/>
            </a:pPr>
            <a:endParaRPr lang="uk-UA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4.Виготовити деталі  для листівки.</a:t>
            </a:r>
            <a:endParaRPr lang="ru-RU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uk-UA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5.Розміщення деталей на листівці (яєць, зайчика, травички, квіточки, бантик, корзиночки, метелика та інше).</a:t>
            </a:r>
            <a:endParaRPr lang="ru-RU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uk-UA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6.Оформлення листівки. </a:t>
            </a:r>
            <a:endParaRPr lang="ru-RU" i="1" dirty="0">
              <a:latin typeface="Bahnschrift SemiBold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flipH="1" flipV="1">
            <a:off x="107504" y="188640"/>
            <a:ext cx="216024" cy="540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7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084">
        <p14:reveal/>
      </p:transition>
    </mc:Choice>
    <mc:Fallback xmlns="">
      <p:transition spd="slow" advTm="2208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2809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Bahnschrift SemiBold" panose="020B0502040204020203" pitchFamily="34" charset="0"/>
              </a:rPr>
              <a:t>Як альтернативу звичайним листівкам, можна зробити гірлянду у вигляді великодніх яєць.</a:t>
            </a:r>
            <a:endParaRPr lang="ru-RU" sz="2400" i="1" dirty="0">
              <a:latin typeface="Bahnschrift SemiBold" panose="020B0502040204020203" pitchFamily="34" charset="0"/>
            </a:endParaRPr>
          </a:p>
        </p:txBody>
      </p:sp>
      <p:pic>
        <p:nvPicPr>
          <p:cNvPr id="5" name="Рисунок 4" descr="Открытки с Пасхой своими рукам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4"/>
          <a:stretch/>
        </p:blipFill>
        <p:spPr bwMode="auto">
          <a:xfrm>
            <a:off x="2699792" y="1124744"/>
            <a:ext cx="4194031" cy="5454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31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77">
        <p14:reveal/>
      </p:transition>
    </mc:Choice>
    <mc:Fallback xmlns="">
      <p:transition spd="slow" advTm="537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3164"/>
            <a:ext cx="8229600" cy="5029631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i="1" dirty="0" err="1">
                <a:latin typeface="Bahnschrift SemiBold" panose="020B0502040204020203" pitchFamily="34" charset="0"/>
              </a:rPr>
              <a:t>Саме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Великдень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являється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тим</a:t>
            </a:r>
            <a:r>
              <a:rPr lang="ru-RU" i="1" dirty="0">
                <a:latin typeface="Bahnschrift SemiBold" panose="020B0502040204020203" pitchFamily="34" charset="0"/>
              </a:rPr>
              <a:t> святом на яке </a:t>
            </a:r>
            <a:r>
              <a:rPr lang="ru-RU" i="1" dirty="0" err="1">
                <a:latin typeface="Bahnschrift SemiBold" panose="020B0502040204020203" pitchFamily="34" charset="0"/>
              </a:rPr>
              <a:t>дарують</a:t>
            </a:r>
            <a:r>
              <a:rPr lang="ru-RU" i="1" dirty="0">
                <a:latin typeface="Bahnschrift SemiBold" panose="020B0502040204020203" pitchFamily="34" charset="0"/>
              </a:rPr>
              <a:t> </a:t>
            </a:r>
            <a:r>
              <a:rPr lang="ru-RU" i="1" dirty="0" err="1">
                <a:latin typeface="Bahnschrift SemiBold" panose="020B0502040204020203" pitchFamily="34" charset="0"/>
              </a:rPr>
              <a:t>листівки</a:t>
            </a:r>
            <a:r>
              <a:rPr lang="uk-UA" i="1" dirty="0">
                <a:latin typeface="Bahnschrift SemiBold" panose="020B0502040204020203" pitchFamily="34" charset="0"/>
              </a:rPr>
              <a:t>, сувеніри.</a:t>
            </a:r>
            <a:endParaRPr lang="ru-RU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А </a:t>
            </a:r>
            <a:r>
              <a:rPr lang="uk-UA" i="1" dirty="0" err="1">
                <a:latin typeface="Bahnschrift SemiBold" panose="020B0502040204020203" pitchFamily="34" charset="0"/>
              </a:rPr>
              <a:t>ціним</a:t>
            </a:r>
            <a:r>
              <a:rPr lang="uk-UA" i="1" dirty="0">
                <a:latin typeface="Bahnschrift SemiBold" panose="020B0502040204020203" pitchFamily="34" charset="0"/>
              </a:rPr>
              <a:t> подарунком для рідних буде виготовлена власноруч листівка.</a:t>
            </a:r>
            <a:endParaRPr lang="ru-RU" i="1" dirty="0">
              <a:latin typeface="Bahnschrift SemiBold" panose="020B0502040204020203" pitchFamily="34" charset="0"/>
            </a:endParaRPr>
          </a:p>
          <a:p>
            <a:endParaRPr lang="ru-RU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i="1" dirty="0">
                <a:latin typeface="Bahnschrift SemiBold" panose="020B0502040204020203" pitchFamily="34" charset="0"/>
              </a:rPr>
              <a:t>Пропоную переглянути декілька варіантів листівок.</a:t>
            </a:r>
            <a:endParaRPr lang="ru-RU" i="1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uk-UA" dirty="0">
                <a:latin typeface="Bahnschrift SemiBold" panose="020B0502040204020203" pitchFamily="34" charset="0"/>
              </a:rPr>
              <a:t> </a:t>
            </a:r>
            <a:endParaRPr lang="ru-RU" dirty="0">
              <a:latin typeface="Bahnschrift SemiBol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18">
        <p14:reveal/>
      </p:transition>
    </mc:Choice>
    <mc:Fallback xmlns="">
      <p:transition spd="slow" advTm="821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.img.com.ua/b/600x500/c/66/079969f7bb25773f398b31dbe27ad66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 bwMode="auto">
          <a:xfrm>
            <a:off x="2123728" y="404664"/>
            <a:ext cx="5184576" cy="5878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1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25">
        <p14:reveal/>
      </p:transition>
    </mc:Choice>
    <mc:Fallback xmlns="">
      <p:transition spd="slow" advTm="382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.img.com.ua/b/600x500/3/78/0bd871e5f9968d0c88c8e883594e67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2799"/>
            <a:ext cx="468052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3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33">
        <p14:reveal/>
      </p:transition>
    </mc:Choice>
    <mc:Fallback xmlns="">
      <p:transition spd="slow" advTm="383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.img.com.ua/b/600x500/a/97/4821f47542d208dc2e897f51e4a639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8965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1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680">
        <p14:reveal/>
      </p:transition>
    </mc:Choice>
    <mc:Fallback xmlns="">
      <p:transition spd="slow" advTm="368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.img.com.ua/b/600x500/4/ad/5b6609b7c60c5229356dd51271748ad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82453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3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99">
        <p14:reveal/>
      </p:transition>
    </mc:Choice>
    <mc:Fallback xmlns="">
      <p:transition spd="slow" advTm="389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тівки на Великдень своїми ру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486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0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951">
        <p14:reveal/>
      </p:transition>
    </mc:Choice>
    <mc:Fallback xmlns="">
      <p:transition spd="slow" advTm="395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404664"/>
            <a:ext cx="7992888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uk-UA" sz="3200" i="1" dirty="0">
                <a:latin typeface="Bahnschrift SemiBold" panose="020B0502040204020203" pitchFamily="34" charset="0"/>
              </a:rPr>
              <a:t>Ідея декорування яйця. За допомогою кольорових паперових стрічок.</a:t>
            </a:r>
            <a:endParaRPr lang="ru-RU" sz="3200" i="1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 descr="Открытки с Пасхой своими руками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851"/>
          <a:stretch/>
        </p:blipFill>
        <p:spPr bwMode="auto">
          <a:xfrm>
            <a:off x="1295636" y="1628800"/>
            <a:ext cx="6696744" cy="5013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99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696">
        <p14:reveal/>
      </p:transition>
    </mc:Choice>
    <mc:Fallback xmlns="">
      <p:transition spd="slow" advTm="469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7992888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ctr"/>
            <a:r>
              <a:rPr lang="uk-UA" sz="3200" i="1" dirty="0">
                <a:latin typeface="Bahnschrift SemiBold" panose="020B0502040204020203" pitchFamily="34" charset="0"/>
              </a:rPr>
              <a:t>Ідея декорування яйця. За допомогою кольорових паперових стрічок.</a:t>
            </a:r>
            <a:endParaRPr lang="ru-RU" sz="3200" i="1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 descr="Открытки с Пасхой своими руками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30" b="33264"/>
          <a:stretch/>
        </p:blipFill>
        <p:spPr bwMode="auto">
          <a:xfrm>
            <a:off x="1279670" y="1628800"/>
            <a:ext cx="6552728" cy="4944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7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03">
        <p14:reveal/>
      </p:transition>
    </mc:Choice>
    <mc:Fallback xmlns="">
      <p:transition spd="slow" advTm="4703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323</Words>
  <Application>Microsoft Office PowerPoint</Application>
  <PresentationFormat>Екран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Bahnschrift SemiBold</vt:lpstr>
      <vt:lpstr>Calibri</vt:lpstr>
      <vt:lpstr>Тема Office</vt:lpstr>
      <vt:lpstr>Конструювання з паперу    СТВОРИ ЛИСТІВКУ  НА ВЕЛИКДЕНЬ СВОЇМИ РУКАМИ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Отже, щоб зробити своїми руками листівку на Великдень з паперу, приготуйте наступні інструменти і матеріали: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СТВОРИ ЛИСТІВКУ НА ВЕЛИКДЕНЬ СВОЇМИ РУКАМИ</dc:title>
  <dc:creator>Анна Кокоша</dc:creator>
  <cp:lastModifiedBy>user</cp:lastModifiedBy>
  <cp:revision>20</cp:revision>
  <dcterms:created xsi:type="dcterms:W3CDTF">2020-04-11T08:56:22Z</dcterms:created>
  <dcterms:modified xsi:type="dcterms:W3CDTF">2022-04-27T11:53:38Z</dcterms:modified>
</cp:coreProperties>
</file>