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9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47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1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1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2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04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9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2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04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3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6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9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5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5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A54B-95F6-4BFF-9FBF-0DD8723ABEF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3ADC-3628-40FF-BC77-96225BF89A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2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1167897"/>
            <a:ext cx="9448800" cy="2460604"/>
          </a:xfrm>
        </p:spPr>
        <p:txBody>
          <a:bodyPr/>
          <a:lstStyle/>
          <a:p>
            <a:pPr algn="ctr"/>
            <a:r>
              <a:rPr lang="ru-RU" b="1" i="1" dirty="0" err="1"/>
              <a:t>Особиста</a:t>
            </a:r>
            <a:r>
              <a:rPr lang="ru-RU" b="1" i="1" dirty="0"/>
              <a:t> </a:t>
            </a:r>
            <a:r>
              <a:rPr lang="ru-RU" b="1" i="1" dirty="0" err="1"/>
              <a:t>гігієна</a:t>
            </a:r>
            <a:r>
              <a:rPr lang="ru-RU" b="1" i="1" dirty="0"/>
              <a:t> школяра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71580" y="4293103"/>
            <a:ext cx="4537295" cy="1962841"/>
          </a:xfrm>
        </p:spPr>
        <p:txBody>
          <a:bodyPr>
            <a:noAutofit/>
          </a:bodyPr>
          <a:lstStyle/>
          <a:p>
            <a:r>
              <a:rPr lang="uk-UA" sz="2400" dirty="0"/>
              <a:t>Підготувала: Ірина БАЛЬВА </a:t>
            </a:r>
          </a:p>
          <a:p>
            <a:r>
              <a:rPr lang="uk-UA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831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78173"/>
            <a:ext cx="10820400" cy="5140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регулярного догляду. 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намоклі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сушити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амуніцію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добре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провітрюваному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26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itppt.com.ua/images/50/49044/770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422031"/>
            <a:ext cx="11218459" cy="60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9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758" y="368490"/>
            <a:ext cx="11682484" cy="6373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m0-tub-ua.yandex.net/i?id=fae730094d9cc63496aa674033cf0c8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6" y="636196"/>
            <a:ext cx="9226867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1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93896"/>
            <a:ext cx="10820400" cy="5824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</a:p>
          <a:p>
            <a:pPr marL="0" indent="0" algn="ctr">
              <a:buNone/>
            </a:pPr>
            <a:r>
              <a:rPr lang="uk-UA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–запорука </a:t>
            </a:r>
            <a:r>
              <a:rPr lang="uk-UA" sz="8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я!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21417"/>
            <a:ext cx="9448800" cy="1825096"/>
          </a:xfrm>
        </p:spPr>
        <p:txBody>
          <a:bodyPr>
            <a:normAutofit/>
          </a:bodyPr>
          <a:lstStyle/>
          <a:p>
            <a:pPr algn="ctr"/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75" y="534153"/>
            <a:ext cx="11153870" cy="60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7" y="452675"/>
            <a:ext cx="10889404" cy="58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9152"/>
            <a:ext cx="10591800" cy="576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8" y="815928"/>
            <a:ext cx="6303497" cy="5402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людям,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спортом.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здоров`я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78" y="1013255"/>
            <a:ext cx="3967090" cy="1828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35" y="2982351"/>
            <a:ext cx="4951828" cy="32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60" y="323558"/>
            <a:ext cx="5898718" cy="6274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режиму, догляду за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порожниною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рота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зміцнити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здоров`я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89" y="3784209"/>
            <a:ext cx="2926082" cy="2658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62" y="618978"/>
            <a:ext cx="2560321" cy="2680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509" y="618979"/>
            <a:ext cx="2602525" cy="26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638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1195"/>
            <a:ext cx="10820400" cy="9416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режиму: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92072"/>
            <a:ext cx="10820400" cy="4826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-</a:t>
            </a:r>
            <a:r>
              <a:rPr lang="ru-RU" sz="3600" dirty="0" err="1"/>
              <a:t>підйом</a:t>
            </a:r>
            <a:r>
              <a:rPr lang="ru-RU" sz="3600" dirty="0"/>
              <a:t> в </a:t>
            </a:r>
            <a:r>
              <a:rPr lang="ru-RU" sz="3600" dirty="0" err="1"/>
              <a:t>певний</a:t>
            </a:r>
            <a:r>
              <a:rPr lang="ru-RU" sz="3600" dirty="0"/>
              <a:t> час;</a:t>
            </a:r>
          </a:p>
          <a:p>
            <a:pPr marL="0" indent="0">
              <a:buNone/>
            </a:pPr>
            <a:r>
              <a:rPr lang="ru-RU" sz="3600" dirty="0"/>
              <a:t>- </a:t>
            </a:r>
            <a:r>
              <a:rPr lang="ru-RU" sz="3600" dirty="0" err="1"/>
              <a:t>виконання</a:t>
            </a:r>
            <a:r>
              <a:rPr lang="ru-RU" sz="3600" dirty="0"/>
              <a:t> зарядки і процедур </a:t>
            </a:r>
            <a:r>
              <a:rPr lang="ru-RU" sz="3600" dirty="0" err="1"/>
              <a:t>загартовування</a:t>
            </a:r>
            <a:r>
              <a:rPr lang="ru-RU" sz="3600" dirty="0"/>
              <a:t>;</a:t>
            </a:r>
          </a:p>
          <a:p>
            <a:pPr marL="0" indent="0">
              <a:buNone/>
            </a:pPr>
            <a:r>
              <a:rPr lang="ru-RU" sz="3600" dirty="0"/>
              <a:t>- </a:t>
            </a:r>
            <a:r>
              <a:rPr lang="ru-RU" sz="3600" dirty="0" err="1"/>
              <a:t>виконання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в </a:t>
            </a:r>
            <a:r>
              <a:rPr lang="ru-RU" sz="3600" dirty="0" err="1"/>
              <a:t>однаковий</a:t>
            </a:r>
            <a:r>
              <a:rPr lang="ru-RU" sz="3600" dirty="0"/>
              <a:t> час; </a:t>
            </a:r>
          </a:p>
          <a:p>
            <a:pPr marL="0" indent="0">
              <a:buNone/>
            </a:pPr>
            <a:r>
              <a:rPr lang="ru-RU" sz="3600" dirty="0"/>
              <a:t>- </a:t>
            </a:r>
            <a:r>
              <a:rPr lang="ru-RU" sz="3600" dirty="0" err="1"/>
              <a:t>регулярні</a:t>
            </a:r>
            <a:r>
              <a:rPr lang="ru-RU" sz="3600" dirty="0"/>
              <a:t> </a:t>
            </a:r>
            <a:r>
              <a:rPr lang="ru-RU" sz="3600" dirty="0" err="1"/>
              <a:t>заняття</a:t>
            </a:r>
            <a:r>
              <a:rPr lang="ru-RU" sz="3600" dirty="0"/>
              <a:t> спортом; </a:t>
            </a:r>
          </a:p>
          <a:p>
            <a:pPr>
              <a:buFontTx/>
              <a:buChar char="-"/>
            </a:pPr>
            <a:r>
              <a:rPr lang="ru-RU" sz="3600" dirty="0" err="1"/>
              <a:t>щоденні</a:t>
            </a:r>
            <a:r>
              <a:rPr lang="ru-RU" sz="3600" dirty="0"/>
              <a:t> </a:t>
            </a:r>
            <a:r>
              <a:rPr lang="ru-RU" sz="3600" dirty="0" err="1"/>
              <a:t>прогулянки</a:t>
            </a:r>
            <a:r>
              <a:rPr lang="ru-RU" sz="3600" dirty="0"/>
              <a:t> на </a:t>
            </a:r>
            <a:r>
              <a:rPr lang="ru-RU" sz="3600" dirty="0" err="1"/>
              <a:t>повітрі</a:t>
            </a:r>
            <a:r>
              <a:rPr lang="ru-RU" sz="3600" dirty="0"/>
              <a:t>; </a:t>
            </a:r>
          </a:p>
          <a:p>
            <a:pPr marL="0" indent="0">
              <a:buNone/>
            </a:pPr>
            <a:r>
              <a:rPr lang="ru-RU" sz="3600" dirty="0"/>
              <a:t>- </a:t>
            </a:r>
            <a:r>
              <a:rPr lang="ru-RU" sz="3600" dirty="0" err="1"/>
              <a:t>повноцінний</a:t>
            </a:r>
            <a:r>
              <a:rPr lang="ru-RU" sz="3600" dirty="0"/>
              <a:t> сон.</a:t>
            </a:r>
          </a:p>
        </p:txBody>
      </p:sp>
    </p:spTree>
    <p:extLst>
      <p:ext uri="{BB962C8B-B14F-4D97-AF65-F5344CB8AC3E}">
        <p14:creationId xmlns:p14="http://schemas.microsoft.com/office/powerpoint/2010/main" val="25759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8" y="218365"/>
            <a:ext cx="10946642" cy="1282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за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6288"/>
            <a:ext cx="10820400" cy="5222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/>
              <a:t>Індивідуальна</a:t>
            </a:r>
            <a:r>
              <a:rPr lang="ru-RU" sz="3200" dirty="0"/>
              <a:t> </a:t>
            </a:r>
            <a:r>
              <a:rPr lang="ru-RU" sz="3200" dirty="0" err="1"/>
              <a:t>гігієна</a:t>
            </a:r>
            <a:r>
              <a:rPr lang="ru-RU" sz="3200" dirty="0"/>
              <a:t> </a:t>
            </a:r>
            <a:r>
              <a:rPr lang="ru-RU" sz="3200" dirty="0" err="1"/>
              <a:t>тіла</a:t>
            </a:r>
            <a:r>
              <a:rPr lang="ru-RU" sz="3200" dirty="0"/>
              <a:t> </a:t>
            </a:r>
            <a:r>
              <a:rPr lang="ru-RU" sz="3200" dirty="0" err="1"/>
              <a:t>сприяє</a:t>
            </a:r>
            <a:r>
              <a:rPr lang="ru-RU" sz="3200" dirty="0"/>
              <a:t> </a:t>
            </a:r>
            <a:r>
              <a:rPr lang="ru-RU" sz="3200" dirty="0" err="1"/>
              <a:t>нормалізації</a:t>
            </a:r>
            <a:r>
              <a:rPr lang="ru-RU" sz="3200" dirty="0"/>
              <a:t> </a:t>
            </a:r>
            <a:r>
              <a:rPr lang="ru-RU" sz="3200" dirty="0" err="1"/>
              <a:t>життєдіяльності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, </a:t>
            </a:r>
            <a:r>
              <a:rPr lang="ru-RU" sz="3200" dirty="0" err="1"/>
              <a:t>поліпшенню</a:t>
            </a:r>
            <a:r>
              <a:rPr lang="ru-RU" sz="3200" dirty="0"/>
              <a:t> </a:t>
            </a:r>
            <a:r>
              <a:rPr lang="ru-RU" sz="3200" dirty="0" err="1"/>
              <a:t>обмінних</a:t>
            </a:r>
            <a:r>
              <a:rPr lang="ru-RU" sz="3200" dirty="0"/>
              <a:t> </a:t>
            </a:r>
            <a:r>
              <a:rPr lang="ru-RU" sz="3200" dirty="0" err="1"/>
              <a:t>процесів</a:t>
            </a:r>
            <a:r>
              <a:rPr lang="ru-RU" sz="3200" dirty="0"/>
              <a:t>, </a:t>
            </a:r>
            <a:r>
              <a:rPr lang="ru-RU" sz="3200" dirty="0" err="1"/>
              <a:t>травлення</a:t>
            </a:r>
            <a:r>
              <a:rPr lang="ru-RU" sz="3200" dirty="0"/>
              <a:t>, </a:t>
            </a:r>
            <a:r>
              <a:rPr lang="ru-RU" sz="3200" dirty="0" err="1"/>
              <a:t>кровообігу</a:t>
            </a:r>
            <a:r>
              <a:rPr lang="ru-RU" sz="3200" dirty="0"/>
              <a:t>, </a:t>
            </a:r>
            <a:r>
              <a:rPr lang="ru-RU" sz="3200" dirty="0" err="1"/>
              <a:t>дихання</a:t>
            </a:r>
            <a:r>
              <a:rPr lang="ru-RU" sz="3200" dirty="0"/>
              <a:t> і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інтелектуальних</a:t>
            </a:r>
            <a:r>
              <a:rPr lang="ru-RU" sz="3200" dirty="0"/>
              <a:t> і </a:t>
            </a:r>
            <a:r>
              <a:rPr lang="ru-RU" sz="3200" dirty="0" err="1"/>
              <a:t>фізичних</a:t>
            </a:r>
            <a:r>
              <a:rPr lang="ru-RU" sz="3200" dirty="0"/>
              <a:t> </a:t>
            </a:r>
            <a:r>
              <a:rPr lang="ru-RU" sz="3200" dirty="0" err="1"/>
              <a:t>здібностей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r>
              <a:rPr lang="ru-RU" sz="3200" dirty="0" err="1"/>
              <a:t>Від</a:t>
            </a:r>
            <a:r>
              <a:rPr lang="ru-RU" sz="3200" dirty="0"/>
              <a:t> стану </a:t>
            </a:r>
            <a:r>
              <a:rPr lang="ru-RU" sz="3200" dirty="0" err="1"/>
              <a:t>шкіри</a:t>
            </a:r>
            <a:r>
              <a:rPr lang="ru-RU" sz="3200" dirty="0"/>
              <a:t> </a:t>
            </a:r>
            <a:r>
              <a:rPr lang="ru-RU" sz="3200" dirty="0" err="1"/>
              <a:t>залежить</a:t>
            </a:r>
            <a:r>
              <a:rPr lang="ru-RU" sz="3200" dirty="0"/>
              <a:t> і </a:t>
            </a:r>
            <a:r>
              <a:rPr lang="ru-RU" sz="3200" dirty="0" err="1"/>
              <a:t>здоров`я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, </a:t>
            </a:r>
            <a:r>
              <a:rPr lang="ru-RU" sz="3200" dirty="0" err="1"/>
              <a:t>опірність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 </a:t>
            </a:r>
            <a:r>
              <a:rPr lang="ru-RU" sz="3200" dirty="0" err="1"/>
              <a:t>багатьом</a:t>
            </a:r>
            <a:r>
              <a:rPr lang="ru-RU" sz="3200" dirty="0"/>
              <a:t> </a:t>
            </a:r>
            <a:r>
              <a:rPr lang="ru-RU" sz="3200" dirty="0" err="1"/>
              <a:t>захворюванням</a:t>
            </a:r>
            <a:r>
              <a:rPr lang="ru-RU" sz="3200" dirty="0"/>
              <a:t> і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працездатність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 Догляд за </a:t>
            </a:r>
            <a:r>
              <a:rPr lang="ru-RU" sz="3200" dirty="0" err="1"/>
              <a:t>тілом</a:t>
            </a:r>
            <a:r>
              <a:rPr lang="ru-RU" sz="3200" dirty="0"/>
              <a:t> повинен </a:t>
            </a:r>
            <a:r>
              <a:rPr lang="ru-RU" sz="3200" dirty="0" err="1"/>
              <a:t>включати</a:t>
            </a:r>
            <a:r>
              <a:rPr lang="ru-RU" sz="3200" dirty="0"/>
              <a:t> в себе не </a:t>
            </a:r>
            <a:r>
              <a:rPr lang="ru-RU" sz="3200" dirty="0" err="1"/>
              <a:t>тільки</a:t>
            </a:r>
            <a:r>
              <a:rPr lang="ru-RU" sz="3200" dirty="0"/>
              <a:t> догляд за </a:t>
            </a:r>
            <a:r>
              <a:rPr lang="ru-RU" sz="3200" dirty="0" err="1"/>
              <a:t>шкірних</a:t>
            </a:r>
            <a:r>
              <a:rPr lang="ru-RU" sz="3200" dirty="0"/>
              <a:t> </a:t>
            </a:r>
            <a:r>
              <a:rPr lang="ru-RU" sz="3200" dirty="0" err="1"/>
              <a:t>покривів</a:t>
            </a:r>
            <a:r>
              <a:rPr lang="ru-RU" sz="3200" dirty="0"/>
              <a:t> і </a:t>
            </a:r>
            <a:r>
              <a:rPr lang="ru-RU" sz="3200" dirty="0" err="1"/>
              <a:t>волоссям</a:t>
            </a:r>
            <a:r>
              <a:rPr lang="ru-RU" sz="3200" dirty="0"/>
              <a:t>, але і за ротовою </a:t>
            </a:r>
            <a:r>
              <a:rPr lang="ru-RU" sz="3200" dirty="0" err="1"/>
              <a:t>порожниною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4274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66" y="368491"/>
            <a:ext cx="1068733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9367"/>
            <a:ext cx="10820400" cy="4799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Спортивний</a:t>
            </a:r>
            <a:r>
              <a:rPr lang="ru-RU" sz="3200" dirty="0"/>
              <a:t> </a:t>
            </a:r>
            <a:r>
              <a:rPr lang="ru-RU" sz="3200" dirty="0" err="1"/>
              <a:t>одяг</a:t>
            </a:r>
            <a:r>
              <a:rPr lang="ru-RU" sz="3200" dirty="0"/>
              <a:t> і </a:t>
            </a:r>
            <a:r>
              <a:rPr lang="ru-RU" sz="3200" dirty="0" err="1"/>
              <a:t>взуття</a:t>
            </a:r>
            <a:r>
              <a:rPr lang="ru-RU" sz="3200" dirty="0"/>
              <a:t> повинна </a:t>
            </a:r>
            <a:r>
              <a:rPr lang="ru-RU" sz="3200" dirty="0" err="1"/>
              <a:t>відповідати</a:t>
            </a:r>
            <a:r>
              <a:rPr lang="ru-RU" sz="3200" dirty="0"/>
              <a:t> </a:t>
            </a:r>
            <a:r>
              <a:rPr lang="ru-RU" sz="3200" dirty="0" err="1"/>
              <a:t>вимогам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пред`являє</a:t>
            </a:r>
            <a:r>
              <a:rPr lang="ru-RU" sz="3200" dirty="0"/>
              <a:t> </a:t>
            </a:r>
            <a:r>
              <a:rPr lang="ru-RU" sz="3200" dirty="0" err="1"/>
              <a:t>специфіка</a:t>
            </a:r>
            <a:r>
              <a:rPr lang="ru-RU" sz="3200" dirty="0"/>
              <a:t> занять і правила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спортивних</a:t>
            </a:r>
            <a:r>
              <a:rPr lang="ru-RU" sz="3200" dirty="0"/>
              <a:t> </a:t>
            </a:r>
            <a:r>
              <a:rPr lang="ru-RU" sz="3200" dirty="0" err="1"/>
              <a:t>змагань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r>
              <a:rPr lang="ru-RU" sz="3200" dirty="0" err="1"/>
              <a:t>Одяг</a:t>
            </a:r>
            <a:r>
              <a:rPr lang="ru-RU" sz="3200" dirty="0"/>
              <a:t> не повинен </a:t>
            </a:r>
            <a:r>
              <a:rPr lang="ru-RU" sz="3200" dirty="0" err="1"/>
              <a:t>обмежувати</a:t>
            </a:r>
            <a:r>
              <a:rPr lang="ru-RU" sz="3200" dirty="0"/>
              <a:t> </a:t>
            </a:r>
            <a:r>
              <a:rPr lang="ru-RU" sz="3200" dirty="0" err="1"/>
              <a:t>рухів</a:t>
            </a:r>
            <a:r>
              <a:rPr lang="ru-RU" sz="3200" dirty="0"/>
              <a:t> і по </a:t>
            </a:r>
            <a:r>
              <a:rPr lang="ru-RU" sz="3200" dirty="0" err="1"/>
              <a:t>можливості</a:t>
            </a:r>
            <a:r>
              <a:rPr lang="ru-RU" sz="3200" dirty="0"/>
              <a:t> бути легкою.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err="1"/>
              <a:t>Виготовляють</a:t>
            </a:r>
            <a:r>
              <a:rPr lang="ru-RU" sz="3200" dirty="0"/>
              <a:t> </a:t>
            </a:r>
            <a:r>
              <a:rPr lang="ru-RU" sz="3200" dirty="0" err="1"/>
              <a:t>спортивний</a:t>
            </a:r>
            <a:r>
              <a:rPr lang="ru-RU" sz="3200" dirty="0"/>
              <a:t> </a:t>
            </a:r>
            <a:r>
              <a:rPr lang="ru-RU" sz="3200" dirty="0" err="1"/>
              <a:t>одяг</a:t>
            </a:r>
            <a:r>
              <a:rPr lang="ru-RU" sz="3200" dirty="0"/>
              <a:t>, як правило, з </a:t>
            </a:r>
            <a:r>
              <a:rPr lang="ru-RU" sz="3200" dirty="0" err="1"/>
              <a:t>еластичної</a:t>
            </a:r>
            <a:r>
              <a:rPr lang="ru-RU" sz="3200" dirty="0"/>
              <a:t> </a:t>
            </a:r>
            <a:r>
              <a:rPr lang="ru-RU" sz="3200" dirty="0" err="1"/>
              <a:t>тканини</a:t>
            </a:r>
            <a:r>
              <a:rPr lang="ru-RU" sz="3200" dirty="0"/>
              <a:t>, яка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високу</a:t>
            </a:r>
            <a:r>
              <a:rPr lang="ru-RU" sz="3200" dirty="0"/>
              <a:t> </a:t>
            </a:r>
            <a:r>
              <a:rPr lang="ru-RU" sz="3200" dirty="0" err="1"/>
              <a:t>повітропроникність</a:t>
            </a:r>
            <a:r>
              <a:rPr lang="ru-RU" sz="3200" dirty="0"/>
              <a:t>, добре </a:t>
            </a:r>
            <a:r>
              <a:rPr lang="ru-RU" sz="3200" dirty="0" err="1"/>
              <a:t>вбирає</a:t>
            </a:r>
            <a:r>
              <a:rPr lang="ru-RU" sz="3200" dirty="0"/>
              <a:t> </a:t>
            </a:r>
            <a:r>
              <a:rPr lang="ru-RU" sz="3200" dirty="0" err="1"/>
              <a:t>піт</a:t>
            </a:r>
            <a:r>
              <a:rPr lang="ru-RU" sz="3200" dirty="0"/>
              <a:t> і </a:t>
            </a:r>
            <a:r>
              <a:rPr lang="ru-RU" sz="3200" dirty="0" err="1"/>
              <a:t>сприяє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випаровуванню</a:t>
            </a:r>
            <a:r>
              <a:rPr lang="ru-RU" sz="320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6714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0376"/>
            <a:ext cx="10820400" cy="5768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обов`язково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добре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вентилюватися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водотривкі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теплозахисні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натуральна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шкіряне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форму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намокання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4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81</TotalTime>
  <Words>395</Words>
  <Application>Microsoft Office PowerPoint</Application>
  <PresentationFormat>Широкий екран</PresentationFormat>
  <Paragraphs>34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След самолета</vt:lpstr>
      <vt:lpstr>Особиста гігієна школяра</vt:lpstr>
      <vt:lpstr> </vt:lpstr>
      <vt:lpstr>Презентація PowerPoint</vt:lpstr>
      <vt:lpstr>Особиста гігієна:</vt:lpstr>
      <vt:lpstr>Презентація PowerPoint</vt:lpstr>
      <vt:lpstr>Організація добового режиму: </vt:lpstr>
      <vt:lpstr>Важливість догляду за тілом </vt:lpstr>
      <vt:lpstr>Гігієна одягу та взуття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Гігієнічні правила при заняттях фізичними вправами</dc:title>
  <dc:creator>BEST</dc:creator>
  <cp:lastModifiedBy>user</cp:lastModifiedBy>
  <cp:revision>12</cp:revision>
  <dcterms:created xsi:type="dcterms:W3CDTF">2018-02-22T18:25:52Z</dcterms:created>
  <dcterms:modified xsi:type="dcterms:W3CDTF">2022-04-27T11:49:52Z</dcterms:modified>
</cp:coreProperties>
</file>