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</p:sldMasterIdLst>
  <p:notesMasterIdLst>
    <p:notesMasterId r:id="rId47"/>
  </p:notesMasterIdLst>
  <p:sldIdLst>
    <p:sldId id="257" r:id="rId15"/>
    <p:sldId id="258" r:id="rId16"/>
    <p:sldId id="259" r:id="rId17"/>
    <p:sldId id="284" r:id="rId18"/>
    <p:sldId id="265" r:id="rId19"/>
    <p:sldId id="288" r:id="rId20"/>
    <p:sldId id="292" r:id="rId21"/>
    <p:sldId id="291" r:id="rId22"/>
    <p:sldId id="266" r:id="rId23"/>
    <p:sldId id="287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89" r:id="rId34"/>
    <p:sldId id="290" r:id="rId35"/>
    <p:sldId id="286" r:id="rId36"/>
    <p:sldId id="285" r:id="rId37"/>
    <p:sldId id="283" r:id="rId38"/>
    <p:sldId id="282" r:id="rId39"/>
    <p:sldId id="281" r:id="rId40"/>
    <p:sldId id="280" r:id="rId41"/>
    <p:sldId id="279" r:id="rId42"/>
    <p:sldId id="278" r:id="rId43"/>
    <p:sldId id="277" r:id="rId44"/>
    <p:sldId id="276" r:id="rId45"/>
    <p:sldId id="264" r:id="rId4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66"/>
    <a:srgbClr val="CC0099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4C34E-9426-4DA1-A809-BC5CDF30F9FA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69CFE-8D7B-4E68-948E-3D4BDDFEF2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09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38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92099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6549"/>
      </p:ext>
    </p:extLst>
  </p:cSld>
  <p:clrMapOvr>
    <a:masterClrMapping/>
  </p:clrMapOvr>
  <p:transition spd="med" advTm="2000">
    <p:wheel spokes="8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10963"/>
      </p:ext>
    </p:extLst>
  </p:cSld>
  <p:clrMapOvr>
    <a:masterClrMapping/>
  </p:clrMapOvr>
  <p:transition spd="med" advTm="2000">
    <p:wheel spokes="8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897"/>
      </p:ext>
    </p:extLst>
  </p:cSld>
  <p:clrMapOvr>
    <a:masterClrMapping/>
  </p:clrMapOvr>
  <p:transition spd="med" advTm="2000">
    <p:wheel spokes="8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07389"/>
      </p:ext>
    </p:extLst>
  </p:cSld>
  <p:clrMapOvr>
    <a:masterClrMapping/>
  </p:clrMapOvr>
  <p:transition spd="med" advTm="2000">
    <p:wheel spokes="8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74991"/>
      </p:ext>
    </p:extLst>
  </p:cSld>
  <p:clrMapOvr>
    <a:masterClrMapping/>
  </p:clrMapOvr>
  <p:transition spd="med" advTm="2000">
    <p:wheel spokes="8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36173"/>
      </p:ext>
    </p:extLst>
  </p:cSld>
  <p:clrMapOvr>
    <a:masterClrMapping/>
  </p:clrMapOvr>
  <p:transition spd="med" advTm="2000">
    <p:wheel spokes="8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12793"/>
      </p:ext>
    </p:extLst>
  </p:cSld>
  <p:clrMapOvr>
    <a:masterClrMapping/>
  </p:clrMapOvr>
  <p:transition spd="med" advTm="2000">
    <p:wheel spokes="8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2792"/>
      </p:ext>
    </p:extLst>
  </p:cSld>
  <p:clrMapOvr>
    <a:masterClrMapping/>
  </p:clrMapOvr>
  <p:transition spd="med" advTm="2000">
    <p:wheel spokes="8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2555"/>
      </p:ext>
    </p:extLst>
  </p:cSld>
  <p:clrMapOvr>
    <a:masterClrMapping/>
  </p:clrMapOvr>
  <p:transition spd="med" advTm="2000">
    <p:wheel spokes="8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63187"/>
      </p:ext>
    </p:extLst>
  </p:cSld>
  <p:clrMapOvr>
    <a:masterClrMapping/>
  </p:clrMapOvr>
  <p:transition spd="med" advTm="2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3102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2716"/>
      </p:ext>
    </p:extLst>
  </p:cSld>
  <p:clrMapOvr>
    <a:masterClrMapping/>
  </p:clrMapOvr>
  <p:transition spd="med" advTm="2000">
    <p:wheel spokes="8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41854"/>
      </p:ext>
    </p:extLst>
  </p:cSld>
  <p:clrMapOvr>
    <a:masterClrMapping/>
  </p:clrMapOvr>
  <p:transition spd="med" advTm="2000">
    <p:wheel spokes="8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39191"/>
      </p:ext>
    </p:extLst>
  </p:cSld>
  <p:clrMapOvr>
    <a:masterClrMapping/>
  </p:clrMapOvr>
  <p:transition spd="med" advTm="2000">
    <p:wheel spokes="8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43557"/>
      </p:ext>
    </p:extLst>
  </p:cSld>
  <p:clrMapOvr>
    <a:masterClrMapping/>
  </p:clrMapOvr>
  <p:transition spd="med" advTm="2000">
    <p:wheel spokes="8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14331"/>
      </p:ext>
    </p:extLst>
  </p:cSld>
  <p:clrMapOvr>
    <a:masterClrMapping/>
  </p:clrMapOvr>
  <p:transition spd="med" advTm="2000">
    <p:wheel spokes="8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2285"/>
      </p:ext>
    </p:extLst>
  </p:cSld>
  <p:clrMapOvr>
    <a:masterClrMapping/>
  </p:clrMapOvr>
  <p:transition spd="med" advTm="2000">
    <p:wheel spokes="8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9823"/>
      </p:ext>
    </p:extLst>
  </p:cSld>
  <p:clrMapOvr>
    <a:masterClrMapping/>
  </p:clrMapOvr>
  <p:transition spd="med" advTm="2000">
    <p:wheel spokes="8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4697"/>
      </p:ext>
    </p:extLst>
  </p:cSld>
  <p:clrMapOvr>
    <a:masterClrMapping/>
  </p:clrMapOvr>
  <p:transition spd="med" advTm="2000">
    <p:wheel spokes="8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04922"/>
      </p:ext>
    </p:extLst>
  </p:cSld>
  <p:clrMapOvr>
    <a:masterClrMapping/>
  </p:clrMapOvr>
  <p:transition spd="med" advTm="2000">
    <p:wheel spokes="8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68567"/>
      </p:ext>
    </p:extLst>
  </p:cSld>
  <p:clrMapOvr>
    <a:masterClrMapping/>
  </p:clrMapOvr>
  <p:transition spd="med" advTm="2000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60485"/>
      </p:ext>
    </p:extLst>
  </p:cSld>
  <p:clrMapOvr>
    <a:masterClrMapping/>
  </p:clrMapOvr>
  <p:transition spd="med" advTm="2000">
    <p:wheel spokes="8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23439"/>
      </p:ext>
    </p:extLst>
  </p:cSld>
  <p:clrMapOvr>
    <a:masterClrMapping/>
  </p:clrMapOvr>
  <p:transition spd="med" advTm="2000">
    <p:wheel spokes="8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12013"/>
      </p:ext>
    </p:extLst>
  </p:cSld>
  <p:clrMapOvr>
    <a:masterClrMapping/>
  </p:clrMapOvr>
  <p:transition spd="med" advTm="2000">
    <p:wheel spokes="8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35429"/>
      </p:ext>
    </p:extLst>
  </p:cSld>
  <p:clrMapOvr>
    <a:masterClrMapping/>
  </p:clrMapOvr>
  <p:transition spd="med" advTm="2000">
    <p:wheel spokes="8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35046"/>
      </p:ext>
    </p:extLst>
  </p:cSld>
  <p:clrMapOvr>
    <a:masterClrMapping/>
  </p:clrMapOvr>
  <p:transition spd="med" advTm="2000">
    <p:wheel spokes="8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85090"/>
      </p:ext>
    </p:extLst>
  </p:cSld>
  <p:clrMapOvr>
    <a:masterClrMapping/>
  </p:clrMapOvr>
  <p:transition spd="med" advTm="2000">
    <p:wheel spokes="8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10984"/>
      </p:ext>
    </p:extLst>
  </p:cSld>
  <p:clrMapOvr>
    <a:masterClrMapping/>
  </p:clrMapOvr>
  <p:transition spd="med" advTm="2000">
    <p:wheel spokes="8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98889"/>
      </p:ext>
    </p:extLst>
  </p:cSld>
  <p:clrMapOvr>
    <a:masterClrMapping/>
  </p:clrMapOvr>
  <p:transition spd="med" advTm="2000">
    <p:wheel spokes="8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1963"/>
      </p:ext>
    </p:extLst>
  </p:cSld>
  <p:clrMapOvr>
    <a:masterClrMapping/>
  </p:clrMapOvr>
  <p:transition spd="med" advTm="2000">
    <p:wheel spokes="8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93618"/>
      </p:ext>
    </p:extLst>
  </p:cSld>
  <p:clrMapOvr>
    <a:masterClrMapping/>
  </p:clrMapOvr>
  <p:transition spd="med" advTm="2000">
    <p:wheel spokes="8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61831"/>
      </p:ext>
    </p:extLst>
  </p:cSld>
  <p:clrMapOvr>
    <a:masterClrMapping/>
  </p:clrMapOvr>
  <p:transition spd="med" advTm="2000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96456"/>
      </p:ext>
    </p:extLst>
  </p:cSld>
  <p:clrMapOvr>
    <a:masterClrMapping/>
  </p:clrMapOvr>
  <p:transition spd="med" advTm="2000">
    <p:wheel spokes="8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87955"/>
      </p:ext>
    </p:extLst>
  </p:cSld>
  <p:clrMapOvr>
    <a:masterClrMapping/>
  </p:clrMapOvr>
  <p:transition spd="med" advTm="2000">
    <p:wheel spokes="8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92288"/>
      </p:ext>
    </p:extLst>
  </p:cSld>
  <p:clrMapOvr>
    <a:masterClrMapping/>
  </p:clrMapOvr>
  <p:transition spd="med" advTm="2000">
    <p:wheel spokes="8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38558"/>
      </p:ext>
    </p:extLst>
  </p:cSld>
  <p:clrMapOvr>
    <a:masterClrMapping/>
  </p:clrMapOvr>
  <p:transition spd="med" advTm="2000">
    <p:wheel spokes="8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26734"/>
      </p:ext>
    </p:extLst>
  </p:cSld>
  <p:clrMapOvr>
    <a:masterClrMapping/>
  </p:clrMapOvr>
  <p:transition spd="med" advTm="2000">
    <p:wheel spokes="8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56308"/>
      </p:ext>
    </p:extLst>
  </p:cSld>
  <p:clrMapOvr>
    <a:masterClrMapping/>
  </p:clrMapOvr>
  <p:transition spd="med" advTm="2000">
    <p:wheel spokes="8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08131"/>
      </p:ext>
    </p:extLst>
  </p:cSld>
  <p:clrMapOvr>
    <a:masterClrMapping/>
  </p:clrMapOvr>
  <p:transition spd="med" advTm="2000">
    <p:wheel spokes="8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06951"/>
      </p:ext>
    </p:extLst>
  </p:cSld>
  <p:clrMapOvr>
    <a:masterClrMapping/>
  </p:clrMapOvr>
  <p:transition spd="med" advTm="2000">
    <p:wheel spokes="8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04375"/>
      </p:ext>
    </p:extLst>
  </p:cSld>
  <p:clrMapOvr>
    <a:masterClrMapping/>
  </p:clrMapOvr>
  <p:transition spd="med" advTm="2000">
    <p:wheel spokes="8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81451"/>
      </p:ext>
    </p:extLst>
  </p:cSld>
  <p:clrMapOvr>
    <a:masterClrMapping/>
  </p:clrMapOvr>
  <p:transition spd="med" advTm="2000">
    <p:wheel spokes="8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67095"/>
      </p:ext>
    </p:extLst>
  </p:cSld>
  <p:clrMapOvr>
    <a:masterClrMapping/>
  </p:clrMapOvr>
  <p:transition spd="med" advTm="2000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99690"/>
      </p:ext>
    </p:extLst>
  </p:cSld>
  <p:clrMapOvr>
    <a:masterClrMapping/>
  </p:clrMapOvr>
  <p:transition spd="med" advTm="2000">
    <p:wheel spokes="8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40899"/>
      </p:ext>
    </p:extLst>
  </p:cSld>
  <p:clrMapOvr>
    <a:masterClrMapping/>
  </p:clrMapOvr>
  <p:transition spd="med" advTm="2000">
    <p:wheel spokes="8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6483"/>
      </p:ext>
    </p:extLst>
  </p:cSld>
  <p:clrMapOvr>
    <a:masterClrMapping/>
  </p:clrMapOvr>
  <p:transition spd="med" advTm="2000">
    <p:wheel spokes="8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50589"/>
      </p:ext>
    </p:extLst>
  </p:cSld>
  <p:clrMapOvr>
    <a:masterClrMapping/>
  </p:clrMapOvr>
  <p:transition spd="med" advTm="2000">
    <p:wheel spokes="8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68273"/>
      </p:ext>
    </p:extLst>
  </p:cSld>
  <p:clrMapOvr>
    <a:masterClrMapping/>
  </p:clrMapOvr>
  <p:transition spd="med" advTm="2000">
    <p:wheel spokes="8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54311"/>
      </p:ext>
    </p:extLst>
  </p:cSld>
  <p:clrMapOvr>
    <a:masterClrMapping/>
  </p:clrMapOvr>
  <p:transition spd="med" advTm="2000">
    <p:wheel spokes="8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30764"/>
      </p:ext>
    </p:extLst>
  </p:cSld>
  <p:clrMapOvr>
    <a:masterClrMapping/>
  </p:clrMapOvr>
  <p:transition spd="med" advTm="2000">
    <p:wheel spokes="8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69785"/>
      </p:ext>
    </p:extLst>
  </p:cSld>
  <p:clrMapOvr>
    <a:masterClrMapping/>
  </p:clrMapOvr>
  <p:transition spd="med" advTm="2000">
    <p:wheel spokes="8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83893"/>
      </p:ext>
    </p:extLst>
  </p:cSld>
  <p:clrMapOvr>
    <a:masterClrMapping/>
  </p:clrMapOvr>
  <p:transition spd="med" advTm="2000">
    <p:wheel spokes="8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74053"/>
      </p:ext>
    </p:extLst>
  </p:cSld>
  <p:clrMapOvr>
    <a:masterClrMapping/>
  </p:clrMapOvr>
  <p:transition spd="med" advTm="2000">
    <p:wheel spokes="8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7666"/>
      </p:ext>
    </p:extLst>
  </p:cSld>
  <p:clrMapOvr>
    <a:masterClrMapping/>
  </p:clrMapOvr>
  <p:transition spd="med" advTm="2000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09529"/>
      </p:ext>
    </p:extLst>
  </p:cSld>
  <p:clrMapOvr>
    <a:masterClrMapping/>
  </p:clrMapOvr>
  <p:transition spd="med" advTm="2000">
    <p:wheel spokes="8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67873"/>
      </p:ext>
    </p:extLst>
  </p:cSld>
  <p:clrMapOvr>
    <a:masterClrMapping/>
  </p:clrMapOvr>
  <p:transition spd="med" advTm="2000">
    <p:wheel spokes="8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41190"/>
      </p:ext>
    </p:extLst>
  </p:cSld>
  <p:clrMapOvr>
    <a:masterClrMapping/>
  </p:clrMapOvr>
  <p:transition spd="med" advTm="2000">
    <p:wheel spokes="8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71992"/>
      </p:ext>
    </p:extLst>
  </p:cSld>
  <p:clrMapOvr>
    <a:masterClrMapping/>
  </p:clrMapOvr>
  <p:transition spd="med" advTm="2000">
    <p:wheel spokes="8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59696"/>
      </p:ext>
    </p:extLst>
  </p:cSld>
  <p:clrMapOvr>
    <a:masterClrMapping/>
  </p:clrMapOvr>
  <p:transition spd="med" advTm="2000">
    <p:wheel spokes="8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63121"/>
      </p:ext>
    </p:extLst>
  </p:cSld>
  <p:clrMapOvr>
    <a:masterClrMapping/>
  </p:clrMapOvr>
  <p:transition spd="med" advTm="2000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10641"/>
      </p:ext>
    </p:extLst>
  </p:cSld>
  <p:clrMapOvr>
    <a:masterClrMapping/>
  </p:clrMapOvr>
  <p:transition spd="med" advTm="2000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49543"/>
      </p:ext>
    </p:extLst>
  </p:cSld>
  <p:clrMapOvr>
    <a:masterClrMapping/>
  </p:clrMapOvr>
  <p:transition spd="med" advTm="2000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88346"/>
      </p:ext>
    </p:extLst>
  </p:cSld>
  <p:clrMapOvr>
    <a:masterClrMapping/>
  </p:clrMapOvr>
  <p:transition spd="med" advTm="2000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59488"/>
      </p:ext>
    </p:extLst>
  </p:cSld>
  <p:clrMapOvr>
    <a:masterClrMapping/>
  </p:clrMapOvr>
  <p:transition spd="med" advTm="2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75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0759"/>
      </p:ext>
    </p:extLst>
  </p:cSld>
  <p:clrMapOvr>
    <a:masterClrMapping/>
  </p:clrMapOvr>
  <p:transition spd="med" advTm="2000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74711"/>
      </p:ext>
    </p:extLst>
  </p:cSld>
  <p:clrMapOvr>
    <a:masterClrMapping/>
  </p:clrMapOvr>
  <p:transition spd="med" advTm="2000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62872"/>
      </p:ext>
    </p:extLst>
  </p:cSld>
  <p:clrMapOvr>
    <a:masterClrMapping/>
  </p:clrMapOvr>
  <p:transition spd="med" advTm="2000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09314"/>
      </p:ext>
    </p:extLst>
  </p:cSld>
  <p:clrMapOvr>
    <a:masterClrMapping/>
  </p:clrMapOvr>
  <p:transition spd="med" advTm="2000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63715"/>
      </p:ext>
    </p:extLst>
  </p:cSld>
  <p:clrMapOvr>
    <a:masterClrMapping/>
  </p:clrMapOvr>
  <p:transition spd="med" advTm="2000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97374"/>
      </p:ext>
    </p:extLst>
  </p:cSld>
  <p:clrMapOvr>
    <a:masterClrMapping/>
  </p:clrMapOvr>
  <p:transition spd="med" advTm="2000"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51269"/>
      </p:ext>
    </p:extLst>
  </p:cSld>
  <p:clrMapOvr>
    <a:masterClrMapping/>
  </p:clrMapOvr>
  <p:transition spd="med" advTm="2000"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47970"/>
      </p:ext>
    </p:extLst>
  </p:cSld>
  <p:clrMapOvr>
    <a:masterClrMapping/>
  </p:clrMapOvr>
  <p:transition spd="med" advTm="2000"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38658"/>
      </p:ext>
    </p:extLst>
  </p:cSld>
  <p:clrMapOvr>
    <a:masterClrMapping/>
  </p:clrMapOvr>
  <p:transition spd="med" advTm="2000"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55705"/>
      </p:ext>
    </p:extLst>
  </p:cSld>
  <p:clrMapOvr>
    <a:masterClrMapping/>
  </p:clrMapOvr>
  <p:transition spd="med" advTm="2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6383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84168"/>
      </p:ext>
    </p:extLst>
  </p:cSld>
  <p:clrMapOvr>
    <a:masterClrMapping/>
  </p:clrMapOvr>
  <p:transition spd="med" advTm="2000"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40954"/>
      </p:ext>
    </p:extLst>
  </p:cSld>
  <p:clrMapOvr>
    <a:masterClrMapping/>
  </p:clrMapOvr>
  <p:transition spd="med" advTm="2000"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85256"/>
      </p:ext>
    </p:extLst>
  </p:cSld>
  <p:clrMapOvr>
    <a:masterClrMapping/>
  </p:clrMapOvr>
  <p:transition spd="med" advTm="2000"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51426"/>
      </p:ext>
    </p:extLst>
  </p:cSld>
  <p:clrMapOvr>
    <a:masterClrMapping/>
  </p:clrMapOvr>
  <p:transition spd="med" advTm="2000"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038"/>
      </p:ext>
    </p:extLst>
  </p:cSld>
  <p:clrMapOvr>
    <a:masterClrMapping/>
  </p:clrMapOvr>
  <p:transition spd="med" advTm="2000">
    <p:wheel spokes="8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15044"/>
      </p:ext>
    </p:extLst>
  </p:cSld>
  <p:clrMapOvr>
    <a:masterClrMapping/>
  </p:clrMapOvr>
  <p:transition spd="med" advTm="2000">
    <p:wheel spokes="8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36753"/>
      </p:ext>
    </p:extLst>
  </p:cSld>
  <p:clrMapOvr>
    <a:masterClrMapping/>
  </p:clrMapOvr>
  <p:transition spd="med" advTm="2000">
    <p:wheel spokes="8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72981"/>
      </p:ext>
    </p:extLst>
  </p:cSld>
  <p:clrMapOvr>
    <a:masterClrMapping/>
  </p:clrMapOvr>
  <p:transition spd="med" advTm="2000">
    <p:wheel spokes="8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70625"/>
      </p:ext>
    </p:extLst>
  </p:cSld>
  <p:clrMapOvr>
    <a:masterClrMapping/>
  </p:clrMapOvr>
  <p:transition spd="med" advTm="2000">
    <p:wheel spokes="8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510"/>
      </p:ext>
    </p:extLst>
  </p:cSld>
  <p:clrMapOvr>
    <a:masterClrMapping/>
  </p:clrMapOvr>
  <p:transition spd="med" advTm="2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6476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1178"/>
      </p:ext>
    </p:extLst>
  </p:cSld>
  <p:clrMapOvr>
    <a:masterClrMapping/>
  </p:clrMapOvr>
  <p:transition spd="med" advTm="2000">
    <p:wheel spokes="8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94494"/>
      </p:ext>
    </p:extLst>
  </p:cSld>
  <p:clrMapOvr>
    <a:masterClrMapping/>
  </p:clrMapOvr>
  <p:transition spd="med" advTm="2000">
    <p:wheel spokes="8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8234"/>
      </p:ext>
    </p:extLst>
  </p:cSld>
  <p:clrMapOvr>
    <a:masterClrMapping/>
  </p:clrMapOvr>
  <p:transition spd="med" advTm="2000">
    <p:wheel spokes="8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62369"/>
      </p:ext>
    </p:extLst>
  </p:cSld>
  <p:clrMapOvr>
    <a:masterClrMapping/>
  </p:clrMapOvr>
  <p:transition spd="med" advTm="2000">
    <p:wheel spokes="8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52638"/>
      </p:ext>
    </p:extLst>
  </p:cSld>
  <p:clrMapOvr>
    <a:masterClrMapping/>
  </p:clrMapOvr>
  <p:transition spd="med" advTm="2000">
    <p:wheel spokes="8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961"/>
      </p:ext>
    </p:extLst>
  </p:cSld>
  <p:clrMapOvr>
    <a:masterClrMapping/>
  </p:clrMapOvr>
  <p:transition spd="med" advTm="2000">
    <p:wheel spokes="8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02323"/>
      </p:ext>
    </p:extLst>
  </p:cSld>
  <p:clrMapOvr>
    <a:masterClrMapping/>
  </p:clrMapOvr>
  <p:transition spd="med" advTm="2000"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43195"/>
      </p:ext>
    </p:extLst>
  </p:cSld>
  <p:clrMapOvr>
    <a:masterClrMapping/>
  </p:clrMapOvr>
  <p:transition spd="med" advTm="2000">
    <p:wheel spokes="8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13807"/>
      </p:ext>
    </p:extLst>
  </p:cSld>
  <p:clrMapOvr>
    <a:masterClrMapping/>
  </p:clrMapOvr>
  <p:transition spd="med" advTm="2000"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20535"/>
      </p:ext>
    </p:extLst>
  </p:cSld>
  <p:clrMapOvr>
    <a:masterClrMapping/>
  </p:clrMapOvr>
  <p:transition spd="med" advTm="2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5749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56248"/>
      </p:ext>
    </p:extLst>
  </p:cSld>
  <p:clrMapOvr>
    <a:masterClrMapping/>
  </p:clrMapOvr>
  <p:transition spd="med" advTm="2000"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88004"/>
      </p:ext>
    </p:extLst>
  </p:cSld>
  <p:clrMapOvr>
    <a:masterClrMapping/>
  </p:clrMapOvr>
  <p:transition spd="med" advTm="2000"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17325"/>
      </p:ext>
    </p:extLst>
  </p:cSld>
  <p:clrMapOvr>
    <a:masterClrMapping/>
  </p:clrMapOvr>
  <p:transition spd="med" advTm="2000"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77656"/>
      </p:ext>
    </p:extLst>
  </p:cSld>
  <p:clrMapOvr>
    <a:masterClrMapping/>
  </p:clrMapOvr>
  <p:transition spd="med" advTm="2000"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44714"/>
      </p:ext>
    </p:extLst>
  </p:cSld>
  <p:clrMapOvr>
    <a:masterClrMapping/>
  </p:clrMapOvr>
  <p:transition spd="med" advTm="2000"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86619"/>
      </p:ext>
    </p:extLst>
  </p:cSld>
  <p:clrMapOvr>
    <a:masterClrMapping/>
  </p:clrMapOvr>
  <p:transition spd="med" advTm="2000"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93134"/>
      </p:ext>
    </p:extLst>
  </p:cSld>
  <p:clrMapOvr>
    <a:masterClrMapping/>
  </p:clrMapOvr>
  <p:transition spd="med" advTm="2000">
    <p:wheel spokes="8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81846"/>
      </p:ext>
    </p:extLst>
  </p:cSld>
  <p:clrMapOvr>
    <a:masterClrMapping/>
  </p:clrMapOvr>
  <p:transition spd="med" advTm="2000">
    <p:wheel spokes="8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19202"/>
      </p:ext>
    </p:extLst>
  </p:cSld>
  <p:clrMapOvr>
    <a:masterClrMapping/>
  </p:clrMapOvr>
  <p:transition spd="med" advTm="2000">
    <p:wheel spokes="8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09970"/>
      </p:ext>
    </p:extLst>
  </p:cSld>
  <p:clrMapOvr>
    <a:masterClrMapping/>
  </p:clrMapOvr>
  <p:transition spd="med" advTm="2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956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76816"/>
      </p:ext>
    </p:extLst>
  </p:cSld>
  <p:clrMapOvr>
    <a:masterClrMapping/>
  </p:clrMapOvr>
  <p:transition spd="med" advTm="2000">
    <p:wheel spokes="8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46848"/>
      </p:ext>
    </p:extLst>
  </p:cSld>
  <p:clrMapOvr>
    <a:masterClrMapping/>
  </p:clrMapOvr>
  <p:transition spd="med" advTm="2000">
    <p:wheel spokes="8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43379"/>
      </p:ext>
    </p:extLst>
  </p:cSld>
  <p:clrMapOvr>
    <a:masterClrMapping/>
  </p:clrMapOvr>
  <p:transition spd="med" advTm="2000">
    <p:wheel spokes="8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12771"/>
      </p:ext>
    </p:extLst>
  </p:cSld>
  <p:clrMapOvr>
    <a:masterClrMapping/>
  </p:clrMapOvr>
  <p:transition spd="med" advTm="2000">
    <p:wheel spokes="8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7395"/>
      </p:ext>
    </p:extLst>
  </p:cSld>
  <p:clrMapOvr>
    <a:masterClrMapping/>
  </p:clrMapOvr>
  <p:transition spd="med" advTm="2000">
    <p:wheel spokes="8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87605"/>
      </p:ext>
    </p:extLst>
  </p:cSld>
  <p:clrMapOvr>
    <a:masterClrMapping/>
  </p:clrMapOvr>
  <p:transition spd="med" advTm="2000">
    <p:wheel spokes="8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872"/>
      </p:ext>
    </p:extLst>
  </p:cSld>
  <p:clrMapOvr>
    <a:masterClrMapping/>
  </p:clrMapOvr>
  <p:transition spd="med" advTm="2000">
    <p:wheel spokes="8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84967"/>
      </p:ext>
    </p:extLst>
  </p:cSld>
  <p:clrMapOvr>
    <a:masterClrMapping/>
  </p:clrMapOvr>
  <p:transition spd="med" advTm="2000">
    <p:wheel spokes="8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42392"/>
      </p:ext>
    </p:extLst>
  </p:cSld>
  <p:clrMapOvr>
    <a:masterClrMapping/>
  </p:clrMapOvr>
  <p:transition spd="med" advTm="2000">
    <p:wheel spokes="8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73965"/>
      </p:ext>
    </p:extLst>
  </p:cSld>
  <p:clrMapOvr>
    <a:masterClrMapping/>
  </p:clrMapOvr>
  <p:transition spd="med" advTm="2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7911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76980"/>
      </p:ext>
    </p:extLst>
  </p:cSld>
  <p:clrMapOvr>
    <a:masterClrMapping/>
  </p:clrMapOvr>
  <p:transition spd="med" advTm="2000">
    <p:wheel spokes="8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08713"/>
      </p:ext>
    </p:extLst>
  </p:cSld>
  <p:clrMapOvr>
    <a:masterClrMapping/>
  </p:clrMapOvr>
  <p:transition spd="med" advTm="2000">
    <p:wheel spokes="8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85388"/>
      </p:ext>
    </p:extLst>
  </p:cSld>
  <p:clrMapOvr>
    <a:masterClrMapping/>
  </p:clrMapOvr>
  <p:transition spd="med" advTm="2000">
    <p:wheel spokes="8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30539"/>
      </p:ext>
    </p:extLst>
  </p:cSld>
  <p:clrMapOvr>
    <a:masterClrMapping/>
  </p:clrMapOvr>
  <p:transition spd="med" advTm="2000">
    <p:wheel spokes="8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03233"/>
      </p:ext>
    </p:extLst>
  </p:cSld>
  <p:clrMapOvr>
    <a:masterClrMapping/>
  </p:clrMapOvr>
  <p:transition spd="med" advTm="2000">
    <p:wheel spokes="8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6269"/>
      </p:ext>
    </p:extLst>
  </p:cSld>
  <p:clrMapOvr>
    <a:masterClrMapping/>
  </p:clrMapOvr>
  <p:transition spd="med" advTm="2000">
    <p:wheel spokes="8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38393"/>
      </p:ext>
    </p:extLst>
  </p:cSld>
  <p:clrMapOvr>
    <a:masterClrMapping/>
  </p:clrMapOvr>
  <p:transition spd="med" advTm="2000">
    <p:wheel spokes="8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0470"/>
      </p:ext>
    </p:extLst>
  </p:cSld>
  <p:clrMapOvr>
    <a:masterClrMapping/>
  </p:clrMapOvr>
  <p:transition spd="med" advTm="2000">
    <p:wheel spokes="8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322"/>
      </p:ext>
    </p:extLst>
  </p:cSld>
  <p:clrMapOvr>
    <a:masterClrMapping/>
  </p:clrMapOvr>
  <p:transition spd="med" advTm="2000">
    <p:wheel spokes="8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64349"/>
      </p:ext>
    </p:extLst>
  </p:cSld>
  <p:clrMapOvr>
    <a:masterClrMapping/>
  </p:clrMapOvr>
  <p:transition spd="med" advTm="2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094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03938"/>
      </p:ext>
    </p:extLst>
  </p:cSld>
  <p:clrMapOvr>
    <a:masterClrMapping/>
  </p:clrMapOvr>
  <p:transition spd="med" advTm="2000">
    <p:wheel spokes="8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19773"/>
      </p:ext>
    </p:extLst>
  </p:cSld>
  <p:clrMapOvr>
    <a:masterClrMapping/>
  </p:clrMapOvr>
  <p:transition spd="med" advTm="2000">
    <p:wheel spokes="8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08767"/>
      </p:ext>
    </p:extLst>
  </p:cSld>
  <p:clrMapOvr>
    <a:masterClrMapping/>
  </p:clrMapOvr>
  <p:transition spd="med" advTm="2000">
    <p:wheel spokes="8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58965"/>
      </p:ext>
    </p:extLst>
  </p:cSld>
  <p:clrMapOvr>
    <a:masterClrMapping/>
  </p:clrMapOvr>
  <p:transition spd="med" advTm="2000">
    <p:wheel spokes="8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273"/>
      </p:ext>
    </p:extLst>
  </p:cSld>
  <p:clrMapOvr>
    <a:masterClrMapping/>
  </p:clrMapOvr>
  <p:transition spd="med" advTm="2000">
    <p:wheel spokes="8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54119"/>
      </p:ext>
    </p:extLst>
  </p:cSld>
  <p:clrMapOvr>
    <a:masterClrMapping/>
  </p:clrMapOvr>
  <p:transition spd="med" advTm="2000">
    <p:wheel spokes="8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22651"/>
      </p:ext>
    </p:extLst>
  </p:cSld>
  <p:clrMapOvr>
    <a:masterClrMapping/>
  </p:clrMapOvr>
  <p:transition spd="med" advTm="2000">
    <p:wheel spokes="8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44990"/>
      </p:ext>
    </p:extLst>
  </p:cSld>
  <p:clrMapOvr>
    <a:masterClrMapping/>
  </p:clrMapOvr>
  <p:transition spd="med" advTm="2000">
    <p:wheel spokes="8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29270"/>
      </p:ext>
    </p:extLst>
  </p:cSld>
  <p:clrMapOvr>
    <a:masterClrMapping/>
  </p:clrMapOvr>
  <p:transition spd="med" advTm="2000">
    <p:wheel spokes="8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2452"/>
      </p:ext>
    </p:extLst>
  </p:cSld>
  <p:clrMapOvr>
    <a:masterClrMapping/>
  </p:clrMapOvr>
  <p:transition spd="med" advTm="2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21145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60437"/>
      </p:ext>
    </p:extLst>
  </p:cSld>
  <p:clrMapOvr>
    <a:masterClrMapping/>
  </p:clrMapOvr>
  <p:transition spd="med" advTm="2000">
    <p:wheel spokes="8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47468"/>
      </p:ext>
    </p:extLst>
  </p:cSld>
  <p:clrMapOvr>
    <a:masterClrMapping/>
  </p:clrMapOvr>
  <p:transition spd="med" advTm="2000">
    <p:wheel spokes="8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50787"/>
      </p:ext>
    </p:extLst>
  </p:cSld>
  <p:clrMapOvr>
    <a:masterClrMapping/>
  </p:clrMapOvr>
  <p:transition spd="med" advTm="2000">
    <p:wheel spokes="8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7511"/>
      </p:ext>
    </p:extLst>
  </p:cSld>
  <p:clrMapOvr>
    <a:masterClrMapping/>
  </p:clrMapOvr>
  <p:transition spd="med" advTm="2000">
    <p:wheel spokes="8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78224"/>
      </p:ext>
    </p:extLst>
  </p:cSld>
  <p:clrMapOvr>
    <a:masterClrMapping/>
  </p:clrMapOvr>
  <p:transition spd="med" advTm="2000">
    <p:wheel spokes="8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879"/>
      </p:ext>
    </p:extLst>
  </p:cSld>
  <p:clrMapOvr>
    <a:masterClrMapping/>
  </p:clrMapOvr>
  <p:transition spd="med" advTm="2000">
    <p:wheel spokes="8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854"/>
      </p:ext>
    </p:extLst>
  </p:cSld>
  <p:clrMapOvr>
    <a:masterClrMapping/>
  </p:clrMapOvr>
  <p:transition spd="med" advTm="2000">
    <p:wheel spokes="8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43360"/>
      </p:ext>
    </p:extLst>
  </p:cSld>
  <p:clrMapOvr>
    <a:masterClrMapping/>
  </p:clrMapOvr>
  <p:transition spd="med" advTm="2000">
    <p:wheel spokes="8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3583"/>
      </p:ext>
    </p:extLst>
  </p:cSld>
  <p:clrMapOvr>
    <a:masterClrMapping/>
  </p:clrMapOvr>
  <p:transition spd="med" advTm="2000">
    <p:wheel spokes="8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54533"/>
      </p:ext>
    </p:extLst>
  </p:cSld>
  <p:clrMapOvr>
    <a:masterClrMapping/>
  </p:clrMapOvr>
  <p:transition spd="med" advTm="2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0012D-0225-4EF6-A215-E8DF8BE14C13}" type="datetimeFigureOut">
              <a:rPr lang="uk-UA" smtClean="0"/>
              <a:t>27.04.2022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39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7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4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3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2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7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0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0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3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1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4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231404" y="144067"/>
            <a:ext cx="9568543" cy="27146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«</a:t>
            </a:r>
            <a:r>
              <a:rPr lang="ru-RU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ПРАВО»</a:t>
            </a:r>
            <a:endParaRPr lang="uk-UA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_StamperRg&amp;Bt" panose="040F0703050807070607" pitchFamily="82" charset="-52"/>
            </a:endParaRPr>
          </a:p>
          <a:p>
            <a:pPr algn="l">
              <a:defRPr/>
            </a:pPr>
            <a:r>
              <a:rPr lang="uk-UA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    </a:t>
            </a:r>
            <a:r>
              <a:rPr lang="uk-UA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Підготувала: Євгенія </a:t>
            </a:r>
            <a:r>
              <a:rPr lang="uk-UA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Малінська</a:t>
            </a:r>
            <a:r>
              <a:rPr lang="uk-UA" b="1" i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ru-RU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" y="2014158"/>
            <a:ext cx="3074670" cy="28901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46768" y="1613998"/>
            <a:ext cx="4463147" cy="25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79"/>
          <a:stretch/>
        </p:blipFill>
        <p:spPr>
          <a:xfrm>
            <a:off x="3347928" y="4103386"/>
            <a:ext cx="4060827" cy="1652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03" y="5501362"/>
            <a:ext cx="1584960" cy="1188720"/>
          </a:xfrm>
          <a:prstGeom prst="ellipse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57583">
            <a:off x="-198694" y="3532352"/>
            <a:ext cx="2829503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38" y="4177796"/>
            <a:ext cx="2943194" cy="259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657600" y="2667000"/>
            <a:ext cx="441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Всі діти мають право на освіту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629400" y="3352800"/>
            <a:ext cx="16335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 28,29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914400" y="2590800"/>
            <a:ext cx="24384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dirty="0">
                <a:solidFill>
                  <a:srgbClr val="000000"/>
                </a:solidFill>
              </a:rPr>
              <a:t>Дитина має право на освіту, і обов'язок держави – забезпечити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dirty="0">
                <a:solidFill>
                  <a:srgbClr val="000000"/>
                </a:solidFill>
              </a:rPr>
              <a:t> доступну до кожної дитини безкоштовну обов'язкову початкову   освіту та заохотити її до отримання середньої освіти</a:t>
            </a:r>
            <a:endParaRPr lang="ru-RU" altLang="uk-UA" sz="1700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81" y="4956175"/>
            <a:ext cx="2331720" cy="1748790"/>
          </a:xfrm>
          <a:prstGeom prst="ellipse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5234" y="25146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</p:spTree>
    <p:extLst>
      <p:ext uri="{BB962C8B-B14F-4D97-AF65-F5344CB8AC3E}">
        <p14:creationId xmlns:p14="http://schemas.microsoft.com/office/powerpoint/2010/main" val="2561786036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4" y="25146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1285382"/>
            <a:ext cx="7285615" cy="5459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89" y="5260242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99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1398520"/>
            <a:ext cx="7285615" cy="5459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921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12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410" y="-11493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27908"/>
            <a:ext cx="7680960" cy="5760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46" y="5039838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070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944" y="68227"/>
            <a:ext cx="7886700" cy="1120494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4" y="902299"/>
            <a:ext cx="7940935" cy="5955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53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895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380" y="10223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52" y="1102502"/>
            <a:ext cx="7285615" cy="5459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155367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2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88079"/>
            <a:ext cx="7285615" cy="5469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525780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7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1105183"/>
            <a:ext cx="7678676" cy="5759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" y="500634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6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4" y="942481"/>
            <a:ext cx="7770116" cy="5822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20" y="5016232"/>
            <a:ext cx="2331720" cy="1748790"/>
          </a:xfrm>
          <a:prstGeom prst="ellipse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00197" y="3458549"/>
            <a:ext cx="3273995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Держава забезпечує доступ дітей до всебічної інформації. Заохочується </a:t>
            </a:r>
            <a:r>
              <a:rPr lang="uk-UA" altLang="uk-UA" sz="1600" b="1" kern="0" dirty="0">
                <a:solidFill>
                  <a:srgbClr val="000000"/>
                </a:solidFill>
              </a:rPr>
              <a:t>р</a:t>
            </a:r>
            <a:r>
              <a:rPr kumimoji="0" lang="uk-UA" altLang="uk-UA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озповсюдження</a:t>
            </a:r>
            <a:r>
              <a:rPr kumimoji="0" lang="uk-UA" altLang="uk-UA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засобами масової інформації матеріалів, що стосуються соціальних, культурних питань розвитку дитини</a:t>
            </a:r>
            <a:r>
              <a:rPr kumimoji="0" lang="uk-UA" altLang="uk-UA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endParaRPr kumimoji="0" lang="ru-RU" altLang="uk-UA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5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-12573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939451"/>
            <a:ext cx="7747256" cy="5805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4674870"/>
            <a:ext cx="2331720" cy="1748790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5" y="364346"/>
            <a:ext cx="1417589" cy="1331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72" y="2485748"/>
            <a:ext cx="1231665" cy="12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0114" y="146062"/>
            <a:ext cx="8039249" cy="81679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i="1" spc="0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Права людини зазначені:</a:t>
            </a:r>
            <a:endParaRPr lang="ru-RU" b="1" i="1" spc="0" dirty="0">
              <a:ln w="13462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9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139877"/>
              </p:ext>
            </p:extLst>
          </p:nvPr>
        </p:nvGraphicFramePr>
        <p:xfrm>
          <a:off x="293914" y="962860"/>
          <a:ext cx="8621486" cy="573185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7119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Загальна декларація прав людини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1948р.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Міжнародна конвенція про ліквідацію всіх форм расової дискримінації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450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1965р.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Міжнародний пакт про громадські та політичні права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1966р.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Міжнародний пакт про економічні, соціальні, культурні права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450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1966р.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2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Конвенція про ліквідацію всіх форм дискримінації щодо жінок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1979р.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0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Конвенція про права дитини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1989р.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10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i="1" dirty="0" err="1">
                          <a:solidFill>
                            <a:srgbClr val="002060"/>
                          </a:solidFill>
                          <a:effectLst/>
                        </a:rPr>
                        <a:t>Конститу</a:t>
                      </a:r>
                      <a:r>
                        <a:rPr lang="uk-UA" sz="2800" b="1" i="1" dirty="0" err="1">
                          <a:solidFill>
                            <a:srgbClr val="002060"/>
                          </a:solidFill>
                          <a:effectLst/>
                        </a:rPr>
                        <a:t>ція</a:t>
                      </a:r>
                      <a:r>
                        <a:rPr lang="uk-UA" sz="2800" b="1" i="1" baseline="0" dirty="0">
                          <a:solidFill>
                            <a:srgbClr val="002060"/>
                          </a:solidFill>
                          <a:effectLst/>
                        </a:rPr>
                        <a:t> України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1996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35" y="64079"/>
            <a:ext cx="1065365" cy="8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9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38200" y="1422400"/>
            <a:ext cx="4371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>
                <a:solidFill>
                  <a:srgbClr val="FF0000"/>
                </a:solidFill>
              </a:rPr>
              <a:t>Діти мають право на об'єднання 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505200" y="709613"/>
            <a:ext cx="21224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Конвенція ООН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про права дитини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Ст. 19</a:t>
            </a:r>
            <a:endParaRPr lang="ru-RU" altLang="uk-UA" sz="1600" b="1" i="1">
              <a:solidFill>
                <a:srgbClr val="000000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638800" y="2590800"/>
            <a:ext cx="22098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>
                <a:solidFill>
                  <a:srgbClr val="000000"/>
                </a:solidFill>
              </a:rPr>
              <a:t>Дитина має право зустрічатися з іншими людьми, вступати до асоціацій, об'єднань або створювати їх.</a:t>
            </a:r>
            <a:endParaRPr lang="ru-RU" altLang="uk-UA" sz="170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27385" y="55324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" y="115253"/>
            <a:ext cx="158496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360497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47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362200" y="1219200"/>
            <a:ext cx="2819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>
                <a:solidFill>
                  <a:srgbClr val="FF0000"/>
                </a:solidFill>
              </a:rPr>
              <a:t>Діти не повинні залучатися до примусової праці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533400"/>
            <a:ext cx="1295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Конвенція ООН про права дитини Ст. 32,36</a:t>
            </a:r>
            <a:endParaRPr lang="ru-RU" altLang="uk-UA" sz="1600" b="1" i="1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343400" y="2743200"/>
            <a:ext cx="32004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>
                <a:solidFill>
                  <a:srgbClr val="000000"/>
                </a:solidFill>
              </a:rPr>
              <a:t>Дитина має право на захист у тих випадках, коли їй доручається робота , може нести загрозу її здоров'ю. держава встановлює мінімальний вік для прийому на роботу і визначає вимоги до умов праці неповнолітніх.</a:t>
            </a:r>
            <a:endParaRPr lang="ru-RU" altLang="uk-UA" sz="170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14910" y="563434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</a:t>
            </a: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91" y="30480"/>
            <a:ext cx="158496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927217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61041 L 0.0125 -0.0069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30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6390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57200" y="4800600"/>
            <a:ext cx="2209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b="1" i="1" dirty="0">
                <a:solidFill>
                  <a:srgbClr val="000000"/>
                </a:solidFill>
              </a:rPr>
              <a:t>Конвенція ООН про права дитини Ст. 38</a:t>
            </a:r>
            <a:endParaRPr lang="ru-RU" altLang="uk-UA" b="1" i="1" dirty="0">
              <a:solidFill>
                <a:srgbClr val="000000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667000" y="2438400"/>
            <a:ext cx="3697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Дітей не можна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залучати до бойових дій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5392561" y="3266158"/>
            <a:ext cx="2514600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Держава повинна вживати всіх можливих заходів, що діти не брали участі у військових діях. Жодна дитина віком до 15 років не повинна призиватись на службу до  збройних сил. Держава повинна піклуватися про дітей, які постраждали від збройних конфліктів.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82319" y="-145356"/>
            <a:ext cx="50567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</a:t>
            </a:r>
            <a:r>
              <a:rPr kumimoji="0" lang="uk-UA" sz="36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64" y="5669280"/>
            <a:ext cx="158496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6676616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1" grpId="0"/>
      <p:bldP spid="2458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295400" y="1295400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>
                <a:solidFill>
                  <a:srgbClr val="FF0000"/>
                </a:solidFill>
              </a:rPr>
              <a:t>Всі діти мають право на повноцінне харчування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172200" y="3048000"/>
            <a:ext cx="2133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b="1" i="1">
                <a:solidFill>
                  <a:srgbClr val="000000"/>
                </a:solidFill>
              </a:rPr>
              <a:t>Конвенція ООН про права дитини Ст. 27</a:t>
            </a:r>
            <a:endParaRPr lang="ru-RU" altLang="uk-UA" b="1" i="1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51510" y="3938906"/>
            <a:ext cx="75018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600" b="1" dirty="0">
                <a:solidFill>
                  <a:srgbClr val="000000"/>
                </a:solidFill>
              </a:rPr>
              <a:t>Кожна дитина має право на рівень життя, необхідний до її фізичного, розумового, духовного розвитку, батьки несуть відповідальність за забезпечення необхідного рівня життя дитини. Держава ж створює відповідні умови для реалізації цієї  відповідальності</a:t>
            </a:r>
            <a:endParaRPr lang="ru-RU" altLang="uk-UA" sz="16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57137"/>
            <a:ext cx="1584960" cy="1188720"/>
          </a:xfrm>
          <a:prstGeom prst="ellipse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46960" y="-3016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</p:spTree>
    <p:extLst>
      <p:ext uri="{BB962C8B-B14F-4D97-AF65-F5344CB8AC3E}">
        <p14:creationId xmlns:p14="http://schemas.microsoft.com/office/powerpoint/2010/main" val="6031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06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676400" y="13716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Захист дітей від наркоманії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5029200" y="2133600"/>
            <a:ext cx="16764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 33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5867400" y="3200400"/>
            <a:ext cx="2743200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Діти мають право на захист від незалежного вживання наркотиків, а так від залучення до виробництва наркотичних речовин та торгівля ними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962796" y="571198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182880"/>
            <a:ext cx="158496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7518682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228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762250" y="1738312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Всі діти мають право на медичну допомогу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556260" y="1472843"/>
            <a:ext cx="1752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 24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272540" y="2335649"/>
            <a:ext cx="3276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</a:rPr>
              <a:t>Діти мають право на медичну допомогу за найвищими стандартами, які реально може забезпечити держава. Жодна дитина не може бути позбавлена доступу до ефективної охорони </a:t>
            </a:r>
            <a:r>
              <a:rPr lang="uk-UA" altLang="uk-UA" b="1" dirty="0" err="1">
                <a:solidFill>
                  <a:srgbClr val="000000"/>
                </a:solidFill>
              </a:rPr>
              <a:t>здоров</a:t>
            </a:r>
            <a:r>
              <a:rPr lang="en-US" altLang="uk-UA" b="1" dirty="0">
                <a:solidFill>
                  <a:srgbClr val="000000"/>
                </a:solidFill>
              </a:rPr>
              <a:t>`</a:t>
            </a:r>
            <a:r>
              <a:rPr lang="uk-UA" altLang="uk-UA" b="1" dirty="0">
                <a:solidFill>
                  <a:srgbClr val="000000"/>
                </a:solidFill>
              </a:rPr>
              <a:t>я.</a:t>
            </a:r>
            <a:endParaRPr lang="ru-RU" altLang="uk-UA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861004" y="55324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83" y="208759"/>
            <a:ext cx="1584960" cy="1188720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4250" y="4739019"/>
            <a:ext cx="1737448" cy="20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7982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28678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276600" y="1752600"/>
            <a:ext cx="20558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Всі діти мають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 право 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міжнародну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 допомогу</a:t>
            </a:r>
            <a:endParaRPr lang="ru-RU" altLang="uk-UA" sz="2000" b="1" dirty="0">
              <a:solidFill>
                <a:srgbClr val="FF0000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410200" y="2133600"/>
            <a:ext cx="17097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Конвенція ООН про права дитини Ст.45, 22</a:t>
            </a:r>
            <a:endParaRPr lang="ru-RU" altLang="uk-UA" sz="1600" b="1" i="1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410200" y="3505200"/>
            <a:ext cx="3608070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Діти, які звини дорослих політиків чи через стихійне лихо(землетрус, повінь) стали біженцями, мають право на отримання міжнародної гуманітарної допомоги, яку надають міжнародні, урядові організації, а також прості люди яким, не байдужа доля, дітей постраждалих, від стихійного лиха 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21719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46" y="5513705"/>
            <a:ext cx="158496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1348136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297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970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257225" y="2968248"/>
            <a:ext cx="23622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Дитина – інвалід має право на особливе піклування та умови життя, які забезпечують її гідність та участь у житті суспільства.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724400" y="1600200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Особлива турбота дітям – інвалідам</a:t>
            </a:r>
            <a:endParaRPr lang="ru-RU" altLang="uk-UA" sz="2000" b="1" dirty="0">
              <a:solidFill>
                <a:srgbClr val="FF0000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44923" y="2740025"/>
            <a:ext cx="20145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Ст.23, 25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425" y="122495"/>
            <a:ext cx="1584960" cy="1188720"/>
          </a:xfrm>
          <a:prstGeom prst="ellipse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581983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</p:spTree>
    <p:extLst>
      <p:ext uri="{BB962C8B-B14F-4D97-AF65-F5344CB8AC3E}">
        <p14:creationId xmlns:p14="http://schemas.microsoft.com/office/powerpoint/2010/main" val="356228859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  <p:bldP spid="3072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133600" y="749300"/>
            <a:ext cx="2514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Захист дітей від викрадення та продажу</a:t>
            </a:r>
            <a:endParaRPr lang="ru-RU" altLang="uk-UA" sz="2000" b="1" dirty="0">
              <a:solidFill>
                <a:srgbClr val="FF0000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648200" y="1219200"/>
            <a:ext cx="20145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Конвенція ООН про права дитини Ст.11, 35</a:t>
            </a:r>
            <a:endParaRPr lang="ru-RU" altLang="uk-UA" sz="1600" b="1" i="1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6248400" y="2514600"/>
            <a:ext cx="2667000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Обов'язки держави полягають у тому, що</a:t>
            </a:r>
            <a:r>
              <a:rPr lang="en-US" altLang="uk-UA" sz="1700" b="1" dirty="0">
                <a:solidFill>
                  <a:srgbClr val="000000"/>
                </a:solidFill>
              </a:rPr>
              <a:t>,</a:t>
            </a:r>
            <a:r>
              <a:rPr lang="uk-UA" altLang="uk-UA" sz="1700" b="1" dirty="0">
                <a:solidFill>
                  <a:srgbClr val="000000"/>
                </a:solidFill>
              </a:rPr>
              <a:t> докласти всіх зусиль для попередження викрадання дітей, торгівлі дітьми та їх контрабанди. Діти – не товар, яким можна торгувати.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274320" y="56467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58496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718578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42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9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9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9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0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635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Обов</a:t>
            </a:r>
            <a:r>
              <a:rPr lang="uk-UA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uk-UA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язки</a:t>
            </a:r>
            <a:r>
              <a:rPr lang="uk-UA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дітей:</a:t>
            </a:r>
            <a:endParaRPr lang="ru-RU" sz="54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62038"/>
            <a:ext cx="9052560" cy="567023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sz="39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Крім прав, Конституцією встановленні </a:t>
            </a:r>
            <a:r>
              <a:rPr lang="uk-UA" sz="39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обов’язки</a:t>
            </a:r>
            <a:r>
              <a:rPr lang="uk-UA" sz="39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кожної людини,  ми повинні їх  обов’язково дотримуватися. Ми маємо  неухильно додержуватися  таких обов’язків:</a:t>
            </a:r>
            <a:endParaRPr lang="ru-RU" sz="39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lvl="0"/>
            <a:r>
              <a:rPr lang="uk-UA" sz="39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обов’язок неухильно додержуватися Конституції та законів України; </a:t>
            </a:r>
            <a:endParaRPr lang="ru-RU" sz="39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lvl="0"/>
            <a:r>
              <a:rPr lang="uk-UA" sz="39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обов’язок не посягати на права і свободи, честь і гідність інших людей;</a:t>
            </a:r>
            <a:endParaRPr lang="ru-RU" sz="39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lvl="0"/>
            <a:r>
              <a:rPr lang="uk-UA" sz="39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обов’язок шанувати державні </a:t>
            </a:r>
          </a:p>
          <a:p>
            <a:pPr lvl="0"/>
            <a:r>
              <a:rPr lang="uk-UA" sz="39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символи України;</a:t>
            </a:r>
            <a:endParaRPr lang="ru-RU" sz="39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lvl="0"/>
            <a:r>
              <a:rPr lang="uk-UA" sz="39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обов’язок берегти природу, культурну спадщину, відшкодовувати завданні збитки;</a:t>
            </a:r>
            <a:endParaRPr lang="ru-RU" sz="39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42" y="4051120"/>
            <a:ext cx="2196318" cy="18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257" y="-41897"/>
            <a:ext cx="6917717" cy="85561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b="1" i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Словникова робота:</a:t>
            </a:r>
            <a:endParaRPr lang="ru-RU" b="1" i="1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64" y="667693"/>
            <a:ext cx="8469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Декларація </a:t>
            </a:r>
            <a:r>
              <a:rPr lang="uk-UA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офіційний документ, в якому проголошено певні принципи та положення.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5403" y="1399012"/>
            <a:ext cx="8469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Конвенція</a:t>
            </a:r>
            <a:r>
              <a:rPr lang="uk-UA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договір між державами з якогось спеціального питання.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170750"/>
            <a:ext cx="8469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Організація об'єднаних націй(ООН) </a:t>
            </a:r>
            <a:r>
              <a:rPr lang="uk-UA" sz="2400" b="1" i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найбільша і найвпливовіша Міжнародна правозахисна організація, створена у 1945 р.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2903" y="5857596"/>
            <a:ext cx="8469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Конвенція ООН про права дитини </a:t>
            </a:r>
            <a:r>
              <a:rPr lang="uk-UA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міжнародний документ про права дитини.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2905" y="4496236"/>
            <a:ext cx="8469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Права дитини </a:t>
            </a:r>
            <a:r>
              <a:rPr lang="uk-UA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певні спеціальні можливості, необхідні людині віком до 18 років для життя і досягнення зрілості.</a:t>
            </a:r>
            <a:endParaRPr lang="ru-RU" sz="24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367" y="3267245"/>
            <a:ext cx="8469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Права людини </a:t>
            </a:r>
            <a:r>
              <a:rPr lang="uk-UA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можливості людини мати певні матеріальні, культурні та духовні блага, необхідні їй для нормального життя та розвитку.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29" y="153503"/>
            <a:ext cx="990058" cy="13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82880"/>
            <a:ext cx="8915400" cy="6812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36210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6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Пам</a:t>
            </a:r>
            <a:r>
              <a:rPr lang="uk-UA" sz="6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uk-UA" sz="60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ятай</a:t>
            </a:r>
            <a:r>
              <a:rPr lang="uk-UA" sz="6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  <a:endParaRPr lang="ru-RU" sz="60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54680" y="2068829"/>
            <a:ext cx="5452110" cy="369951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/>
              <a:t>   </a:t>
            </a:r>
            <a:r>
              <a:rPr lang="uk-UA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Реалізуючи свої права,  треба намагатися поважати права інших,   вміти поставити себе на їхнє місце. Спробувавши зробити це —  ми побачимо, як зміниться на краще світ і люди, які нас оточують.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88" y="5161598"/>
            <a:ext cx="1239202" cy="14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6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40" y="274073"/>
            <a:ext cx="1408521" cy="13208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0"/>
            <a:ext cx="8452485" cy="69138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5972" y="1680210"/>
            <a:ext cx="5017770" cy="2480310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Такі самі права, як і ти, має кожна людина</a:t>
            </a:r>
            <a:endParaRPr lang="ru-RU" sz="48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515" y="126497"/>
            <a:ext cx="7543800" cy="1450757"/>
          </a:xfrm>
        </p:spPr>
        <p:txBody>
          <a:bodyPr>
            <a:normAutofit/>
          </a:bodyPr>
          <a:lstStyle/>
          <a:p>
            <a:r>
              <a:rPr lang="uk-UA" sz="7200" b="1" i="1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Дякую за увагу!</a:t>
            </a:r>
            <a:endParaRPr lang="ru-RU" sz="7200" b="1" i="1" dirty="0">
              <a:ln w="19050">
                <a:solidFill>
                  <a:srgbClr val="002060"/>
                </a:solidFill>
              </a:ln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 descr="Картинки по запросу ПРАВА людини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73" y="126497"/>
            <a:ext cx="776796" cy="8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РАВА людини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85028"/>
            <a:ext cx="9144000" cy="467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15" y="1094163"/>
            <a:ext cx="3319262" cy="33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04800" y="381000"/>
            <a:ext cx="2438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Дитиною вважається людина віком до 18 років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315200" y="1295400"/>
            <a:ext cx="13985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 1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648200" y="2743200"/>
            <a:ext cx="2819400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Якщо тобі не виповнилося 18 років, ти вважаєшся дитиною. Ти ще ростеш ходиш до школи, одним словом – </a:t>
            </a:r>
            <a:r>
              <a:rPr lang="uk-UA" altLang="uk-UA" sz="1700" b="1" dirty="0" err="1">
                <a:solidFill>
                  <a:srgbClr val="000000"/>
                </a:solidFill>
              </a:rPr>
              <a:t>формуєшся</a:t>
            </a:r>
            <a:r>
              <a:rPr lang="uk-UA" altLang="uk-UA" sz="1700" b="1" dirty="0">
                <a:solidFill>
                  <a:srgbClr val="000000"/>
                </a:solidFill>
              </a:rPr>
              <a:t> фізично й духовно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14550" y="54791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921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23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5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1280161"/>
            <a:ext cx="7285615" cy="5469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510921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00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05200" y="1219200"/>
            <a:ext cx="243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>
                <a:solidFill>
                  <a:srgbClr val="FF0000"/>
                </a:solidFill>
              </a:rPr>
              <a:t>Невід'ємне право на життя 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810000" y="3352800"/>
            <a:ext cx="1371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Конвенція ООН про права дитини Ст. 6</a:t>
            </a:r>
            <a:endParaRPr lang="ru-RU" altLang="uk-UA" sz="1600" b="1" i="1">
              <a:solidFill>
                <a:srgbClr val="000000"/>
              </a:solidFill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105400" y="3124200"/>
            <a:ext cx="28194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dirty="0">
                <a:solidFill>
                  <a:srgbClr val="000000"/>
                </a:solidFill>
              </a:rPr>
              <a:t> </a:t>
            </a:r>
            <a:r>
              <a:rPr lang="uk-UA" altLang="uk-UA" sz="1700" b="1" dirty="0">
                <a:solidFill>
                  <a:srgbClr val="000000"/>
                </a:solidFill>
              </a:rPr>
              <a:t>Життя кожної дитини є найціннішим не тільки для батьків. Кожна країна має забезпечувати виживання та здоровий розвиток дітей – своїх маленьких громадян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7664" y="52029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" y="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6701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946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889613" y="1532237"/>
            <a:ext cx="2971800" cy="1828800"/>
          </a:xfrm>
        </p:spPr>
        <p:txBody>
          <a:bodyPr/>
          <a:lstStyle/>
          <a:p>
            <a:pPr eaLnBrk="1" hangingPunct="1"/>
            <a:r>
              <a:rPr lang="uk-UA" altLang="uk-UA" sz="2000" b="1" dirty="0">
                <a:solidFill>
                  <a:srgbClr val="FF0000"/>
                </a:solidFill>
              </a:rPr>
              <a:t>Діти не повинні стати жертвами насильства</a:t>
            </a:r>
            <a:br>
              <a:rPr lang="uk-UA" altLang="uk-UA" sz="2000" b="1" dirty="0">
                <a:solidFill>
                  <a:srgbClr val="FF0000"/>
                </a:solidFill>
              </a:rPr>
            </a:br>
            <a:r>
              <a:rPr lang="uk-UA" altLang="uk-UA" sz="1600" b="1" i="1" dirty="0">
                <a:solidFill>
                  <a:schemeClr val="tx1"/>
                </a:solidFill>
              </a:rPr>
              <a:t>Конвенція ООН про права дитини Ст. 19,37</a:t>
            </a:r>
            <a:endParaRPr lang="ru-RU" altLang="uk-UA" sz="1600" b="1" i="1" dirty="0">
              <a:solidFill>
                <a:schemeClr val="tx1"/>
              </a:solidFill>
            </a:endParaRP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149340" y="2983230"/>
            <a:ext cx="2868930" cy="2590800"/>
          </a:xfrm>
        </p:spPr>
        <p:txBody>
          <a:bodyPr/>
          <a:lstStyle/>
          <a:p>
            <a:pPr eaLnBrk="1" hangingPunct="1"/>
            <a:r>
              <a:rPr lang="uk-UA" altLang="uk-UA" sz="1700" b="1" dirty="0"/>
              <a:t>Держава захищає дітей від брутального поводження з боку батьків або інших осіб, жодна дитина не може бути піддана катуванню, знущанню незаконному арешту або позбавлення волі </a:t>
            </a:r>
            <a:endParaRPr lang="ru-RU" altLang="uk-UA" sz="17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59577" y="572200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7658206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1371600"/>
            <a:ext cx="2362200" cy="1173163"/>
          </a:xfrm>
        </p:spPr>
        <p:txBody>
          <a:bodyPr/>
          <a:lstStyle/>
          <a:p>
            <a:pPr eaLnBrk="1" hangingPunct="1"/>
            <a:r>
              <a:rPr lang="uk-UA" altLang="uk-UA" sz="2000" b="1" dirty="0">
                <a:solidFill>
                  <a:srgbClr val="FF0000"/>
                </a:solidFill>
              </a:rPr>
              <a:t>Кожна дитина не повинна бути скривджена</a:t>
            </a:r>
            <a:endParaRPr lang="ru-RU" altLang="uk-UA" sz="2000" b="1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3276600"/>
            <a:ext cx="3276600" cy="2971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uk-UA" altLang="uk-UA" sz="1700" b="1" dirty="0"/>
              <a:t>Кожна дитина не може бути піддана тортурам жорстокому поводженню, покарана та незаконному арешту. У випадках, коли дитина все ж постраждала, держава забезпечує необхідну  соціальну реабілітацію та лікування</a:t>
            </a:r>
            <a:endParaRPr lang="ru-RU" altLang="uk-UA" sz="1700" b="1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715000" y="28194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uk-UA" altLang="uk-UA" sz="1600">
              <a:solidFill>
                <a:srgbClr val="000000"/>
              </a:solidFill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4572000" y="2438400"/>
            <a:ext cx="350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b="1" i="1">
                <a:solidFill>
                  <a:srgbClr val="000000"/>
                </a:solidFill>
              </a:rPr>
              <a:t>Конвенція ООН про права дитини Ст. 19,37</a:t>
            </a:r>
            <a:endParaRPr lang="ru-RU" altLang="uk-UA" b="1" i="1">
              <a:solidFill>
                <a:srgbClr val="000000"/>
              </a:solidFill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89" y="3425189"/>
            <a:ext cx="7621" cy="7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25" y="5109210"/>
            <a:ext cx="2331720" cy="1748790"/>
          </a:xfrm>
          <a:prstGeom prst="ellipse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5545" y="558561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</p:spTree>
    <p:extLst>
      <p:ext uri="{BB962C8B-B14F-4D97-AF65-F5344CB8AC3E}">
        <p14:creationId xmlns:p14="http://schemas.microsoft.com/office/powerpoint/2010/main" val="3983290934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355" y="8032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4" y="953312"/>
            <a:ext cx="8319581" cy="6239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510921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42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1003</Words>
  <Application>Microsoft Office PowerPoint</Application>
  <PresentationFormat>Екран (4:3)</PresentationFormat>
  <Paragraphs>109</Paragraphs>
  <Slides>32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14</vt:i4>
      </vt:variant>
      <vt:variant>
        <vt:lpstr>Заголовки слайдів</vt:lpstr>
      </vt:variant>
      <vt:variant>
        <vt:i4>32</vt:i4>
      </vt:variant>
    </vt:vector>
  </HeadingPairs>
  <TitlesOfParts>
    <vt:vector size="53" baseType="lpstr">
      <vt:lpstr>a_StamperRg&amp;Bt</vt:lpstr>
      <vt:lpstr>Arial</vt:lpstr>
      <vt:lpstr>Arial Black</vt:lpstr>
      <vt:lpstr>Arial Narrow</vt:lpstr>
      <vt:lpstr>Calibri</vt:lpstr>
      <vt:lpstr>Calibri Light</vt:lpstr>
      <vt:lpstr>Times New Roman</vt:lpstr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Презентація PowerPoint</vt:lpstr>
      <vt:lpstr>Права людини зазначені:</vt:lpstr>
      <vt:lpstr>Словникова робота:</vt:lpstr>
      <vt:lpstr>Презентація PowerPoint</vt:lpstr>
      <vt:lpstr>Маю право…</vt:lpstr>
      <vt:lpstr>Презентація PowerPoint</vt:lpstr>
      <vt:lpstr>Діти не повинні стати жертвами насильства Конвенція ООН про права дитини Ст. 19,37</vt:lpstr>
      <vt:lpstr>Кожна дитина не повинна бути скривджена</vt:lpstr>
      <vt:lpstr>Маю право…</vt:lpstr>
      <vt:lpstr>Презентація PowerPoint</vt:lpstr>
      <vt:lpstr>Маю право…</vt:lpstr>
      <vt:lpstr>Маю право…</vt:lpstr>
      <vt:lpstr>Маю право…</vt:lpstr>
      <vt:lpstr>Маю право…</vt:lpstr>
      <vt:lpstr>Маю право…</vt:lpstr>
      <vt:lpstr>Маю право…</vt:lpstr>
      <vt:lpstr>Маю право…</vt:lpstr>
      <vt:lpstr>Маю право…</vt:lpstr>
      <vt:lpstr>Маю право…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Обов язки дітей:</vt:lpstr>
      <vt:lpstr>Пам ятай:</vt:lpstr>
      <vt:lpstr>Такі самі права, як і ти, має кожна людина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Олександр Пустовгар</dc:creator>
  <cp:lastModifiedBy>user</cp:lastModifiedBy>
  <cp:revision>27</cp:revision>
  <dcterms:created xsi:type="dcterms:W3CDTF">2018-12-11T19:28:00Z</dcterms:created>
  <dcterms:modified xsi:type="dcterms:W3CDTF">2022-04-27T11:05:29Z</dcterms:modified>
</cp:coreProperties>
</file>