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B0E9-AB34-4B40-AE05-CFA6C2958A7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854E3-A49D-4989-A51E-2C7A197E6F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029" name="AutoShape 5" descr="C:\Users\Admin\Desktop\0YxLC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Admin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071546"/>
            <a:ext cx="6500858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19457" name="Picture 1" descr="C:\Users\Admin\Desktop\thumb_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857232"/>
            <a:ext cx="6929486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18433" name="Picture 1" descr="C:\Users\Admin\Desktop\thumb_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785794"/>
            <a:ext cx="6858048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17409" name="Picture 1" descr="C:\Users\Admin\Desktop\thumb_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7462" y="889000"/>
            <a:ext cx="6356371" cy="511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16385" name="Picture 1" descr="C:\Users\Admin\Desktop\thumb_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857232"/>
            <a:ext cx="714380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15361" name="Picture 1" descr="C:\Users\Admin\Desktop\thumb_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785794"/>
            <a:ext cx="6858048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39" name="Picture 3" descr="C:\Users\Admin\Desktop\thumb_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928670"/>
            <a:ext cx="7000924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698" name="Picture 2" descr="C:\Users\Admin\Desktop\thumb_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000108"/>
            <a:ext cx="6786610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2" name="Picture 2" descr="C:\Users\Admin\Desktop\thumb_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785794"/>
            <a:ext cx="6786610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6" name="Picture 2" descr="C:\Users\Admin\Desktop\thumb_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3462" y="655638"/>
            <a:ext cx="6967561" cy="52022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0" name="Picture 2" descr="C:\Users\Admin\Desktop\thumb_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928670"/>
            <a:ext cx="6429420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25602" name="AutoShape 2" descr="Презентація &quot;Космо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3" name="Picture 3" descr="C:\Users\Admin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071546"/>
            <a:ext cx="6224610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75" name="Picture 3" descr="C:\Users\Admin\Desktop\thumb_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857232"/>
            <a:ext cx="6572296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795" name="Picture 3" descr="C:\Users\Admin\Desktop\thumb_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71546"/>
            <a:ext cx="692948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sp>
        <p:nvSpPr>
          <p:cNvPr id="14338" name="AutoShape 2" descr="Космос далекий і близький alla-moroz.ucoz.com — презентация на 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18" name="Picture 2" descr="C:\Users\Admin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000108"/>
            <a:ext cx="6786610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24577" name="Picture 1" descr="C:\Users\Admin\Desktop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714356"/>
            <a:ext cx="6858048" cy="549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26625" name="Picture 1" descr="C:\Users\Admin\Desktop\thumb_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000108"/>
            <a:ext cx="7143800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27649" name="Picture 1" descr="C:\Users\Admin\Desktop\thumb_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857232"/>
            <a:ext cx="6929486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23553" name="Picture 1" descr="C:\Users\Admin\Desktop\thumb_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000108"/>
            <a:ext cx="6858048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22529" name="Picture 1" descr="C:\Users\Admin\Desktop\thumb_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857232"/>
            <a:ext cx="7072362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21505" name="Picture 1" descr="C:\Users\Admin\Desktop\thumb_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928670"/>
            <a:ext cx="7000924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космос для детей - 61 фото для презентаций и картинок на рабочий ст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858180" cy="5857916"/>
          </a:xfrm>
          <a:prstGeom prst="rect">
            <a:avLst/>
          </a:prstGeom>
          <a:noFill/>
        </p:spPr>
      </p:pic>
      <p:pic>
        <p:nvPicPr>
          <p:cNvPr id="20481" name="Picture 1" descr="C:\Users\Admin\Desktop\thumb_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857232"/>
            <a:ext cx="7072362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0</Words>
  <Application>Microsoft Office PowerPoint</Application>
  <PresentationFormat>Экран (4:3)</PresentationFormat>
  <Paragraphs>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9</cp:revision>
  <dcterms:created xsi:type="dcterms:W3CDTF">2022-05-23T17:51:12Z</dcterms:created>
  <dcterms:modified xsi:type="dcterms:W3CDTF">2022-05-24T15:41:11Z</dcterms:modified>
</cp:coreProperties>
</file>