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58" r:id="rId5"/>
    <p:sldId id="257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DB0E9-AB34-4B40-AE05-CFA6C2958A73}" type="datetimeFigureOut">
              <a:rPr lang="ru-RU" smtClean="0"/>
              <a:t>23.05.2022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854E3-A49D-4989-A51E-2C7A197E6F8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DB0E9-AB34-4B40-AE05-CFA6C2958A73}" type="datetimeFigureOut">
              <a:rPr lang="ru-RU" smtClean="0"/>
              <a:t>23.05.2022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854E3-A49D-4989-A51E-2C7A197E6F8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DB0E9-AB34-4B40-AE05-CFA6C2958A73}" type="datetimeFigureOut">
              <a:rPr lang="ru-RU" smtClean="0"/>
              <a:t>23.05.2022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854E3-A49D-4989-A51E-2C7A197E6F8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DB0E9-AB34-4B40-AE05-CFA6C2958A73}" type="datetimeFigureOut">
              <a:rPr lang="ru-RU" smtClean="0"/>
              <a:t>23.05.2022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854E3-A49D-4989-A51E-2C7A197E6F8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DB0E9-AB34-4B40-AE05-CFA6C2958A73}" type="datetimeFigureOut">
              <a:rPr lang="ru-RU" smtClean="0"/>
              <a:t>23.05.2022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854E3-A49D-4989-A51E-2C7A197E6F8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DB0E9-AB34-4B40-AE05-CFA6C2958A73}" type="datetimeFigureOut">
              <a:rPr lang="ru-RU" smtClean="0"/>
              <a:t>23.05.2022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854E3-A49D-4989-A51E-2C7A197E6F8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DB0E9-AB34-4B40-AE05-CFA6C2958A73}" type="datetimeFigureOut">
              <a:rPr lang="ru-RU" smtClean="0"/>
              <a:t>23.05.2022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854E3-A49D-4989-A51E-2C7A197E6F8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DB0E9-AB34-4B40-AE05-CFA6C2958A73}" type="datetimeFigureOut">
              <a:rPr lang="ru-RU" smtClean="0"/>
              <a:t>23.05.2022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854E3-A49D-4989-A51E-2C7A197E6F8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DB0E9-AB34-4B40-AE05-CFA6C2958A73}" type="datetimeFigureOut">
              <a:rPr lang="ru-RU" smtClean="0"/>
              <a:t>23.05.2022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854E3-A49D-4989-A51E-2C7A197E6F8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DB0E9-AB34-4B40-AE05-CFA6C2958A73}" type="datetimeFigureOut">
              <a:rPr lang="ru-RU" smtClean="0"/>
              <a:t>23.05.2022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854E3-A49D-4989-A51E-2C7A197E6F8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DB0E9-AB34-4B40-AE05-CFA6C2958A73}" type="datetimeFigureOut">
              <a:rPr lang="ru-RU" smtClean="0"/>
              <a:t>23.05.2022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854E3-A49D-4989-A51E-2C7A197E6F8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ADB0E9-AB34-4B40-AE05-CFA6C2958A73}" type="datetimeFigureOut">
              <a:rPr lang="ru-RU" smtClean="0"/>
              <a:t>23.05.2022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B854E3-A49D-4989-A51E-2C7A197E6F89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Фон космос для детей - 61 фото для презентаций и картинок на рабочий стол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500042"/>
            <a:ext cx="7858180" cy="5857916"/>
          </a:xfrm>
          <a:prstGeom prst="rect">
            <a:avLst/>
          </a:prstGeom>
          <a:noFill/>
        </p:spPr>
      </p:pic>
      <p:sp>
        <p:nvSpPr>
          <p:cNvPr id="1029" name="AutoShape 5" descr="C:\Users\Admin\Desktop\0YxLC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31" name="Picture 7" descr="C:\Users\Admin\Desktop\Без названия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728" y="1071546"/>
            <a:ext cx="6500858" cy="485778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Фон космос для детей - 61 фото для презентаций и картинок на рабочий стол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500042"/>
            <a:ext cx="7858180" cy="5857916"/>
          </a:xfrm>
          <a:prstGeom prst="rect">
            <a:avLst/>
          </a:prstGeom>
          <a:noFill/>
        </p:spPr>
      </p:pic>
      <p:pic>
        <p:nvPicPr>
          <p:cNvPr id="19457" name="Picture 1" descr="C:\Users\Admin\Desktop\thumb_1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71538" y="857232"/>
            <a:ext cx="6929486" cy="50006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Фон космос для детей - 61 фото для презентаций и картинок на рабочий стол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500042"/>
            <a:ext cx="7858180" cy="5857916"/>
          </a:xfrm>
          <a:prstGeom prst="rect">
            <a:avLst/>
          </a:prstGeom>
          <a:noFill/>
        </p:spPr>
      </p:pic>
      <p:pic>
        <p:nvPicPr>
          <p:cNvPr id="18433" name="Picture 1" descr="C:\Users\Admin\Desktop\thumb_1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71538" y="785794"/>
            <a:ext cx="6858048" cy="514353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Фон космос для детей - 61 фото для презентаций и картинок на рабочий стол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500042"/>
            <a:ext cx="7858180" cy="5857916"/>
          </a:xfrm>
          <a:prstGeom prst="rect">
            <a:avLst/>
          </a:prstGeom>
          <a:noFill/>
        </p:spPr>
      </p:pic>
      <p:pic>
        <p:nvPicPr>
          <p:cNvPr id="17409" name="Picture 1" descr="C:\Users\Admin\Desktop\thumb_14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87462" y="889000"/>
            <a:ext cx="6356371" cy="511176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Фон космос для детей - 61 фото для презентаций и картинок на рабочий стол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500042"/>
            <a:ext cx="7858180" cy="5857916"/>
          </a:xfrm>
          <a:prstGeom prst="rect">
            <a:avLst/>
          </a:prstGeom>
          <a:noFill/>
        </p:spPr>
      </p:pic>
      <p:pic>
        <p:nvPicPr>
          <p:cNvPr id="16385" name="Picture 1" descr="C:\Users\Admin\Desktop\thumb_16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00100" y="857232"/>
            <a:ext cx="7143800" cy="50006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Фон космос для детей - 61 фото для презентаций и картинок на рабочий стол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500042"/>
            <a:ext cx="7858180" cy="5857916"/>
          </a:xfrm>
          <a:prstGeom prst="rect">
            <a:avLst/>
          </a:prstGeom>
          <a:noFill/>
        </p:spPr>
      </p:pic>
      <p:pic>
        <p:nvPicPr>
          <p:cNvPr id="15361" name="Picture 1" descr="C:\Users\Admin\Desktop\thumb_17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42976" y="785794"/>
            <a:ext cx="6858048" cy="514353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Фон космос для детей - 61 фото для презентаций и картинок на рабочий стол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500042"/>
            <a:ext cx="7858180" cy="5857916"/>
          </a:xfrm>
          <a:prstGeom prst="rect">
            <a:avLst/>
          </a:prstGeom>
          <a:noFill/>
        </p:spPr>
      </p:pic>
      <p:sp>
        <p:nvSpPr>
          <p:cNvPr id="14338" name="AutoShape 2" descr="Космос далекий і близький alla-moroz.ucoz.com — презентация на  Slide-Share.ru 🎓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4339" name="Picture 3" descr="C:\Users\Admin\Desktop\thumb_18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71538" y="928670"/>
            <a:ext cx="7000924" cy="507209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Фон космос для детей - 61 фото для презентаций и картинок на рабочий стол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500042"/>
            <a:ext cx="7858180" cy="5857916"/>
          </a:xfrm>
          <a:prstGeom prst="rect">
            <a:avLst/>
          </a:prstGeom>
          <a:noFill/>
        </p:spPr>
      </p:pic>
      <p:sp>
        <p:nvSpPr>
          <p:cNvPr id="14338" name="AutoShape 2" descr="Космос далекий і близький alla-moroz.ucoz.com — презентация на  Slide-Share.ru 🎓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9698" name="Picture 2" descr="C:\Users\Admin\Desktop\thumb_19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14414" y="1000108"/>
            <a:ext cx="6786610" cy="478634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Фон космос для детей - 61 фото для презентаций и картинок на рабочий стол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500042"/>
            <a:ext cx="7858180" cy="5857916"/>
          </a:xfrm>
          <a:prstGeom prst="rect">
            <a:avLst/>
          </a:prstGeom>
          <a:noFill/>
        </p:spPr>
      </p:pic>
      <p:sp>
        <p:nvSpPr>
          <p:cNvPr id="14338" name="AutoShape 2" descr="Космос далекий і близький alla-moroz.ucoz.com — презентация на  Slide-Share.ru 🎓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30722" name="Picture 2" descr="C:\Users\Admin\Desktop\thumb_2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42976" y="785794"/>
            <a:ext cx="6786610" cy="507209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Фон космос для детей - 61 фото для презентаций и картинок на рабочий стол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500042"/>
            <a:ext cx="7858180" cy="5857916"/>
          </a:xfrm>
          <a:prstGeom prst="rect">
            <a:avLst/>
          </a:prstGeom>
          <a:noFill/>
        </p:spPr>
      </p:pic>
      <p:sp>
        <p:nvSpPr>
          <p:cNvPr id="14338" name="AutoShape 2" descr="Космос далекий і близький alla-moroz.ucoz.com — презентация на  Slide-Share.ru 🎓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31746" name="Picture 2" descr="C:\Users\Admin\Desktop\thumb_24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33462" y="655638"/>
            <a:ext cx="6967561" cy="520225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Фон космос для детей - 61 фото для презентаций и картинок на рабочий стол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500042"/>
            <a:ext cx="7858180" cy="5857916"/>
          </a:xfrm>
          <a:prstGeom prst="rect">
            <a:avLst/>
          </a:prstGeom>
          <a:noFill/>
        </p:spPr>
      </p:pic>
      <p:sp>
        <p:nvSpPr>
          <p:cNvPr id="14338" name="AutoShape 2" descr="Космос далекий і близький alla-moroz.ucoz.com — презентация на  Slide-Share.ru 🎓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32770" name="Picture 2" descr="C:\Users\Admin\Desktop\thumb_25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85852" y="928670"/>
            <a:ext cx="6429420" cy="492922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Фон космос для детей - 61 фото для презентаций и картинок на рабочий стол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500042"/>
            <a:ext cx="7858180" cy="5857916"/>
          </a:xfrm>
          <a:prstGeom prst="rect">
            <a:avLst/>
          </a:prstGeom>
          <a:noFill/>
        </p:spPr>
      </p:pic>
      <p:sp>
        <p:nvSpPr>
          <p:cNvPr id="25602" name="AutoShape 2" descr="Презентація &quot;Космос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5603" name="Picture 3" descr="C:\Users\Admin\Desktop\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14480" y="1071546"/>
            <a:ext cx="6224610" cy="478634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Фон космос для детей - 61 фото для презентаций и картинок на рабочий стол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500042"/>
            <a:ext cx="7858180" cy="5857916"/>
          </a:xfrm>
          <a:prstGeom prst="rect">
            <a:avLst/>
          </a:prstGeom>
          <a:noFill/>
        </p:spPr>
      </p:pic>
      <p:sp>
        <p:nvSpPr>
          <p:cNvPr id="14338" name="AutoShape 2" descr="Космос далекий і близький alla-moroz.ucoz.com — презентация на  Slide-Share.ru 🎓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8675" name="Picture 3" descr="C:\Users\Admin\Desktop\thumb_26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14414" y="857232"/>
            <a:ext cx="6572296" cy="521497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Фон космос для детей - 61 фото для презентаций и картинок на рабочий стол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500042"/>
            <a:ext cx="7858180" cy="5857916"/>
          </a:xfrm>
          <a:prstGeom prst="rect">
            <a:avLst/>
          </a:prstGeom>
          <a:noFill/>
        </p:spPr>
      </p:pic>
      <p:sp>
        <p:nvSpPr>
          <p:cNvPr id="14338" name="AutoShape 2" descr="Космос далекий і близький alla-moroz.ucoz.com — презентация на  Slide-Share.ru 🎓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33795" name="Picture 3" descr="C:\Users\Admin\Desktop\thumb_3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71538" y="1071546"/>
            <a:ext cx="6929486" cy="478634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Фон космос для детей - 61 фото для презентаций и картинок на рабочий стол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500042"/>
            <a:ext cx="7858180" cy="5857916"/>
          </a:xfrm>
          <a:prstGeom prst="rect">
            <a:avLst/>
          </a:prstGeom>
          <a:noFill/>
        </p:spPr>
      </p:pic>
      <p:sp>
        <p:nvSpPr>
          <p:cNvPr id="14338" name="AutoShape 2" descr="Космос далекий і близький alla-moroz.ucoz.com — презентация на  Slide-Share.ru 🎓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34818" name="Picture 2" descr="C:\Users\Admin\Desktop\image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85852" y="1000108"/>
            <a:ext cx="6786610" cy="514353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Фон космос для детей - 61 фото для презентаций и картинок на рабочий стол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500042"/>
            <a:ext cx="7858180" cy="5857916"/>
          </a:xfrm>
          <a:prstGeom prst="rect">
            <a:avLst/>
          </a:prstGeom>
          <a:noFill/>
        </p:spPr>
      </p:pic>
      <p:pic>
        <p:nvPicPr>
          <p:cNvPr id="24577" name="Picture 1" descr="C:\Users\Admin\Desktop\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42976" y="714356"/>
            <a:ext cx="6858048" cy="54959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Фон космос для детей - 61 фото для презентаций и картинок на рабочий стол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500042"/>
            <a:ext cx="7858180" cy="5857916"/>
          </a:xfrm>
          <a:prstGeom prst="rect">
            <a:avLst/>
          </a:prstGeom>
          <a:noFill/>
        </p:spPr>
      </p:pic>
      <p:pic>
        <p:nvPicPr>
          <p:cNvPr id="26625" name="Picture 1" descr="C:\Users\Admin\Desktop\thumb_8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00100" y="1000108"/>
            <a:ext cx="7143800" cy="485778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Фон космос для детей - 61 фото для презентаций и картинок на рабочий стол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500042"/>
            <a:ext cx="7858180" cy="5857916"/>
          </a:xfrm>
          <a:prstGeom prst="rect">
            <a:avLst/>
          </a:prstGeom>
          <a:noFill/>
        </p:spPr>
      </p:pic>
      <p:pic>
        <p:nvPicPr>
          <p:cNvPr id="27649" name="Picture 1" descr="C:\Users\Admin\Desktop\thumb_7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42976" y="857232"/>
            <a:ext cx="6929486" cy="50006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Фон космос для детей - 61 фото для презентаций и картинок на рабочий стол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500042"/>
            <a:ext cx="7858180" cy="5857916"/>
          </a:xfrm>
          <a:prstGeom prst="rect">
            <a:avLst/>
          </a:prstGeom>
          <a:noFill/>
        </p:spPr>
      </p:pic>
      <p:pic>
        <p:nvPicPr>
          <p:cNvPr id="23553" name="Picture 1" descr="C:\Users\Admin\Desktop\thumb_6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14414" y="1000108"/>
            <a:ext cx="6858048" cy="492922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Фон космос для детей - 61 фото для презентаций и картинок на рабочий стол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500042"/>
            <a:ext cx="7858180" cy="5857916"/>
          </a:xfrm>
          <a:prstGeom prst="rect">
            <a:avLst/>
          </a:prstGeom>
          <a:noFill/>
        </p:spPr>
      </p:pic>
      <p:pic>
        <p:nvPicPr>
          <p:cNvPr id="22529" name="Picture 1" descr="C:\Users\Admin\Desktop\thumb_9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71538" y="857232"/>
            <a:ext cx="7072362" cy="514353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Фон космос для детей - 61 фото для презентаций и картинок на рабочий стол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500042"/>
            <a:ext cx="7858180" cy="5857916"/>
          </a:xfrm>
          <a:prstGeom prst="rect">
            <a:avLst/>
          </a:prstGeom>
          <a:noFill/>
        </p:spPr>
      </p:pic>
      <p:pic>
        <p:nvPicPr>
          <p:cNvPr id="21505" name="Picture 1" descr="C:\Users\Admin\Desktop\thumb_1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00100" y="928670"/>
            <a:ext cx="7000924" cy="514353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Фон космос для детей - 61 фото для презентаций и картинок на рабочий стол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500042"/>
            <a:ext cx="7858180" cy="5857916"/>
          </a:xfrm>
          <a:prstGeom prst="rect">
            <a:avLst/>
          </a:prstGeom>
          <a:noFill/>
        </p:spPr>
      </p:pic>
      <p:pic>
        <p:nvPicPr>
          <p:cNvPr id="20481" name="Picture 1" descr="C:\Users\Admin\Desktop\thumb_1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28662" y="857232"/>
            <a:ext cx="7072362" cy="514353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1309</TotalTime>
  <Words>0</Words>
  <Application>Microsoft Office PowerPoint</Application>
  <PresentationFormat>Экран (4:3)</PresentationFormat>
  <Paragraphs>0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 Windows</dc:creator>
  <cp:lastModifiedBy>Пользователь Windows</cp:lastModifiedBy>
  <cp:revision>9</cp:revision>
  <dcterms:created xsi:type="dcterms:W3CDTF">2022-05-23T17:51:12Z</dcterms:created>
  <dcterms:modified xsi:type="dcterms:W3CDTF">2022-05-24T15:41:11Z</dcterms:modified>
</cp:coreProperties>
</file>