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C48"/>
    <a:srgbClr val="856E45"/>
    <a:srgbClr val="6F267F"/>
    <a:srgbClr val="FECB00"/>
    <a:srgbClr val="729F11"/>
    <a:srgbClr val="111E31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141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23032"/>
            <a:ext cx="5015484" cy="23876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856E45"/>
                </a:solidFill>
                <a:latin typeface="+mn-lt"/>
              </a:rPr>
              <a:t>Як народ втратив свою мову</a:t>
            </a:r>
            <a:endParaRPr lang="en-US" b="1" dirty="0">
              <a:solidFill>
                <a:srgbClr val="856E45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9308" y="6369940"/>
            <a:ext cx="4992624" cy="1655762"/>
          </a:xfrm>
        </p:spPr>
        <p:txBody>
          <a:bodyPr/>
          <a:lstStyle/>
          <a:p>
            <a:r>
              <a:rPr lang="uk-UA" dirty="0">
                <a:solidFill>
                  <a:srgbClr val="BF3C48"/>
                </a:solidFill>
              </a:rPr>
              <a:t>Підготувала: Ірина БАЛЬВА </a:t>
            </a:r>
            <a:endParaRPr lang="uk-UA" dirty="0">
              <a:solidFill>
                <a:srgbClr val="BF3C48"/>
              </a:solidFill>
            </a:endParaRPr>
          </a:p>
        </p:txBody>
      </p:sp>
      <p:pic>
        <p:nvPicPr>
          <p:cNvPr id="717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075" y="-167147"/>
            <a:ext cx="4441825" cy="627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4136" y="163773"/>
            <a:ext cx="3985148" cy="669422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РІДНА МОВА</a:t>
            </a:r>
          </a:p>
          <a:p>
            <a:pPr marL="0" indent="0" algn="ctr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dirty="0" err="1"/>
              <a:t>Мово</a:t>
            </a:r>
            <a:r>
              <a:rPr lang="ru-RU" dirty="0"/>
              <a:t> </a:t>
            </a:r>
            <a:r>
              <a:rPr lang="ru-RU" dirty="0" err="1"/>
              <a:t>рідна</a:t>
            </a:r>
            <a:r>
              <a:rPr lang="ru-RU" dirty="0"/>
              <a:t>, слово </a:t>
            </a:r>
            <a:r>
              <a:rPr lang="ru-RU" dirty="0" err="1"/>
              <a:t>рідне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Хто</a:t>
            </a:r>
            <a:r>
              <a:rPr lang="ru-RU" dirty="0"/>
              <a:t> вас </a:t>
            </a:r>
            <a:r>
              <a:rPr lang="ru-RU" dirty="0" err="1"/>
              <a:t>забуває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Той у грудях не </a:t>
            </a:r>
            <a:r>
              <a:rPr lang="ru-RU" dirty="0" err="1"/>
              <a:t>серденько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А </a:t>
            </a:r>
            <a:r>
              <a:rPr lang="ru-RU" dirty="0" err="1"/>
              <a:t>лиш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Як ту </a:t>
            </a:r>
            <a:r>
              <a:rPr lang="ru-RU" dirty="0" err="1"/>
              <a:t>мову</a:t>
            </a:r>
            <a:r>
              <a:rPr lang="ru-RU" dirty="0"/>
              <a:t> нам забути,</a:t>
            </a:r>
            <a:br>
              <a:rPr lang="ru-RU" dirty="0"/>
            </a:br>
            <a:r>
              <a:rPr lang="ru-RU" dirty="0" err="1"/>
              <a:t>Котрою</a:t>
            </a:r>
            <a:r>
              <a:rPr lang="ru-RU" dirty="0"/>
              <a:t> учила</a:t>
            </a:r>
            <a:br>
              <a:rPr lang="ru-RU" dirty="0"/>
            </a:br>
            <a:r>
              <a:rPr lang="ru-RU" dirty="0"/>
              <a:t>Нас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ненька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Ненька</a:t>
            </a:r>
            <a:r>
              <a:rPr lang="ru-RU" dirty="0"/>
              <a:t> наша мила.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нам </a:t>
            </a:r>
            <a:r>
              <a:rPr lang="ru-RU" dirty="0" err="1"/>
              <a:t>співали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Нам </a:t>
            </a:r>
            <a:r>
              <a:rPr lang="ru-RU" dirty="0" err="1"/>
              <a:t>казки</a:t>
            </a:r>
            <a:r>
              <a:rPr lang="ru-RU" dirty="0"/>
              <a:t> казали,</a:t>
            </a:r>
            <a:br>
              <a:rPr lang="ru-RU" dirty="0"/>
            </a:br>
            <a:r>
              <a:rPr lang="ru-RU" dirty="0"/>
              <a:t>У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нам </a:t>
            </a:r>
            <a:r>
              <a:rPr lang="ru-RU" dirty="0" err="1"/>
              <a:t>минувшість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Нашу </a:t>
            </a:r>
            <a:r>
              <a:rPr lang="ru-RU" dirty="0" err="1"/>
              <a:t>відкривали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От тому </a:t>
            </a:r>
            <a:r>
              <a:rPr lang="ru-RU" dirty="0" err="1"/>
              <a:t>плекайте</a:t>
            </a:r>
            <a:r>
              <a:rPr lang="ru-RU" dirty="0"/>
              <a:t>, </a:t>
            </a:r>
            <a:r>
              <a:rPr lang="ru-RU" dirty="0" err="1"/>
              <a:t>діти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Рідну</a:t>
            </a:r>
            <a:r>
              <a:rPr lang="ru-RU" dirty="0"/>
              <a:t> свою </a:t>
            </a:r>
            <a:r>
              <a:rPr lang="ru-RU" dirty="0" err="1"/>
              <a:t>мову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Вчіться</a:t>
            </a:r>
            <a:r>
              <a:rPr lang="ru-RU" dirty="0"/>
              <a:t> складно </a:t>
            </a:r>
            <a:r>
              <a:rPr lang="ru-RU" dirty="0" err="1"/>
              <a:t>говорити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рідним</a:t>
            </a:r>
            <a:r>
              <a:rPr lang="ru-RU" dirty="0"/>
              <a:t> словом.</a:t>
            </a:r>
            <a:br>
              <a:rPr lang="ru-RU" dirty="0"/>
            </a:br>
            <a:endParaRPr lang="ru-RU" dirty="0"/>
          </a:p>
          <a:p>
            <a:pPr marL="0" indent="0" algn="ctr">
              <a:buNone/>
            </a:pPr>
            <a:r>
              <a:rPr lang="ru-RU" i="1" dirty="0"/>
              <a:t>С. </a:t>
            </a:r>
            <a:r>
              <a:rPr lang="ru-RU" i="1" dirty="0" err="1"/>
              <a:t>Воробкевич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-464024" y="-150125"/>
            <a:ext cx="5759355" cy="7151426"/>
            <a:chOff x="-464024" y="-150125"/>
            <a:chExt cx="5759355" cy="7151426"/>
          </a:xfrm>
        </p:grpSpPr>
        <p:pic>
          <p:nvPicPr>
            <p:cNvPr id="11266" name="Picture 2" descr="Пов’язане зображенн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46" y="0"/>
              <a:ext cx="4534148" cy="6632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олилиния 3"/>
            <p:cNvSpPr/>
            <p:nvPr/>
          </p:nvSpPr>
          <p:spPr>
            <a:xfrm>
              <a:off x="4408068" y="5950424"/>
              <a:ext cx="887263" cy="831800"/>
            </a:xfrm>
            <a:custGeom>
              <a:avLst/>
              <a:gdLst>
                <a:gd name="connsiteX0" fmla="*/ 518774 w 887263"/>
                <a:gd name="connsiteY0" fmla="*/ 0 h 831800"/>
                <a:gd name="connsiteX1" fmla="*/ 518774 w 887263"/>
                <a:gd name="connsiteY1" fmla="*/ 0 h 831800"/>
                <a:gd name="connsiteX2" fmla="*/ 395944 w 887263"/>
                <a:gd name="connsiteY2" fmla="*/ 40943 h 831800"/>
                <a:gd name="connsiteX3" fmla="*/ 355001 w 887263"/>
                <a:gd name="connsiteY3" fmla="*/ 68239 h 831800"/>
                <a:gd name="connsiteX4" fmla="*/ 314057 w 887263"/>
                <a:gd name="connsiteY4" fmla="*/ 81886 h 831800"/>
                <a:gd name="connsiteX5" fmla="*/ 273114 w 887263"/>
                <a:gd name="connsiteY5" fmla="*/ 109182 h 831800"/>
                <a:gd name="connsiteX6" fmla="*/ 177580 w 887263"/>
                <a:gd name="connsiteY6" fmla="*/ 163773 h 831800"/>
                <a:gd name="connsiteX7" fmla="*/ 136636 w 887263"/>
                <a:gd name="connsiteY7" fmla="*/ 204716 h 831800"/>
                <a:gd name="connsiteX8" fmla="*/ 54750 w 887263"/>
                <a:gd name="connsiteY8" fmla="*/ 218364 h 831800"/>
                <a:gd name="connsiteX9" fmla="*/ 159 w 887263"/>
                <a:gd name="connsiteY9" fmla="*/ 300251 h 831800"/>
                <a:gd name="connsiteX10" fmla="*/ 13807 w 887263"/>
                <a:gd name="connsiteY10" fmla="*/ 450376 h 831800"/>
                <a:gd name="connsiteX11" fmla="*/ 54750 w 887263"/>
                <a:gd name="connsiteY11" fmla="*/ 532263 h 831800"/>
                <a:gd name="connsiteX12" fmla="*/ 82045 w 887263"/>
                <a:gd name="connsiteY12" fmla="*/ 614149 h 831800"/>
                <a:gd name="connsiteX13" fmla="*/ 136636 w 887263"/>
                <a:gd name="connsiteY13" fmla="*/ 736979 h 831800"/>
                <a:gd name="connsiteX14" fmla="*/ 259466 w 887263"/>
                <a:gd name="connsiteY14" fmla="*/ 791570 h 831800"/>
                <a:gd name="connsiteX15" fmla="*/ 873616 w 887263"/>
                <a:gd name="connsiteY15" fmla="*/ 736979 h 831800"/>
                <a:gd name="connsiteX16" fmla="*/ 887263 w 887263"/>
                <a:gd name="connsiteY16" fmla="*/ 696036 h 831800"/>
                <a:gd name="connsiteX17" fmla="*/ 873616 w 887263"/>
                <a:gd name="connsiteY17" fmla="*/ 136477 h 831800"/>
                <a:gd name="connsiteX18" fmla="*/ 832672 w 887263"/>
                <a:gd name="connsiteY18" fmla="*/ 54591 h 831800"/>
                <a:gd name="connsiteX19" fmla="*/ 791729 w 887263"/>
                <a:gd name="connsiteY19" fmla="*/ 13648 h 831800"/>
                <a:gd name="connsiteX20" fmla="*/ 450535 w 887263"/>
                <a:gd name="connsiteY20" fmla="*/ 13648 h 831800"/>
                <a:gd name="connsiteX21" fmla="*/ 450535 w 887263"/>
                <a:gd name="connsiteY21" fmla="*/ 13648 h 8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7263" h="831800">
                  <a:moveTo>
                    <a:pt x="518774" y="0"/>
                  </a:moveTo>
                  <a:lnTo>
                    <a:pt x="518774" y="0"/>
                  </a:lnTo>
                  <a:cubicBezTo>
                    <a:pt x="477831" y="13648"/>
                    <a:pt x="435782" y="24344"/>
                    <a:pt x="395944" y="40943"/>
                  </a:cubicBezTo>
                  <a:cubicBezTo>
                    <a:pt x="380803" y="47252"/>
                    <a:pt x="369672" y="60904"/>
                    <a:pt x="355001" y="68239"/>
                  </a:cubicBezTo>
                  <a:cubicBezTo>
                    <a:pt x="342134" y="74673"/>
                    <a:pt x="327705" y="77337"/>
                    <a:pt x="314057" y="81886"/>
                  </a:cubicBezTo>
                  <a:cubicBezTo>
                    <a:pt x="300409" y="90985"/>
                    <a:pt x="287355" y="101044"/>
                    <a:pt x="273114" y="109182"/>
                  </a:cubicBezTo>
                  <a:cubicBezTo>
                    <a:pt x="230633" y="133457"/>
                    <a:pt x="213859" y="133540"/>
                    <a:pt x="177580" y="163773"/>
                  </a:cubicBezTo>
                  <a:cubicBezTo>
                    <a:pt x="162753" y="176129"/>
                    <a:pt x="154273" y="196877"/>
                    <a:pt x="136636" y="204716"/>
                  </a:cubicBezTo>
                  <a:cubicBezTo>
                    <a:pt x="111349" y="215955"/>
                    <a:pt x="82045" y="213815"/>
                    <a:pt x="54750" y="218364"/>
                  </a:cubicBezTo>
                  <a:cubicBezTo>
                    <a:pt x="36553" y="245660"/>
                    <a:pt x="-2811" y="267580"/>
                    <a:pt x="159" y="300251"/>
                  </a:cubicBezTo>
                  <a:cubicBezTo>
                    <a:pt x="4708" y="350293"/>
                    <a:pt x="6701" y="400633"/>
                    <a:pt x="13807" y="450376"/>
                  </a:cubicBezTo>
                  <a:cubicBezTo>
                    <a:pt x="21666" y="505391"/>
                    <a:pt x="31988" y="481047"/>
                    <a:pt x="54750" y="532263"/>
                  </a:cubicBezTo>
                  <a:cubicBezTo>
                    <a:pt x="66435" y="558555"/>
                    <a:pt x="76402" y="585936"/>
                    <a:pt x="82045" y="614149"/>
                  </a:cubicBezTo>
                  <a:cubicBezTo>
                    <a:pt x="93937" y="673610"/>
                    <a:pt x="87871" y="694310"/>
                    <a:pt x="136636" y="736979"/>
                  </a:cubicBezTo>
                  <a:cubicBezTo>
                    <a:pt x="183856" y="778296"/>
                    <a:pt x="205376" y="778047"/>
                    <a:pt x="259466" y="791570"/>
                  </a:cubicBezTo>
                  <a:cubicBezTo>
                    <a:pt x="261342" y="791525"/>
                    <a:pt x="757172" y="911644"/>
                    <a:pt x="873616" y="736979"/>
                  </a:cubicBezTo>
                  <a:cubicBezTo>
                    <a:pt x="881596" y="725009"/>
                    <a:pt x="882714" y="709684"/>
                    <a:pt x="887263" y="696036"/>
                  </a:cubicBezTo>
                  <a:cubicBezTo>
                    <a:pt x="882714" y="509516"/>
                    <a:pt x="882088" y="322860"/>
                    <a:pt x="873616" y="136477"/>
                  </a:cubicBezTo>
                  <a:cubicBezTo>
                    <a:pt x="872432" y="110436"/>
                    <a:pt x="847822" y="72771"/>
                    <a:pt x="832672" y="54591"/>
                  </a:cubicBezTo>
                  <a:cubicBezTo>
                    <a:pt x="820316" y="39764"/>
                    <a:pt x="810920" y="15704"/>
                    <a:pt x="791729" y="13648"/>
                  </a:cubicBezTo>
                  <a:cubicBezTo>
                    <a:pt x="678645" y="1532"/>
                    <a:pt x="564266" y="13648"/>
                    <a:pt x="450535" y="13648"/>
                  </a:cubicBezTo>
                  <a:lnTo>
                    <a:pt x="450535" y="13648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464024" y="-150125"/>
              <a:ext cx="1364776" cy="7151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8675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303" y="4585006"/>
            <a:ext cx="7886700" cy="25726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Колись, </a:t>
            </a:r>
            <a:r>
              <a:rPr lang="ru-RU" dirty="0" err="1"/>
              <a:t>дуже</a:t>
            </a:r>
            <a:r>
              <a:rPr lang="ru-RU" dirty="0"/>
              <a:t> давно, жив на </a:t>
            </a:r>
            <a:r>
              <a:rPr lang="ru-RU" dirty="0" err="1"/>
              <a:t>землі</a:t>
            </a:r>
            <a:r>
              <a:rPr lang="ru-RU" dirty="0"/>
              <a:t> народ.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сильне</a:t>
            </a:r>
            <a:r>
              <a:rPr lang="ru-RU" dirty="0"/>
              <a:t>, </a:t>
            </a:r>
            <a:r>
              <a:rPr lang="ru-RU" dirty="0" err="1"/>
              <a:t>красиве</a:t>
            </a:r>
            <a:r>
              <a:rPr lang="ru-RU" dirty="0"/>
              <a:t> і </a:t>
            </a:r>
            <a:r>
              <a:rPr lang="ru-RU" dirty="0" err="1"/>
              <a:t>могутнє</a:t>
            </a:r>
            <a:r>
              <a:rPr lang="ru-RU" dirty="0"/>
              <a:t> </a:t>
            </a:r>
            <a:r>
              <a:rPr lang="ru-RU" dirty="0" err="1"/>
              <a:t>плем’я</a:t>
            </a:r>
            <a:r>
              <a:rPr lang="ru-RU" dirty="0"/>
              <a:t>. Вони дружно </a:t>
            </a:r>
            <a:r>
              <a:rPr lang="ru-RU" dirty="0" err="1"/>
              <a:t>працювали</a:t>
            </a:r>
            <a:r>
              <a:rPr lang="ru-RU" dirty="0"/>
              <a:t>, </a:t>
            </a:r>
            <a:r>
              <a:rPr lang="ru-RU" dirty="0" err="1"/>
              <a:t>вирощували</a:t>
            </a:r>
            <a:r>
              <a:rPr lang="ru-RU" dirty="0"/>
              <a:t> </a:t>
            </a:r>
            <a:r>
              <a:rPr lang="ru-RU" dirty="0" err="1"/>
              <a:t>врожаї</a:t>
            </a:r>
            <a:r>
              <a:rPr lang="ru-RU" dirty="0"/>
              <a:t>, </a:t>
            </a:r>
            <a:r>
              <a:rPr lang="ru-RU" dirty="0" err="1"/>
              <a:t>рибалили</a:t>
            </a:r>
            <a:r>
              <a:rPr lang="ru-RU" dirty="0"/>
              <a:t>, </a:t>
            </a:r>
            <a:r>
              <a:rPr lang="ru-RU" dirty="0" err="1"/>
              <a:t>полювали</a:t>
            </a:r>
            <a:r>
              <a:rPr lang="ru-RU" dirty="0"/>
              <a:t>, </a:t>
            </a:r>
            <a:r>
              <a:rPr lang="ru-RU" dirty="0" err="1"/>
              <a:t>розводили</a:t>
            </a:r>
            <a:r>
              <a:rPr lang="ru-RU" dirty="0"/>
              <a:t> худобу. </a:t>
            </a:r>
            <a:r>
              <a:rPr lang="ru-RU" dirty="0" err="1"/>
              <a:t>Заможно</a:t>
            </a:r>
            <a:r>
              <a:rPr lang="ru-RU" dirty="0"/>
              <a:t> жили </a:t>
            </a:r>
            <a:r>
              <a:rPr lang="ru-RU" dirty="0" err="1"/>
              <a:t>ці</a:t>
            </a:r>
            <a:r>
              <a:rPr lang="ru-RU" dirty="0"/>
              <a:t> люди. </a:t>
            </a:r>
          </a:p>
        </p:txBody>
      </p:sp>
      <p:pic>
        <p:nvPicPr>
          <p:cNvPr id="1028" name="Picture 4" descr="Результат пошуку зображень за запитом &quot;жнива пн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1" y="133089"/>
            <a:ext cx="7549984" cy="445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27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071" y="4377757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Та </a:t>
            </a:r>
            <a:r>
              <a:rPr lang="ru-RU" dirty="0" err="1"/>
              <a:t>була</a:t>
            </a:r>
            <a:r>
              <a:rPr lang="ru-RU" dirty="0"/>
              <a:t> у них одна велика </a:t>
            </a:r>
            <a:r>
              <a:rPr lang="ru-RU" dirty="0" err="1"/>
              <a:t>біда</a:t>
            </a:r>
            <a:r>
              <a:rPr lang="ru-RU" dirty="0"/>
              <a:t>: не </a:t>
            </a:r>
            <a:r>
              <a:rPr lang="ru-RU" dirty="0" err="1"/>
              <a:t>мали</a:t>
            </a:r>
            <a:r>
              <a:rPr lang="ru-RU" dirty="0"/>
              <a:t> вони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Зовсім</a:t>
            </a:r>
            <a:r>
              <a:rPr lang="ru-RU" dirty="0"/>
              <a:t> не могли </a:t>
            </a:r>
            <a:r>
              <a:rPr lang="ru-RU" dirty="0" err="1"/>
              <a:t>розмовляти</a:t>
            </a:r>
            <a:r>
              <a:rPr lang="ru-RU" dirty="0"/>
              <a:t>, </a:t>
            </a:r>
            <a:r>
              <a:rPr lang="ru-RU" dirty="0" err="1"/>
              <a:t>співати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, не могли </a:t>
            </a:r>
            <a:r>
              <a:rPr lang="ru-RU" dirty="0" err="1"/>
              <a:t>сваритися</a:t>
            </a:r>
            <a:r>
              <a:rPr lang="ru-RU" dirty="0"/>
              <a:t>, </a:t>
            </a:r>
            <a:r>
              <a:rPr lang="ru-RU" dirty="0" err="1"/>
              <a:t>вимовити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радості</a:t>
            </a:r>
            <a:r>
              <a:rPr lang="ru-RU" dirty="0"/>
              <a:t> і </a:t>
            </a:r>
            <a:r>
              <a:rPr lang="ru-RU" dirty="0" err="1"/>
              <a:t>любові</a:t>
            </a:r>
            <a:r>
              <a:rPr lang="ru-RU" dirty="0"/>
              <a:t>, тому </a:t>
            </a:r>
            <a:r>
              <a:rPr lang="ru-RU" dirty="0" err="1"/>
              <a:t>посмішка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 </a:t>
            </a:r>
            <a:r>
              <a:rPr lang="ru-RU" dirty="0" err="1"/>
              <a:t>торкалася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облич</a:t>
            </a:r>
            <a:r>
              <a:rPr lang="ru-RU" dirty="0"/>
              <a:t>. А </a:t>
            </a:r>
            <a:r>
              <a:rPr lang="ru-RU" dirty="0" err="1"/>
              <a:t>винні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вони </a:t>
            </a:r>
            <a:r>
              <a:rPr lang="ru-RU" dirty="0" err="1"/>
              <a:t>самі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CF7F4"/>
              </a:clrFrom>
              <a:clrTo>
                <a:srgbClr val="FCF7F4">
                  <a:alpha val="0"/>
                </a:srgbClr>
              </a:clrTo>
            </a:clrChange>
          </a:blip>
          <a:srcRect l="63112" t="21408" r="7833" b="26912"/>
          <a:stretch/>
        </p:blipFill>
        <p:spPr>
          <a:xfrm>
            <a:off x="2565777" y="0"/>
            <a:ext cx="4558354" cy="45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326339"/>
            <a:ext cx="7886700" cy="2328295"/>
          </a:xfrm>
        </p:spPr>
        <p:txBody>
          <a:bodyPr>
            <a:normAutofit lnSpcReduction="10000"/>
          </a:bodyPr>
          <a:lstStyle/>
          <a:p>
            <a:pPr marL="0" indent="177800" algn="just">
              <a:buNone/>
            </a:pP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 </a:t>
            </a:r>
            <a:r>
              <a:rPr lang="ru-RU" dirty="0" err="1"/>
              <a:t>цей</a:t>
            </a:r>
            <a:r>
              <a:rPr lang="ru-RU" dirty="0"/>
              <a:t> народ </a:t>
            </a:r>
            <a:r>
              <a:rPr lang="ru-RU" dirty="0" err="1"/>
              <a:t>образив</a:t>
            </a:r>
            <a:r>
              <a:rPr lang="ru-RU" dirty="0"/>
              <a:t> добру фею-</a:t>
            </a:r>
            <a:r>
              <a:rPr lang="ru-RU" dirty="0" err="1"/>
              <a:t>Мову</a:t>
            </a:r>
            <a:r>
              <a:rPr lang="ru-RU" dirty="0"/>
              <a:t>, і вона, </a:t>
            </a:r>
            <a:r>
              <a:rPr lang="ru-RU" dirty="0" err="1"/>
              <a:t>гірко</a:t>
            </a:r>
            <a:r>
              <a:rPr lang="ru-RU" dirty="0"/>
              <a:t> </a:t>
            </a:r>
            <a:r>
              <a:rPr lang="ru-RU" dirty="0" err="1"/>
              <a:t>зітхнувши</a:t>
            </a:r>
            <a:r>
              <a:rPr lang="ru-RU" dirty="0"/>
              <a:t>, </a:t>
            </a:r>
            <a:r>
              <a:rPr lang="ru-RU" dirty="0" err="1"/>
              <a:t>назавжди</a:t>
            </a:r>
            <a:r>
              <a:rPr lang="ru-RU" dirty="0"/>
              <a:t> </a:t>
            </a:r>
            <a:r>
              <a:rPr lang="ru-RU" dirty="0" err="1"/>
              <a:t>пішла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них, забравши з собою слова-</a:t>
            </a:r>
            <a:r>
              <a:rPr lang="ru-RU" dirty="0" err="1"/>
              <a:t>квіти</a:t>
            </a:r>
            <a:r>
              <a:rPr lang="ru-RU" dirty="0"/>
              <a:t>.</a:t>
            </a:r>
          </a:p>
          <a:p>
            <a:pPr marL="0" indent="177800" algn="just">
              <a:buNone/>
            </a:pPr>
            <a:r>
              <a:rPr lang="ru-RU" dirty="0" err="1"/>
              <a:t>Оніміле</a:t>
            </a:r>
            <a:r>
              <a:rPr lang="ru-RU" dirty="0"/>
              <a:t> </a:t>
            </a:r>
            <a:r>
              <a:rPr lang="ru-RU" dirty="0" err="1"/>
              <a:t>плем’я</a:t>
            </a:r>
            <a:r>
              <a:rPr lang="ru-RU" dirty="0"/>
              <a:t> давно </a:t>
            </a:r>
            <a:r>
              <a:rPr lang="ru-RU" dirty="0" err="1"/>
              <a:t>пошкодувало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скоїло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, та часу назад не </a:t>
            </a:r>
            <a:r>
              <a:rPr lang="ru-RU" dirty="0" err="1"/>
              <a:t>повернеш</a:t>
            </a:r>
            <a:r>
              <a:rPr lang="ru-RU" dirty="0"/>
              <a:t>, </a:t>
            </a:r>
            <a:r>
              <a:rPr lang="ru-RU" dirty="0" err="1"/>
              <a:t>помилки</a:t>
            </a:r>
            <a:r>
              <a:rPr lang="ru-RU" dirty="0"/>
              <a:t> не </a:t>
            </a:r>
            <a:r>
              <a:rPr lang="ru-RU" dirty="0" err="1"/>
              <a:t>виправиш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украї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0803"/>
            <a:ext cx="71437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зультат пошуку зображень за запитом &quot;слеза пнг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60" y="1918272"/>
            <a:ext cx="403860" cy="6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7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534" y="585503"/>
            <a:ext cx="4257249" cy="6272497"/>
          </a:xfrm>
        </p:spPr>
        <p:txBody>
          <a:bodyPr>
            <a:normAutofit/>
          </a:bodyPr>
          <a:lstStyle/>
          <a:p>
            <a:pPr marL="0" indent="231775" algn="just">
              <a:buNone/>
            </a:pPr>
            <a:r>
              <a:rPr lang="ru-RU" sz="2400" dirty="0"/>
              <a:t>У тому </a:t>
            </a:r>
            <a:r>
              <a:rPr lang="ru-RU" sz="2400" dirty="0" err="1"/>
              <a:t>племені</a:t>
            </a:r>
            <a:r>
              <a:rPr lang="ru-RU" sz="2400" dirty="0"/>
              <a:t>, </a:t>
            </a:r>
            <a:r>
              <a:rPr lang="ru-RU" sz="2400" dirty="0" err="1"/>
              <a:t>по-сусідству</a:t>
            </a:r>
            <a:r>
              <a:rPr lang="ru-RU" sz="2400" dirty="0"/>
              <a:t>, жили </a:t>
            </a:r>
            <a:r>
              <a:rPr lang="ru-RU" sz="2400" dirty="0" err="1"/>
              <a:t>дівчинка</a:t>
            </a:r>
            <a:r>
              <a:rPr lang="ru-RU" sz="2400" dirty="0"/>
              <a:t> з </a:t>
            </a:r>
            <a:r>
              <a:rPr lang="ru-RU" sz="2400" dirty="0" err="1"/>
              <a:t>довгою</a:t>
            </a:r>
            <a:r>
              <a:rPr lang="ru-RU" sz="2400" dirty="0"/>
              <a:t> косою, </a:t>
            </a:r>
            <a:r>
              <a:rPr lang="ru-RU" sz="2400" dirty="0" err="1"/>
              <a:t>добрим</a:t>
            </a:r>
            <a:r>
              <a:rPr lang="ru-RU" sz="2400" dirty="0"/>
              <a:t> </a:t>
            </a:r>
            <a:r>
              <a:rPr lang="ru-RU" sz="2400" dirty="0" err="1"/>
              <a:t>серцем</a:t>
            </a:r>
            <a:r>
              <a:rPr lang="ru-RU" sz="2400" dirty="0"/>
              <a:t> і великими, як небо, </a:t>
            </a:r>
            <a:r>
              <a:rPr lang="ru-RU" sz="2400" dirty="0" err="1"/>
              <a:t>очима</a:t>
            </a:r>
            <a:r>
              <a:rPr lang="ru-RU" sz="2400" dirty="0"/>
              <a:t>, та хлопчик,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чудово</a:t>
            </a:r>
            <a:r>
              <a:rPr lang="ru-RU" sz="2400" dirty="0"/>
              <a:t> </a:t>
            </a:r>
            <a:r>
              <a:rPr lang="ru-RU" sz="2400" dirty="0" err="1"/>
              <a:t>грав</a:t>
            </a:r>
            <a:r>
              <a:rPr lang="ru-RU" sz="2400" dirty="0"/>
              <a:t> на </a:t>
            </a:r>
            <a:r>
              <a:rPr lang="ru-RU" sz="2400" dirty="0" err="1"/>
              <a:t>сопілці</a:t>
            </a:r>
            <a:r>
              <a:rPr lang="ru-RU" sz="2400" dirty="0"/>
              <a:t>. Хлопчик часто заходив до </a:t>
            </a:r>
            <a:r>
              <a:rPr lang="ru-RU" sz="2400" dirty="0" err="1"/>
              <a:t>сусідів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подивитися</a:t>
            </a:r>
            <a:r>
              <a:rPr lang="ru-RU" sz="2400" dirty="0"/>
              <a:t> на </a:t>
            </a:r>
            <a:r>
              <a:rPr lang="ru-RU" sz="2400" dirty="0" err="1"/>
              <a:t>прекрасні</a:t>
            </a:r>
            <a:r>
              <a:rPr lang="ru-RU" sz="2400" dirty="0"/>
              <a:t> </a:t>
            </a:r>
            <a:r>
              <a:rPr lang="ru-RU" sz="2400" dirty="0" err="1"/>
              <a:t>вишиванки</a:t>
            </a:r>
            <a:r>
              <a:rPr lang="ru-RU" sz="2400" dirty="0"/>
              <a:t> </a:t>
            </a:r>
            <a:r>
              <a:rPr lang="ru-RU" sz="2400" dirty="0" err="1"/>
              <a:t>дівчинки</a:t>
            </a:r>
            <a:r>
              <a:rPr lang="ru-RU" sz="2400" dirty="0"/>
              <a:t>, а вона </a:t>
            </a:r>
            <a:r>
              <a:rPr lang="ru-RU" sz="2400" dirty="0" err="1"/>
              <a:t>заслухалася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грою</a:t>
            </a:r>
            <a:r>
              <a:rPr lang="ru-RU" sz="2400" dirty="0"/>
              <a:t>.</a:t>
            </a:r>
          </a:p>
          <a:p>
            <a:pPr marL="0" indent="231775" algn="just">
              <a:buNone/>
            </a:pPr>
            <a:r>
              <a:rPr lang="ru-RU" sz="2400" dirty="0" err="1"/>
              <a:t>Бачачи</a:t>
            </a:r>
            <a:r>
              <a:rPr lang="ru-RU" sz="2400" dirty="0"/>
              <a:t>, як тяжко </a:t>
            </a:r>
            <a:r>
              <a:rPr lang="ru-RU" sz="2400" dirty="0" err="1"/>
              <a:t>горює</a:t>
            </a:r>
            <a:r>
              <a:rPr lang="ru-RU" sz="2400" dirty="0"/>
              <a:t> </a:t>
            </a:r>
            <a:r>
              <a:rPr lang="ru-RU" sz="2400" dirty="0" err="1"/>
              <a:t>їхній</a:t>
            </a:r>
            <a:r>
              <a:rPr lang="ru-RU" sz="2400" dirty="0"/>
              <a:t> народ без </a:t>
            </a:r>
            <a:r>
              <a:rPr lang="ru-RU" sz="2400" dirty="0" err="1"/>
              <a:t>мови</a:t>
            </a:r>
            <a:r>
              <a:rPr lang="ru-RU" sz="2400" dirty="0"/>
              <a:t>, </a:t>
            </a:r>
            <a:r>
              <a:rPr lang="ru-RU" sz="2400" dirty="0" err="1"/>
              <a:t>діти</a:t>
            </a:r>
            <a:r>
              <a:rPr lang="ru-RU" sz="2400" dirty="0"/>
              <a:t> </a:t>
            </a:r>
            <a:r>
              <a:rPr lang="ru-RU" sz="2400" dirty="0" err="1"/>
              <a:t>самі</a:t>
            </a:r>
            <a:r>
              <a:rPr lang="ru-RU" sz="2400" dirty="0"/>
              <a:t> </a:t>
            </a:r>
            <a:r>
              <a:rPr lang="ru-RU" sz="2400" dirty="0" err="1"/>
              <a:t>теж</a:t>
            </a:r>
            <a:r>
              <a:rPr lang="ru-RU" sz="2400" dirty="0"/>
              <a:t> переживали, </a:t>
            </a:r>
            <a:r>
              <a:rPr lang="ru-RU" sz="2400" dirty="0" err="1"/>
              <a:t>бо</a:t>
            </a:r>
            <a:r>
              <a:rPr lang="ru-RU" sz="2400" dirty="0"/>
              <a:t> не могли </a:t>
            </a:r>
            <a:r>
              <a:rPr lang="ru-RU" sz="2400" dirty="0" err="1"/>
              <a:t>висловити</a:t>
            </a:r>
            <a:r>
              <a:rPr lang="ru-RU" sz="2400" dirty="0"/>
              <a:t> </a:t>
            </a:r>
            <a:r>
              <a:rPr lang="ru-RU" sz="2400" dirty="0" err="1"/>
              <a:t>своїх</a:t>
            </a:r>
            <a:r>
              <a:rPr lang="ru-RU" sz="2400" dirty="0"/>
              <a:t> думок і </a:t>
            </a:r>
            <a:r>
              <a:rPr lang="ru-RU" sz="2400" dirty="0" err="1"/>
              <a:t>почуттів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78" y="-109182"/>
            <a:ext cx="5121624" cy="73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8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193512"/>
            <a:ext cx="7886700" cy="2664488"/>
          </a:xfrm>
        </p:spPr>
        <p:txBody>
          <a:bodyPr>
            <a:normAutofit/>
          </a:bodyPr>
          <a:lstStyle/>
          <a:p>
            <a:pPr marL="0" indent="231775" algn="just">
              <a:buNone/>
            </a:pPr>
            <a:r>
              <a:rPr lang="ru-RU" sz="2400" dirty="0"/>
              <a:t>Хлопчик надумав </a:t>
            </a:r>
            <a:r>
              <a:rPr lang="ru-RU" sz="2400" dirty="0" err="1"/>
              <a:t>відшукати</a:t>
            </a:r>
            <a:r>
              <a:rPr lang="ru-RU" sz="2400" dirty="0"/>
              <a:t> </a:t>
            </a:r>
            <a:r>
              <a:rPr lang="ru-RU" sz="2400" dirty="0" err="1"/>
              <a:t>Мову</a:t>
            </a:r>
            <a:r>
              <a:rPr lang="ru-RU" sz="2400" dirty="0"/>
              <a:t>, </a:t>
            </a:r>
            <a:r>
              <a:rPr lang="ru-RU" sz="2400" dirty="0" err="1"/>
              <a:t>попросити</a:t>
            </a:r>
            <a:r>
              <a:rPr lang="ru-RU" sz="2400" dirty="0"/>
              <a:t> у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вибачення</a:t>
            </a:r>
            <a:r>
              <a:rPr lang="ru-RU" sz="2400" dirty="0"/>
              <a:t> за </a:t>
            </a:r>
            <a:r>
              <a:rPr lang="ru-RU" sz="2400" dirty="0" err="1"/>
              <a:t>свій</a:t>
            </a:r>
            <a:r>
              <a:rPr lang="ru-RU" sz="2400" dirty="0"/>
              <a:t> народ і </a:t>
            </a:r>
            <a:r>
              <a:rPr lang="ru-RU" sz="2400" dirty="0" err="1"/>
              <a:t>повернути</a:t>
            </a:r>
            <a:r>
              <a:rPr lang="ru-RU" sz="2400" dirty="0"/>
              <a:t> </a:t>
            </a:r>
            <a:r>
              <a:rPr lang="ru-RU" sz="2400" dirty="0" err="1"/>
              <a:t>втрачені</a:t>
            </a:r>
            <a:r>
              <a:rPr lang="ru-RU" sz="2400" dirty="0"/>
              <a:t> слова-</a:t>
            </a:r>
            <a:r>
              <a:rPr lang="ru-RU" sz="2400" dirty="0" err="1"/>
              <a:t>квіти</a:t>
            </a:r>
            <a:r>
              <a:rPr lang="ru-RU" sz="2400" dirty="0"/>
              <a:t>. </a:t>
            </a:r>
            <a:r>
              <a:rPr lang="ru-RU" sz="2400" dirty="0" err="1"/>
              <a:t>Дівчинка</a:t>
            </a:r>
            <a:r>
              <a:rPr lang="ru-RU" sz="2400" dirty="0"/>
              <a:t> </a:t>
            </a:r>
            <a:r>
              <a:rPr lang="ru-RU" sz="2400" dirty="0" err="1"/>
              <a:t>вирішила</a:t>
            </a:r>
            <a:r>
              <a:rPr lang="ru-RU" sz="2400" dirty="0"/>
              <a:t> </a:t>
            </a:r>
            <a:r>
              <a:rPr lang="ru-RU" sz="2400" dirty="0" err="1"/>
              <a:t>піти</a:t>
            </a:r>
            <a:r>
              <a:rPr lang="ru-RU" sz="2400" dirty="0"/>
              <a:t> з ним. Та як же вони </a:t>
            </a:r>
            <a:r>
              <a:rPr lang="ru-RU" sz="2400" dirty="0" err="1"/>
              <a:t>обізвуться</a:t>
            </a:r>
            <a:r>
              <a:rPr lang="ru-RU" sz="2400" dirty="0"/>
              <a:t> до </a:t>
            </a:r>
            <a:r>
              <a:rPr lang="ru-RU" sz="2400" dirty="0" err="1"/>
              <a:t>Мови</a:t>
            </a:r>
            <a:r>
              <a:rPr lang="ru-RU" sz="2400" dirty="0"/>
              <a:t>, як </a:t>
            </a:r>
            <a:r>
              <a:rPr lang="ru-RU" sz="2400" dirty="0" err="1"/>
              <a:t>скажуть</a:t>
            </a:r>
            <a:r>
              <a:rPr lang="ru-RU" sz="2400" dirty="0"/>
              <a:t>,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прийшли</a:t>
            </a:r>
            <a:r>
              <a:rPr lang="ru-RU" sz="2400" dirty="0"/>
              <a:t>? </a:t>
            </a:r>
            <a:r>
              <a:rPr lang="ru-RU" sz="2400" dirty="0" err="1"/>
              <a:t>Дівчинка</a:t>
            </a:r>
            <a:r>
              <a:rPr lang="ru-RU" sz="2400" dirty="0"/>
              <a:t> </a:t>
            </a:r>
            <a:r>
              <a:rPr lang="ru-RU" sz="2400" dirty="0" err="1"/>
              <a:t>вишила</a:t>
            </a:r>
            <a:r>
              <a:rPr lang="ru-RU" sz="2400" dirty="0"/>
              <a:t> </a:t>
            </a:r>
            <a:r>
              <a:rPr lang="ru-RU" sz="2400" dirty="0" err="1"/>
              <a:t>їхнє</a:t>
            </a:r>
            <a:r>
              <a:rPr lang="ru-RU" sz="2400" dirty="0"/>
              <a:t> </a:t>
            </a:r>
            <a:r>
              <a:rPr lang="ru-RU" sz="2400" dirty="0" err="1"/>
              <a:t>прохання</a:t>
            </a:r>
            <a:r>
              <a:rPr lang="ru-RU" sz="2400" dirty="0"/>
              <a:t> на </a:t>
            </a:r>
            <a:r>
              <a:rPr lang="ru-RU" sz="2400" dirty="0" err="1"/>
              <a:t>рушникові</a:t>
            </a:r>
            <a:r>
              <a:rPr lang="ru-RU" sz="2400" dirty="0"/>
              <a:t>,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вийшов</a:t>
            </a:r>
            <a:r>
              <a:rPr lang="ru-RU" sz="2400" dirty="0"/>
              <a:t> </a:t>
            </a:r>
            <a:r>
              <a:rPr lang="ru-RU" sz="2400" dirty="0" err="1"/>
              <a:t>прекрасним</a:t>
            </a:r>
            <a:r>
              <a:rPr lang="ru-RU" sz="2400" dirty="0"/>
              <a:t>, а хлопчик </a:t>
            </a:r>
            <a:r>
              <a:rPr lang="ru-RU" sz="2400" dirty="0" err="1"/>
              <a:t>спробував</a:t>
            </a:r>
            <a:r>
              <a:rPr lang="ru-RU" sz="2400" dirty="0"/>
              <a:t> </a:t>
            </a:r>
            <a:r>
              <a:rPr lang="ru-RU" sz="2400" dirty="0" err="1"/>
              <a:t>домовитись</a:t>
            </a:r>
            <a:r>
              <a:rPr lang="ru-RU" sz="2400" dirty="0"/>
              <a:t> через </a:t>
            </a:r>
            <a:r>
              <a:rPr lang="ru-RU" sz="2400" dirty="0" err="1"/>
              <a:t>гру</a:t>
            </a:r>
            <a:r>
              <a:rPr lang="ru-RU" sz="2400" dirty="0"/>
              <a:t> на </a:t>
            </a:r>
            <a:r>
              <a:rPr lang="ru-RU" sz="2400" dirty="0" err="1"/>
              <a:t>сопілці</a:t>
            </a:r>
            <a:r>
              <a:rPr lang="ru-RU" sz="2400" dirty="0"/>
              <a:t>. І полилась </a:t>
            </a:r>
            <a:r>
              <a:rPr lang="ru-RU" sz="2400" dirty="0" err="1"/>
              <a:t>чарівна</a:t>
            </a:r>
            <a:r>
              <a:rPr lang="ru-RU" sz="2400" dirty="0"/>
              <a:t> </a:t>
            </a:r>
            <a:r>
              <a:rPr lang="ru-RU" sz="2400" dirty="0" err="1"/>
              <a:t>мелодія</a:t>
            </a:r>
            <a:r>
              <a:rPr lang="ru-RU" sz="2400" dirty="0"/>
              <a:t>, </a:t>
            </a:r>
            <a:r>
              <a:rPr lang="ru-RU" sz="2400" dirty="0" err="1"/>
              <a:t>якою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заслухалися</a:t>
            </a:r>
            <a:r>
              <a:rPr lang="ru-RU" sz="2400" dirty="0"/>
              <a:t>.</a:t>
            </a:r>
          </a:p>
        </p:txBody>
      </p:sp>
      <p:pic>
        <p:nvPicPr>
          <p:cNvPr id="5124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575670"/>
            <a:ext cx="4462819" cy="44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Результат пошуку зображень за запитом &quot;рушник пнг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6"/>
          <a:stretch/>
        </p:blipFill>
        <p:spPr bwMode="auto">
          <a:xfrm rot="194178">
            <a:off x="4188421" y="2002695"/>
            <a:ext cx="1681619" cy="140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Пов’язане зображення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393" y="378237"/>
            <a:ext cx="4594225" cy="38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5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950" y="365126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/>
              <a:t>Діти</a:t>
            </a:r>
            <a:r>
              <a:rPr lang="ru-RU" sz="2400" dirty="0"/>
              <a:t> </a:t>
            </a:r>
            <a:r>
              <a:rPr lang="ru-RU" sz="2400" dirty="0" err="1"/>
              <a:t>довго</a:t>
            </a:r>
            <a:r>
              <a:rPr lang="ru-RU" sz="2400" dirty="0"/>
              <a:t> </a:t>
            </a:r>
            <a:r>
              <a:rPr lang="ru-RU" sz="2400" dirty="0" err="1"/>
              <a:t>шукали</a:t>
            </a:r>
            <a:r>
              <a:rPr lang="ru-RU" sz="2400" dirty="0"/>
              <a:t> фею. </a:t>
            </a:r>
            <a:r>
              <a:rPr lang="ru-RU" sz="2400" dirty="0" err="1"/>
              <a:t>Знайшли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величезного</a:t>
            </a:r>
            <a:r>
              <a:rPr lang="ru-RU" sz="2400" dirty="0"/>
              <a:t> поля, </a:t>
            </a:r>
            <a:r>
              <a:rPr lang="ru-RU" sz="2400" dirty="0" err="1"/>
              <a:t>засіяного</a:t>
            </a:r>
            <a:r>
              <a:rPr lang="ru-RU" sz="2400" dirty="0"/>
              <a:t> </a:t>
            </a:r>
            <a:r>
              <a:rPr lang="ru-RU" sz="2400" dirty="0" err="1"/>
              <a:t>квітами</a:t>
            </a:r>
            <a:r>
              <a:rPr lang="ru-RU" sz="2400" dirty="0"/>
              <a:t>-словами, </a:t>
            </a:r>
            <a:r>
              <a:rPr lang="ru-RU" sz="2400" dirty="0" err="1"/>
              <a:t>які</a:t>
            </a:r>
            <a:r>
              <a:rPr lang="ru-RU" sz="2400" dirty="0"/>
              <a:t> вона </a:t>
            </a:r>
            <a:r>
              <a:rPr lang="ru-RU" sz="2400" dirty="0" err="1"/>
              <a:t>доглядала</a:t>
            </a:r>
            <a:r>
              <a:rPr lang="ru-RU" sz="2400" dirty="0"/>
              <a:t>.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пахощів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квітів</a:t>
            </a:r>
            <a:r>
              <a:rPr lang="ru-RU" sz="2400" dirty="0"/>
              <a:t> </a:t>
            </a:r>
            <a:r>
              <a:rPr lang="ru-RU" sz="2400" dirty="0" err="1"/>
              <a:t>запаморочилася</a:t>
            </a:r>
            <a:r>
              <a:rPr lang="ru-RU" sz="2400" dirty="0"/>
              <a:t> голова у </a:t>
            </a:r>
            <a:r>
              <a:rPr lang="ru-RU" sz="2400" dirty="0" err="1"/>
              <a:t>дітей</a:t>
            </a:r>
            <a:r>
              <a:rPr lang="ru-RU" sz="2400" dirty="0"/>
              <a:t>, а з </a:t>
            </a:r>
            <a:r>
              <a:rPr lang="ru-RU" sz="2400" dirty="0" err="1"/>
              <a:t>вуст</a:t>
            </a:r>
            <a:r>
              <a:rPr lang="ru-RU" sz="2400" dirty="0"/>
              <a:t> </a:t>
            </a:r>
            <a:r>
              <a:rPr lang="ru-RU" sz="2400" dirty="0" err="1"/>
              <a:t>полилася</a:t>
            </a:r>
            <a:r>
              <a:rPr lang="ru-RU" sz="2400" dirty="0"/>
              <a:t> </a:t>
            </a:r>
            <a:r>
              <a:rPr lang="ru-RU" sz="2400" dirty="0" err="1"/>
              <a:t>пісня</a:t>
            </a:r>
            <a:r>
              <a:rPr lang="ru-RU" sz="2400" dirty="0"/>
              <a:t>. </a:t>
            </a:r>
            <a:r>
              <a:rPr lang="ru-RU" sz="2400" dirty="0" err="1"/>
              <a:t>Діти</a:t>
            </a:r>
            <a:r>
              <a:rPr lang="ru-RU" sz="2400" dirty="0"/>
              <a:t> показали </a:t>
            </a:r>
            <a:r>
              <a:rPr lang="ru-RU" sz="2400" dirty="0" err="1"/>
              <a:t>свої</a:t>
            </a:r>
            <a:r>
              <a:rPr lang="ru-RU" sz="2400" dirty="0"/>
              <a:t> дари. </a:t>
            </a:r>
            <a:r>
              <a:rPr lang="ru-RU" sz="2400" dirty="0" err="1"/>
              <a:t>Побачивши</a:t>
            </a:r>
            <a:r>
              <a:rPr lang="ru-RU" sz="2400" dirty="0"/>
              <a:t> </a:t>
            </a:r>
            <a:r>
              <a:rPr lang="ru-RU" sz="2400" dirty="0" err="1"/>
              <a:t>рукоділля</a:t>
            </a:r>
            <a:r>
              <a:rPr lang="ru-RU" sz="2400" dirty="0"/>
              <a:t> </a:t>
            </a:r>
            <a:r>
              <a:rPr lang="ru-RU" sz="2400" dirty="0" err="1"/>
              <a:t>дівчинки</a:t>
            </a:r>
            <a:r>
              <a:rPr lang="ru-RU" sz="2400" dirty="0"/>
              <a:t>, </a:t>
            </a:r>
            <a:r>
              <a:rPr lang="ru-RU" sz="2400" dirty="0" err="1"/>
              <a:t>почувши</a:t>
            </a:r>
            <a:r>
              <a:rPr lang="ru-RU" sz="2400" dirty="0"/>
              <a:t> </a:t>
            </a:r>
            <a:r>
              <a:rPr lang="ru-RU" sz="2400" dirty="0" err="1"/>
              <a:t>гру</a:t>
            </a:r>
            <a:r>
              <a:rPr lang="ru-RU" sz="2400" dirty="0"/>
              <a:t> хлопчика, </a:t>
            </a:r>
            <a:r>
              <a:rPr lang="ru-RU" sz="2400" dirty="0" err="1"/>
              <a:t>Мова</a:t>
            </a:r>
            <a:r>
              <a:rPr lang="ru-RU" sz="2400" dirty="0"/>
              <a:t> все </a:t>
            </a:r>
            <a:r>
              <a:rPr lang="ru-RU" sz="2400" dirty="0" err="1"/>
              <a:t>зрозуміла</a:t>
            </a:r>
            <a:r>
              <a:rPr lang="ru-RU" sz="2400" dirty="0"/>
              <a:t> без </a:t>
            </a:r>
            <a:r>
              <a:rPr lang="ru-RU" sz="2400" dirty="0" err="1"/>
              <a:t>слів</a:t>
            </a:r>
            <a:r>
              <a:rPr lang="ru-RU" sz="2400" dirty="0"/>
              <a:t>. Взяла </a:t>
            </a:r>
            <a:r>
              <a:rPr lang="ru-RU" sz="2400" dirty="0" err="1"/>
              <a:t>цілі</a:t>
            </a:r>
            <a:r>
              <a:rPr lang="ru-RU" sz="2400" dirty="0"/>
              <a:t> </a:t>
            </a:r>
            <a:r>
              <a:rPr lang="ru-RU" sz="2400" dirty="0" err="1"/>
              <a:t>оберемки</a:t>
            </a:r>
            <a:r>
              <a:rPr lang="ru-RU" sz="2400" dirty="0"/>
              <a:t>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чарівних</a:t>
            </a:r>
            <a:r>
              <a:rPr lang="ru-RU" sz="2400" dirty="0"/>
              <a:t>, </a:t>
            </a:r>
            <a:r>
              <a:rPr lang="ru-RU" sz="2400" dirty="0" err="1"/>
              <a:t>запашних</a:t>
            </a:r>
            <a:r>
              <a:rPr lang="ru-RU" sz="2400" dirty="0"/>
              <a:t>, </a:t>
            </a:r>
            <a:r>
              <a:rPr lang="ru-RU" sz="2400" dirty="0" err="1"/>
              <a:t>різнокольорових</a:t>
            </a:r>
            <a:r>
              <a:rPr lang="ru-RU" sz="2400" dirty="0"/>
              <a:t> </a:t>
            </a:r>
            <a:r>
              <a:rPr lang="ru-RU" sz="2400" dirty="0" err="1"/>
              <a:t>слів</a:t>
            </a:r>
            <a:r>
              <a:rPr lang="ru-RU" sz="2400" dirty="0"/>
              <a:t> і </a:t>
            </a:r>
            <a:r>
              <a:rPr lang="ru-RU" sz="2400" dirty="0" err="1"/>
              <a:t>пішла</a:t>
            </a:r>
            <a:r>
              <a:rPr lang="ru-RU" sz="2400" dirty="0"/>
              <a:t> за </a:t>
            </a:r>
            <a:r>
              <a:rPr lang="ru-RU" sz="2400" dirty="0" err="1"/>
              <a:t>дітьми</a:t>
            </a:r>
            <a:r>
              <a:rPr lang="ru-RU" sz="2400" dirty="0"/>
              <a:t>, понесла </a:t>
            </a:r>
            <a:r>
              <a:rPr lang="ru-RU" sz="2400" dirty="0" err="1"/>
              <a:t>Мову</a:t>
            </a:r>
            <a:r>
              <a:rPr lang="ru-RU" sz="2400" dirty="0"/>
              <a:t> людям.</a:t>
            </a:r>
          </a:p>
        </p:txBody>
      </p:sp>
      <p:pic>
        <p:nvPicPr>
          <p:cNvPr id="5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969865"/>
            <a:ext cx="4191000" cy="38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0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0750" y="1660525"/>
            <a:ext cx="4235450" cy="4351338"/>
          </a:xfrm>
        </p:spPr>
        <p:txBody>
          <a:bodyPr>
            <a:normAutofit/>
          </a:bodyPr>
          <a:lstStyle/>
          <a:p>
            <a:pPr marL="0" indent="292100" algn="just">
              <a:buNone/>
            </a:pPr>
            <a:r>
              <a:rPr lang="ru-RU" sz="2400" dirty="0"/>
              <a:t>З </a:t>
            </a:r>
            <a:r>
              <a:rPr lang="ru-RU" sz="2400" dirty="0" err="1"/>
              <a:t>низько</a:t>
            </a:r>
            <a:r>
              <a:rPr lang="ru-RU" sz="2400" dirty="0"/>
              <a:t> </a:t>
            </a:r>
            <a:r>
              <a:rPr lang="ru-RU" sz="2400" dirty="0" err="1"/>
              <a:t>схиленими</a:t>
            </a:r>
            <a:r>
              <a:rPr lang="ru-RU" sz="2400" dirty="0"/>
              <a:t> головами, з </a:t>
            </a:r>
            <a:r>
              <a:rPr lang="ru-RU" sz="2400" dirty="0" err="1"/>
              <a:t>пошаною</a:t>
            </a:r>
            <a:r>
              <a:rPr lang="ru-RU" sz="2400" dirty="0"/>
              <a:t> </a:t>
            </a:r>
            <a:r>
              <a:rPr lang="ru-RU" sz="2400" dirty="0" err="1"/>
              <a:t>зустрічало</a:t>
            </a:r>
            <a:r>
              <a:rPr lang="ru-RU" sz="2400" dirty="0"/>
              <a:t> </a:t>
            </a:r>
            <a:r>
              <a:rPr lang="ru-RU" sz="2400" dirty="0" err="1"/>
              <a:t>плем’я</a:t>
            </a:r>
            <a:r>
              <a:rPr lang="ru-RU" sz="2400" dirty="0"/>
              <a:t> </a:t>
            </a:r>
            <a:r>
              <a:rPr lang="ru-RU" sz="2400" dirty="0" err="1"/>
              <a:t>Мову</a:t>
            </a:r>
            <a:r>
              <a:rPr lang="ru-RU" sz="2400" dirty="0"/>
              <a:t>. </a:t>
            </a:r>
            <a:r>
              <a:rPr lang="ru-RU" sz="2400" dirty="0" err="1"/>
              <a:t>Радості</a:t>
            </a:r>
            <a:r>
              <a:rPr lang="ru-RU" sz="2400" dirty="0"/>
              <a:t> не </a:t>
            </a:r>
            <a:r>
              <a:rPr lang="ru-RU" sz="2400" dirty="0" err="1"/>
              <a:t>було</a:t>
            </a:r>
            <a:r>
              <a:rPr lang="ru-RU" sz="2400" dirty="0"/>
              <a:t> меж. </a:t>
            </a:r>
            <a:r>
              <a:rPr lang="ru-RU" sz="2400" dirty="0" err="1"/>
              <a:t>Вдихнули</a:t>
            </a:r>
            <a:r>
              <a:rPr lang="ru-RU" sz="2400" dirty="0"/>
              <a:t> люди аромат </a:t>
            </a:r>
            <a:r>
              <a:rPr lang="ru-RU" sz="2400" dirty="0" err="1"/>
              <a:t>чарівних</a:t>
            </a:r>
            <a:r>
              <a:rPr lang="ru-RU" sz="2400" dirty="0"/>
              <a:t> </a:t>
            </a:r>
            <a:r>
              <a:rPr lang="ru-RU" sz="2400" dirty="0" err="1"/>
              <a:t>квітів</a:t>
            </a:r>
            <a:r>
              <a:rPr lang="ru-RU" sz="2400" dirty="0"/>
              <a:t>… і заговорили, </a:t>
            </a:r>
            <a:r>
              <a:rPr lang="ru-RU" sz="2400" dirty="0" err="1"/>
              <a:t>заспівали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щастя</a:t>
            </a:r>
            <a:r>
              <a:rPr lang="ru-RU" sz="2400" dirty="0"/>
              <a:t>. </a:t>
            </a:r>
          </a:p>
          <a:p>
            <a:pPr marL="0" indent="292100" algn="just">
              <a:buNone/>
            </a:pPr>
            <a:r>
              <a:rPr lang="ru-RU" sz="2400" dirty="0"/>
              <a:t>З того часу </a:t>
            </a:r>
            <a:r>
              <a:rPr lang="ru-RU" sz="2400" dirty="0" err="1"/>
              <a:t>бережуть</a:t>
            </a:r>
            <a:r>
              <a:rPr lang="ru-RU" sz="2400" dirty="0"/>
              <a:t> вони слова-</a:t>
            </a:r>
            <a:r>
              <a:rPr lang="ru-RU" sz="2400" dirty="0" err="1"/>
              <a:t>квіти</a:t>
            </a:r>
            <a:r>
              <a:rPr lang="ru-RU" sz="2400" dirty="0"/>
              <a:t>, </a:t>
            </a:r>
            <a:r>
              <a:rPr lang="ru-RU" sz="2400" dirty="0" err="1"/>
              <a:t>шанують</a:t>
            </a:r>
            <a:r>
              <a:rPr lang="ru-RU" sz="2400" dirty="0"/>
              <a:t> </a:t>
            </a:r>
            <a:r>
              <a:rPr lang="ru-RU" sz="2400" dirty="0" err="1"/>
              <a:t>Мову</a:t>
            </a:r>
            <a:r>
              <a:rPr lang="ru-RU" sz="2400" dirty="0"/>
              <a:t>, як </a:t>
            </a:r>
            <a:r>
              <a:rPr lang="ru-RU" sz="2400" dirty="0" err="1"/>
              <a:t>найбільший</a:t>
            </a:r>
            <a:r>
              <a:rPr lang="ru-RU" sz="2400" dirty="0"/>
              <a:t>, </a:t>
            </a:r>
            <a:r>
              <a:rPr lang="ru-RU" sz="2400" dirty="0" err="1"/>
              <a:t>найкоштовніший</a:t>
            </a:r>
            <a:r>
              <a:rPr lang="ru-RU" sz="2400" dirty="0"/>
              <a:t> скарб.</a:t>
            </a:r>
          </a:p>
        </p:txBody>
      </p:sp>
      <p:pic>
        <p:nvPicPr>
          <p:cNvPr id="9218" name="Picture 2" descr="Результат пошуку зображень за запитом &quot;клипарт вишиват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626599" cy="621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7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украї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2206724"/>
            <a:ext cx="6882859" cy="46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9200" y="-635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/>
              <a:t>Мати</a:t>
            </a:r>
            <a:r>
              <a:rPr lang="ru-RU" sz="2400" dirty="0"/>
              <a:t>, </a:t>
            </a:r>
            <a:r>
              <a:rPr lang="ru-RU" sz="2400" dirty="0" err="1"/>
              <a:t>мова</a:t>
            </a:r>
            <a:r>
              <a:rPr lang="ru-RU" sz="2400" dirty="0"/>
              <a:t>, </a:t>
            </a:r>
            <a:r>
              <a:rPr lang="ru-RU" sz="2400" dirty="0" err="1"/>
              <a:t>Батьківщина</a:t>
            </a:r>
            <a:r>
              <a:rPr lang="ru-RU" sz="2400" dirty="0"/>
              <a:t> –</a:t>
            </a:r>
            <a:br>
              <a:rPr lang="ru-RU" sz="2400" dirty="0"/>
            </a:br>
            <a:r>
              <a:rPr lang="ru-RU" sz="2400" dirty="0"/>
              <a:t>От і вся моя родина.</a:t>
            </a:r>
            <a:br>
              <a:rPr lang="ru-RU" sz="2400" dirty="0"/>
            </a:br>
            <a:r>
              <a:rPr lang="ru-RU" sz="2400" dirty="0" err="1"/>
              <a:t>Батьківщина</a:t>
            </a:r>
            <a:r>
              <a:rPr lang="ru-RU" sz="2400" dirty="0"/>
              <a:t>, </a:t>
            </a:r>
            <a:r>
              <a:rPr lang="ru-RU" sz="2400" dirty="0" err="1"/>
              <a:t>мати</a:t>
            </a:r>
            <a:r>
              <a:rPr lang="ru-RU" sz="2400" dirty="0"/>
              <a:t>, </a:t>
            </a:r>
            <a:r>
              <a:rPr lang="ru-RU" sz="2400" dirty="0" err="1"/>
              <a:t>мова</a:t>
            </a:r>
            <a:r>
              <a:rPr lang="ru-RU" sz="2400" dirty="0"/>
              <a:t> –</a:t>
            </a:r>
            <a:br>
              <a:rPr lang="ru-RU" sz="2400" dirty="0"/>
            </a:br>
            <a:r>
              <a:rPr lang="ru-RU" sz="2400" dirty="0"/>
              <a:t>Три </a:t>
            </a:r>
            <a:r>
              <a:rPr lang="ru-RU" sz="2400" dirty="0" err="1"/>
              <a:t>цілющих</a:t>
            </a:r>
            <a:r>
              <a:rPr lang="ru-RU" sz="2400" dirty="0"/>
              <a:t>, </a:t>
            </a:r>
            <a:r>
              <a:rPr lang="ru-RU" sz="2400" dirty="0" err="1"/>
              <a:t>вічних</a:t>
            </a:r>
            <a:r>
              <a:rPr lang="ru-RU" sz="2400" dirty="0"/>
              <a:t> слова.</a:t>
            </a:r>
            <a:br>
              <a:rPr lang="ru-RU" sz="2400" dirty="0"/>
            </a:br>
            <a:r>
              <a:rPr lang="ru-RU" sz="2400" dirty="0" err="1"/>
              <a:t>Батьківщина</a:t>
            </a:r>
            <a:r>
              <a:rPr lang="ru-RU" sz="2400" dirty="0"/>
              <a:t>, </a:t>
            </a:r>
            <a:r>
              <a:rPr lang="ru-RU" sz="2400" dirty="0" err="1"/>
              <a:t>мова</a:t>
            </a:r>
            <a:r>
              <a:rPr lang="ru-RU" sz="2400" dirty="0"/>
              <a:t>, </a:t>
            </a:r>
            <a:r>
              <a:rPr lang="ru-RU" sz="2400" dirty="0" err="1"/>
              <a:t>мати</a:t>
            </a:r>
            <a:r>
              <a:rPr lang="ru-RU" sz="2400" dirty="0"/>
              <a:t> –</a:t>
            </a:r>
            <a:br>
              <a:rPr lang="ru-RU" sz="2400" dirty="0"/>
            </a:br>
            <a:r>
              <a:rPr lang="ru-RU" sz="2400" dirty="0"/>
              <a:t>Нас </a:t>
            </a:r>
            <a:r>
              <a:rPr lang="ru-RU" sz="2400" dirty="0" err="1"/>
              <a:t>повік</a:t>
            </a:r>
            <a:r>
              <a:rPr lang="ru-RU" sz="2400" dirty="0"/>
              <a:t> не </a:t>
            </a:r>
            <a:r>
              <a:rPr lang="ru-RU" sz="2400" dirty="0" err="1"/>
              <a:t>роз’єднати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2091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401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Як народ втратив свою мову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Admin</cp:lastModifiedBy>
  <cp:revision>33</cp:revision>
  <dcterms:created xsi:type="dcterms:W3CDTF">2018-09-04T12:10:47Z</dcterms:created>
  <dcterms:modified xsi:type="dcterms:W3CDTF">2022-04-15T13:54:23Z</dcterms:modified>
</cp:coreProperties>
</file>