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C0DED6-943A-FC47-9FEA-A415A0601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174495-D496-CB4C-9637-7FE0F595C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3C409D-B06A-8346-ADB9-57A1771B4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F4E56F-551E-A34A-82BE-5BFF8B9D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E2F98F-144C-9A4A-91AE-90E8D77F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99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53E41-9559-F143-8349-07688DE4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DE846E-82A8-8241-A239-67FFED57A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F0C553-E549-C041-8F57-3E9E2BBB5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47D383-F318-C343-97E2-55EB7C7C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0DE793-4C46-4B47-B1FC-6D20DB8D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70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C47F450-DC40-CC42-9A24-B38391B4F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3931BE-9822-8E4B-9155-A3230BE9F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9E90B9-0C27-2340-9631-C316684A3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B74459-63A4-AB4C-85E9-D7265B698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EF3663-A411-5D44-8AD0-D77AD79DF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94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FC868C-DE44-5247-BB4F-400C8DDD9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B035A0-F552-9D4E-9E34-AE5753AAE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22FEE5-1D67-9246-8AC8-A1F0C85D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CC2131-473A-A34E-ABD0-894107F10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FF717F-C0A4-C546-A37E-FA8376A9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29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E3A605-1340-F44B-95EB-D9AB0E7DB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D6F420-502F-5F46-9769-8E9B080AE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F21CA6-2BBE-E04E-A515-1BC34629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7FFD4C-67F7-3B4B-AAA9-308E14C93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617906-71F6-EA4E-8E9F-6B6AE4FF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54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8895B3-4A98-2E41-967F-49DBE5329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19E103-8798-D446-BC36-86E602B6C5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88B091-4FBF-EB48-8413-FBD8D0DE4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03B62C-0EF3-8248-A1CF-73176E2FD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0136E4-23BB-7240-938B-50C25DBD8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64FB3D-622E-3C41-87D7-26E3F00CE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0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F06627-2FD3-B641-8699-C7508BA3D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574441-0DD4-DC4E-814D-C01B19E34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25260F-DDC3-1A46-8279-75B5F4B7C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AF8645A-13CD-C646-A989-C6D410BEB0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89CDE86-B73D-DC46-95D0-184BD4B4D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A76FF29-D3C6-0C40-A962-B9F594EE5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16DF9B-3AA5-024C-BE2E-E5AEC2E54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2736700-18A2-B34C-A1D4-9FAC10D4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0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1AD8F-08AE-6D4F-A6B1-EABFBE335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C4F1976-32A3-6B46-8D19-B1DD5F0DE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630EC86-C8D4-A64C-BDCD-F19B8DC59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0A0028-AEA4-E145-A202-AF606725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70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542C10C-BC83-3940-A73D-CEA48A3B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DCDE617-B6FC-BA4C-81AE-BB5C385EB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35638A-AAC5-004A-8742-FE45479C9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49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5803D5-B770-E543-B16C-2DBC4D10F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15860C-A085-E148-A606-1893B86A6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21B7C0-02F5-7A49-8512-7BFBF35FF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07BD32-CFEE-5F44-9CB0-19A0F75A9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122358-9248-0545-A6F0-12BCBAFA3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9F306E-C2A9-8046-A9E1-1A9CC9D1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69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BF4B86-7B36-904D-9684-8D31EC439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9D01D99-CE0A-214B-B044-5FD2FC96F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E109F6-5F96-6B47-9C43-A86D211E8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A39DF2-C7E1-3742-A86B-933BDB6B0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5921DC-C79E-2B42-A459-816D8A11F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E983A6-C372-494A-BADE-984FA133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0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91B618-B356-4342-9A21-125B1874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7F8B2B-0554-3B47-981A-45BE7CBE8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4E1A16-EEE9-294E-A9C0-626D0058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A2FD6-68F8-344E-BB1B-0375D22E7706}" type="datetimeFigureOut">
              <a:rPr lang="ru-RU" smtClean="0"/>
              <a:t>27.04.2022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CC88BD-6B98-614F-B518-84B648ECE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AEBEB5-2F4C-C04C-99CA-861DFE8CC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CD280-AFDC-DF43-8D3A-038D6521DA7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04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3EDF5A-A62B-804D-B7A2-7FEF4E1BF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292"/>
            <a:ext cx="10515600" cy="1325563"/>
          </a:xfrm>
        </p:spPr>
        <p:txBody>
          <a:bodyPr>
            <a:normAutofit/>
          </a:bodyPr>
          <a:lstStyle/>
          <a:p>
            <a:r>
              <a:rPr lang="ru-RU" sz="4800"/>
              <a:t>Захистимо рослини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205EC5F-CA0F-8848-8666-625B8D2B3A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136" y="134688"/>
            <a:ext cx="4491262" cy="4019550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D01753BC-5312-5742-AD21-AA0D503B6E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02" y="1724855"/>
            <a:ext cx="3755255" cy="3079120"/>
          </a:xfrm>
          <a:prstGeom prst="rect">
            <a:avLst/>
          </a:prstGeom>
        </p:spPr>
      </p:pic>
      <p:pic>
        <p:nvPicPr>
          <p:cNvPr id="10" name="Рисунок 10">
            <a:extLst>
              <a:ext uri="{FF2B5EF4-FFF2-40B4-BE49-F238E27FC236}">
                <a16:creationId xmlns:a16="http://schemas.microsoft.com/office/drawing/2014/main" id="{4584C968-3C78-7041-B152-08820724E2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513" y="3830884"/>
            <a:ext cx="4088366" cy="2892428"/>
          </a:xfrm>
          <a:prstGeom prst="rect">
            <a:avLst/>
          </a:prstGeom>
        </p:spPr>
      </p:pic>
      <p:pic>
        <p:nvPicPr>
          <p:cNvPr id="12" name="Рисунок 12">
            <a:extLst>
              <a:ext uri="{FF2B5EF4-FFF2-40B4-BE49-F238E27FC236}">
                <a16:creationId xmlns:a16="http://schemas.microsoft.com/office/drawing/2014/main" id="{78BE0D51-534C-3048-A3BB-E40E40B3FA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895" y="4320599"/>
            <a:ext cx="3417939" cy="2402713"/>
          </a:xfrm>
          <a:prstGeom prst="rect">
            <a:avLst/>
          </a:prstGeom>
        </p:spPr>
      </p:pic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B0753FCA-0551-44FC-8530-C7FBBD5917BB}"/>
              </a:ext>
            </a:extLst>
          </p:cNvPr>
          <p:cNvSpPr/>
          <p:nvPr/>
        </p:nvSpPr>
        <p:spPr>
          <a:xfrm>
            <a:off x="8629875" y="6353980"/>
            <a:ext cx="2993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Підготувала: Світлана ГАЄВА </a:t>
            </a:r>
          </a:p>
        </p:txBody>
      </p:sp>
    </p:spTree>
    <p:extLst>
      <p:ext uri="{BB962C8B-B14F-4D97-AF65-F5344CB8AC3E}">
        <p14:creationId xmlns:p14="http://schemas.microsoft.com/office/powerpoint/2010/main" val="1280643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52149333-D783-414C-A36D-2B3938BDA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57" y="202033"/>
            <a:ext cx="11812179" cy="653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008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9599692D-9A11-1642-8CB7-31009E0D34E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73" y="171825"/>
            <a:ext cx="11866054" cy="64366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89341D-8B97-7345-B573-1C36B7D52DA0}"/>
              </a:ext>
            </a:extLst>
          </p:cNvPr>
          <p:cNvSpPr txBox="1"/>
          <p:nvPr/>
        </p:nvSpPr>
        <p:spPr>
          <a:xfrm rot="10800000" flipV="1">
            <a:off x="4072406" y="6008788"/>
            <a:ext cx="5395140" cy="599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f-ZA" sz="3200"/>
              <a:t>https://youtu.be/tHzi5VwpBqo</a:t>
            </a: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4154873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AD971B2D-4BA2-C84D-8D71-830A9D876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57" y="1550796"/>
            <a:ext cx="11892991" cy="5143221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456D8B2-A772-1248-815C-1EC36628430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5548" y="225233"/>
            <a:ext cx="10515600" cy="1325563"/>
          </a:xfrm>
        </p:spPr>
        <p:txBody>
          <a:bodyPr/>
          <a:lstStyle/>
          <a:p>
            <a:pPr algn="just"/>
            <a:r>
              <a:rPr lang="ru-RU"/>
              <a:t>                           Поясні прислів’я</a:t>
            </a:r>
          </a:p>
        </p:txBody>
      </p:sp>
    </p:spTree>
    <p:extLst>
      <p:ext uri="{BB962C8B-B14F-4D97-AF65-F5344CB8AC3E}">
        <p14:creationId xmlns:p14="http://schemas.microsoft.com/office/powerpoint/2010/main" val="3510043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06818228-1C23-104C-9E61-9A6119EA01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03" y="215502"/>
            <a:ext cx="11798708" cy="650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57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4CE38AD0-DDF1-A24A-B05D-D788B9C1B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64" y="1690688"/>
            <a:ext cx="11852585" cy="498986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16515EE-E7D7-7444-A42F-D3214E1F8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       Вправа : «Упізнай квіти»</a:t>
            </a:r>
            <a:br>
              <a:rPr lang="ru-RU"/>
            </a:br>
            <a:r>
              <a:rPr lang="ru-RU"/>
              <a:t> Яка з них не внесена до Червоної книги ?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C67FF61-F2C4-8347-8D2A-B0F546D39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450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45AF8A-8645-C643-9D8A-1A4F834A08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3442" y="-107751"/>
            <a:ext cx="10515600" cy="1325563"/>
          </a:xfrm>
        </p:spPr>
        <p:txBody>
          <a:bodyPr/>
          <a:lstStyle/>
          <a:p>
            <a:r>
              <a:rPr lang="ru-RU"/>
              <a:t>               Гра : «Правда, не правда»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37382121-FC8D-0B41-BAF8-F2DAF1CD428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8" y="1217812"/>
            <a:ext cx="11892991" cy="546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044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C16217F9-EB70-C242-BDBD-C5DD86F0B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1" y="1469320"/>
            <a:ext cx="11946866" cy="5251634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4FACEA7-A907-AD42-ADC0-CF61CC1A4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ru-RU"/>
              <a:t>                           Гра « Мікрофон»</a:t>
            </a:r>
          </a:p>
        </p:txBody>
      </p:sp>
    </p:spTree>
    <p:extLst>
      <p:ext uri="{BB962C8B-B14F-4D97-AF65-F5344CB8AC3E}">
        <p14:creationId xmlns:p14="http://schemas.microsoft.com/office/powerpoint/2010/main" val="9966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13BF6C-B8FC-3E44-8787-B417CD35C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0" cy="1325563"/>
          </a:xfrm>
        </p:spPr>
        <p:txBody>
          <a:bodyPr/>
          <a:lstStyle/>
          <a:p>
            <a:pPr algn="ctr"/>
            <a:r>
              <a:rPr lang="ru-RU"/>
              <a:t>         Дай відповідь на запитання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E47600DE-BF63-E045-BE31-BD7E66AB73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35" y="1481573"/>
            <a:ext cx="11421582" cy="511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36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534CBAA5-2AA1-BB41-B40D-A67B7C7EEBE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28" y="269377"/>
            <a:ext cx="11488926" cy="641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38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ED9E55C8-DBC7-984A-9A43-E568B600E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3" y="1899109"/>
            <a:ext cx="11165674" cy="4593766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BEF3426-45E2-9248-BD6F-9886A9EC275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/>
              <a:t>Як ви думаєте, чому книгу, в яку записують рідкісні та зникаючі рослини і тварини,</a:t>
            </a:r>
            <a:br>
              <a:rPr lang="ru-RU"/>
            </a:br>
            <a:r>
              <a:rPr lang="ru-RU"/>
              <a:t> називают Червоною</a:t>
            </a:r>
          </a:p>
        </p:txBody>
      </p:sp>
    </p:spTree>
    <p:extLst>
      <p:ext uri="{BB962C8B-B14F-4D97-AF65-F5344CB8AC3E}">
        <p14:creationId xmlns:p14="http://schemas.microsoft.com/office/powerpoint/2010/main" val="91724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BB981378-33F7-904B-AA6D-D3ACC8F5A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57" y="1544111"/>
            <a:ext cx="11812179" cy="5082562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B8C10C0-2633-8B40-BB9F-D8E3548BB0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anchor="t"/>
          <a:lstStyle/>
          <a:p>
            <a:pPr algn="ctr"/>
            <a:r>
              <a:rPr lang="ru-RU"/>
              <a:t>             Прочитай вірш</a:t>
            </a:r>
          </a:p>
        </p:txBody>
      </p:sp>
    </p:spTree>
    <p:extLst>
      <p:ext uri="{BB962C8B-B14F-4D97-AF65-F5344CB8AC3E}">
        <p14:creationId xmlns:p14="http://schemas.microsoft.com/office/powerpoint/2010/main" val="37278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1BC53556-B0D2-404A-8FFA-E48788377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51" y="228970"/>
            <a:ext cx="11866053" cy="6330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42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24FB0BD2-A7AE-6449-B535-6A17AA0AB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27" y="1552953"/>
            <a:ext cx="11852584" cy="5087188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5024EEB-8A54-2342-9897-97DE281F2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Рослини, що занесені до Червоної книги</a:t>
            </a:r>
            <a:br>
              <a:rPr lang="ru-RU"/>
            </a:br>
            <a:r>
              <a:rPr lang="ru-RU"/>
              <a:t>                              України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53D03018-A734-8C4C-8DA8-D5DE60681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B36C7209-6B3F-684D-B8A9-00104180B17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57" y="216680"/>
            <a:ext cx="11852585" cy="642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39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F6659453-E3DC-F042-B2F4-DBA04B31F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9" y="188564"/>
            <a:ext cx="11879522" cy="651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773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Широкий екран</PresentationFormat>
  <Paragraphs>11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Захистимо рослини</vt:lpstr>
      <vt:lpstr>         Дай відповідь на запитання</vt:lpstr>
      <vt:lpstr>Презентація PowerPoint</vt:lpstr>
      <vt:lpstr>Як ви думаєте, чому книгу, в яку записують рідкісні та зникаючі рослини і тварини,  називают Червоною</vt:lpstr>
      <vt:lpstr>             Прочитай вірш</vt:lpstr>
      <vt:lpstr>Презентація PowerPoint</vt:lpstr>
      <vt:lpstr>Рослини, що занесені до Червоної книги                               України</vt:lpstr>
      <vt:lpstr>Презентація PowerPoint</vt:lpstr>
      <vt:lpstr>Презентація PowerPoint</vt:lpstr>
      <vt:lpstr>Презентація PowerPoint</vt:lpstr>
      <vt:lpstr>Презентація PowerPoint</vt:lpstr>
      <vt:lpstr>                           Поясні прислів’я</vt:lpstr>
      <vt:lpstr>Презентація PowerPoint</vt:lpstr>
      <vt:lpstr>           Вправа : «Упізнай квіти»  Яка з них не внесена до Червоної книги ?</vt:lpstr>
      <vt:lpstr>               Гра : «Правда, не правда»</vt:lpstr>
      <vt:lpstr>                           Гра « Мікрофон»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Вправа « Ранець – мясорубка – кошик»</dc:title>
  <cp:lastModifiedBy>user</cp:lastModifiedBy>
  <cp:revision>7</cp:revision>
  <dcterms:modified xsi:type="dcterms:W3CDTF">2022-04-27T12:13:42Z</dcterms:modified>
</cp:coreProperties>
</file>