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72" r:id="rId7"/>
    <p:sldId id="267" r:id="rId8"/>
    <p:sldId id="268" r:id="rId9"/>
    <p:sldId id="269" r:id="rId10"/>
    <p:sldId id="270" r:id="rId11"/>
    <p:sldId id="271" r:id="rId12"/>
    <p:sldId id="264" r:id="rId13"/>
    <p:sldId id="262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известный пользователь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C3A8C8-44D7-124A-B607-6B3BEE890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A986500-F545-E249-AC48-58331A0DD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83CF7D-7BD7-014F-A103-114C109A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A144-AF18-7049-B956-2168D13A5F42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1D7E1B-1DEE-1146-85C6-0321D4034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1A8431-41DE-5440-9CC5-3441C5CC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DD9D-6224-B846-8BB9-5D115CDF5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9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77DFA1-566C-174C-ADED-07844FDE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7188EF9-B5E1-674C-9ED4-1A699757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C61085-B774-B449-B92D-C1FD6DCF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A144-AF18-7049-B956-2168D13A5F42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9E9D41-BC45-B142-80B7-A9FA75EE1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1A3E3F-E6D1-8B41-9BEF-E1A470D8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DD9D-6224-B846-8BB9-5D115CDF5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83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5DF65C4-0B7E-8440-9282-91C69F588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706BD44-3F96-7C41-BD69-DEB0103B3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60095C-8937-7440-A2E3-0A481C74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A144-AF18-7049-B956-2168D13A5F42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BCED00-8006-FA4A-890B-C301B3B9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F1C25E-5228-B041-AB90-F315B59A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DD9D-6224-B846-8BB9-5D115CDF5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01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7A8255-B635-0648-8A7E-5987CD198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52D53A-6C85-BD4F-981C-F32EBC34E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417EB9-4700-1A42-BC67-CBB64D53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A144-AF18-7049-B956-2168D13A5F42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933FF3-FC3E-1749-A212-B85755A80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9A0C3D-0D96-CB45-B6CC-2626BEFE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DD9D-6224-B846-8BB9-5D115CDF5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F7BA8-AA0A-CC4B-B4AE-7FC80B548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DE29AB-5BE1-194E-8C41-68163EF40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7A9CED-5B13-8A47-8E56-13CAF5A6B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A144-AF18-7049-B956-2168D13A5F42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3888DC-7A43-494B-B19C-70AB0ECF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9D58BA-174C-6D4B-B0FD-2AEA4AA7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DD9D-6224-B846-8BB9-5D115CDF5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1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351D08-C3D6-8D49-B31B-C503EC06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A40128-5F32-0148-BBDE-333690488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614AB0-A271-C740-BC5B-B913580CA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2ACC089-DB65-AC44-B088-1C6BEA68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A144-AF18-7049-B956-2168D13A5F42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D0F372-0229-E24F-A2AB-B4B1428D5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6A7B7B-4B73-6D4B-BD60-EE07B017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DD9D-6224-B846-8BB9-5D115CDF5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7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CFDE8C-2EE1-D740-A521-413A6B12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5C2D43-0FB8-0E4E-A59A-176EF097C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FA1333A-C799-4A44-A7AB-A1E630D5A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2694199-5C5E-A449-8A16-57E627D1A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0B7169F-A1F7-0B4C-8251-DCD42E525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B1FA701-DA22-F944-8B08-3CF8399F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A144-AF18-7049-B956-2168D13A5F42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7F7E1DD-21B6-6E4A-8C0A-34C3A8E5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1D76790-2C57-F341-AD2D-5E1E9646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DD9D-6224-B846-8BB9-5D115CDF5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6CB030-B92E-8740-82A7-90CEA4B1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14261C0-D0ED-A54C-89E3-26B7B7EF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A144-AF18-7049-B956-2168D13A5F42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BE1018B-B17C-7941-957B-632C6C8D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6CE0D2C-D0F5-944B-B9F4-A3A14C22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DD9D-6224-B846-8BB9-5D115CDF5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0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EF1F842-1204-934D-917F-8645DF9B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A144-AF18-7049-B956-2168D13A5F42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3AB4534-C825-B74A-A704-14967D83B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ED78180-3EDC-A14A-966A-20948317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DD9D-6224-B846-8BB9-5D115CDF5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6509FF-5E0A-7E46-83A5-0795826F4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6B7075-01DC-1F4F-A751-DE8DA4DB8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CCA45A8-117F-C34D-8544-36D8E3277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50D106F-49DC-AE49-98DE-DD7B982F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A144-AF18-7049-B956-2168D13A5F42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AC1D05-554F-E847-BE8F-A989248A2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8CFFF10-9CFE-974E-8107-73D547B9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DD9D-6224-B846-8BB9-5D115CDF5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76F5A5-F80F-1841-B185-2F721EBC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4FFCD93-C8D1-2449-953F-CCA012BF8C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FB96F5-0043-504A-B816-E7B3D209A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D54B1AB-9FD2-3E48-929E-B5F5113A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A144-AF18-7049-B956-2168D13A5F42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705E4D-664D-0D4D-A99C-87A66B03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DAC3D6-2D76-234C-9976-C3B457CB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DD9D-6224-B846-8BB9-5D115CDF5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4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A87DC1-A150-8E4B-8EEA-4777C7C2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E49A5F-289A-1740-A2DB-0483670C8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B1688C-36F5-BC45-AFF5-B91E5E33A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5A144-AF18-7049-B956-2168D13A5F42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21A8A7-B457-5145-80D0-0B143337C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B4FFF79-C5BA-454E-AAB8-A7C5ADB3F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3DD9D-6224-B846-8BB9-5D115CDF5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32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A42E70-4748-8A4C-98DA-39BE49F83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873" y="431003"/>
            <a:ext cx="9144000" cy="1333416"/>
          </a:xfrm>
        </p:spPr>
        <p:txBody>
          <a:bodyPr>
            <a:normAutofit fontScale="90000"/>
          </a:bodyPr>
          <a:lstStyle/>
          <a:p>
            <a:r>
              <a:rPr lang="ru-RU"/>
              <a:t>Кросворд  «Україна-моя Батькіщина»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E92D44C5-A82C-AF43-A6F0-8930840ED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76400"/>
            <a:ext cx="7166673" cy="43619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63000" y="6218547"/>
            <a:ext cx="3165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/>
              <a:t>Підготувала</a:t>
            </a:r>
            <a:r>
              <a:rPr lang="ru-RU" sz="2000" dirty="0"/>
              <a:t>: </a:t>
            </a:r>
            <a:r>
              <a:rPr lang="ru-RU" sz="2000" dirty="0" err="1"/>
              <a:t>Світлана</a:t>
            </a:r>
            <a:r>
              <a:rPr lang="ru-RU" sz="2000" dirty="0"/>
              <a:t> </a:t>
            </a:r>
            <a:r>
              <a:rPr lang="ru-RU" sz="2000" dirty="0" err="1"/>
              <a:t>Гаєва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14434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0F67778-5D2E-7148-920E-4DF617386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" y="0"/>
            <a:ext cx="6334125" cy="489585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5BB80CC2-6DA7-ED42-ABFD-B7EF2DD26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58" y="1875450"/>
            <a:ext cx="58578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4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9EFE345-6F70-A743-ADC1-1C75BD553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76925" cy="51435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67867A92-F729-BA41-B7C3-9898C3C97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97" y="1624975"/>
            <a:ext cx="5618321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7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4572FD-C27B-484A-A7FB-7D4686E91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/>
              <a:t>                          Пісня про Україну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713AD29-7532-CF44-B53A-2CC7CA20C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8" y="996695"/>
            <a:ext cx="10263261" cy="5061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9FA95A-8729-204F-B854-6A47382F7313}"/>
              </a:ext>
            </a:extLst>
          </p:cNvPr>
          <p:cNvSpPr txBox="1"/>
          <p:nvPr/>
        </p:nvSpPr>
        <p:spPr>
          <a:xfrm>
            <a:off x="4488494" y="6287115"/>
            <a:ext cx="6094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f-ZA"/>
              <a:t>https://youtu.be/zub6RHsnKkI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6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7E5DBFC-674C-394C-999D-90EA8F67D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3" y="282846"/>
            <a:ext cx="11542802" cy="63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0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0F9BDCA3-FEA4-DB42-8455-A33151842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89" y="4495800"/>
            <a:ext cx="7362825" cy="2362200"/>
          </a:xfrm>
          <a:prstGeom prst="rect">
            <a:avLst/>
          </a:prstGeom>
        </p:spPr>
      </p:pic>
      <p:pic>
        <p:nvPicPr>
          <p:cNvPr id="2" name="Рисунок 2">
            <a:extLst>
              <a:ext uri="{FF2B5EF4-FFF2-40B4-BE49-F238E27FC236}">
                <a16:creationId xmlns:a16="http://schemas.microsoft.com/office/drawing/2014/main" xmlns="" id="{986D441F-FEC1-6D47-B287-4FB4B5932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86" y="594201"/>
            <a:ext cx="73533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B583D5F-834A-4442-BA41-42BBCDA53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6" y="139958"/>
            <a:ext cx="10990579" cy="6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7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5C45773-8017-884D-A4FD-D87C76452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0" y="202033"/>
            <a:ext cx="11556270" cy="639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6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3F32EF1-52CD-034C-BBFD-FD3E56DE9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5" y="269377"/>
            <a:ext cx="11421582" cy="63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7CEFB8-BE71-4C44-8B59-D338DD74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33" y="-177736"/>
            <a:ext cx="10515600" cy="1325563"/>
          </a:xfrm>
        </p:spPr>
        <p:txBody>
          <a:bodyPr/>
          <a:lstStyle/>
          <a:p>
            <a:r>
              <a:rPr lang="ru-RU"/>
              <a:t>                              Вправа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A474273-83F4-4D42-8B74-233BE10F1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1" y="1010163"/>
            <a:ext cx="11502395" cy="572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1D20249-D713-D94B-B650-9EEA4B5E7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3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E3824B-2EF1-FB42-BB3F-FD0F3C6A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583B0C2C-73BD-3B41-B40E-F8B96BB7E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36076" cy="5414476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8CD6053A-5D5D-5E46-BC94-4FAB364E2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69" y="2397455"/>
            <a:ext cx="7048431" cy="446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5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AD07891-26A4-F349-9A33-9ECB928F9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1" y="215501"/>
            <a:ext cx="6124575" cy="52578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D0138554-CB03-1C4F-B9A5-599DADFDE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19" y="1556363"/>
            <a:ext cx="58007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5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DBBC865-45C1-974E-B30A-402388D89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644"/>
            <a:ext cx="5829300" cy="4652891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E6B18CD0-8867-3E43-A834-AAB1A635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480091"/>
            <a:ext cx="63627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996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Произвольный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Кросворд  «Україна-моя Батькіщина»</vt:lpstr>
      <vt:lpstr>Презентация PowerPoint</vt:lpstr>
      <vt:lpstr>Презентация PowerPoint</vt:lpstr>
      <vt:lpstr>Презентация PowerPoint</vt:lpstr>
      <vt:lpstr>                              Вправа</vt:lpstr>
      <vt:lpstr>Презентация PowerPoint</vt:lpstr>
      <vt:lpstr>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Пісня про Україну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8</cp:revision>
  <dcterms:modified xsi:type="dcterms:W3CDTF">2022-04-18T17:24:56Z</dcterms:modified>
</cp:coreProperties>
</file>