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3" r:id="rId3"/>
    <p:sldId id="266" r:id="rId4"/>
    <p:sldId id="263" r:id="rId5"/>
    <p:sldId id="271" r:id="rId6"/>
    <p:sldId id="265" r:id="rId7"/>
    <p:sldId id="257" r:id="rId8"/>
    <p:sldId id="264" r:id="rId9"/>
    <p:sldId id="268" r:id="rId10"/>
    <p:sldId id="256" r:id="rId11"/>
    <p:sldId id="274" r:id="rId12"/>
    <p:sldId id="269" r:id="rId13"/>
    <p:sldId id="270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7601-1AEA-4A4F-98DF-73BEBCFBAA0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5821-6FA6-4D0C-BB73-39313FF7BE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15821-6FA6-4D0C-BB73-39313FF7B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F4A22-2C7D-4AB3-B5CE-64AD7A8E2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05AC43-02F4-42E5-B840-EF832F894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6315D-ADE3-48BC-9CA2-38EFCCB6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37F81-936C-4ACE-AC39-A4A42463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037B3-6184-4A18-AC46-C745C331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6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404AA-ABFF-4366-934D-E8047C28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DDD85-6C0E-4694-9F64-524889C31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F89DB-DCB9-434D-92EE-EBF3050A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5ABAD-51B4-42E7-8383-0288F5AA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0A6A9-9DBD-40A4-8A1D-B28C3C0D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3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9AF2AB-379D-49AA-BD3C-D57483ACE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1B7F74-EF55-49FA-99D7-581F561F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08195-4712-4BE7-BC82-ABF65675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4F89E-6D27-45B4-A3CF-F7A0222B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25708-0F63-4F47-A3E5-E7F818A9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9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4CAA8-209D-4AA0-9222-031975F6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AE229-8A85-473E-A18E-CA74833D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6F08-2DFA-4C88-8963-CA90E908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41C0B-F93E-4B8B-A883-8874B69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F8399-F1D8-4D95-A236-3600FD8E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86B45-EA7E-4999-9E16-579BC4D6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327E4-776A-4C9E-97E1-4948EEF67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5DF29-9FEE-4CFD-B454-9B9E3F81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60C09-41DD-4BBE-AC3E-A4A292FD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30318-20D3-4D6E-B48E-7AE16697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316D6-52F3-43AA-9C45-C9D976D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772A8-1F14-4DBD-926E-37C467761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F97ECB-B203-4EDC-8A4F-DF726E0FE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3A9DBE-95A6-4E7B-9905-2DE04073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005A3-E5C4-4558-8721-8E5372AB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DFAB87-DDFE-4845-8CC3-E6F93E86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348AA-A900-4C6B-B438-1BB78E50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2D1329-08E7-4190-BE96-C25154BE4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597E42-3012-47E4-9741-C087DC38B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C76971-BD06-499E-87BC-E5E45C9FA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C6BED-8EE5-4F4D-98F5-CC363FB8C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40EC3B-30EB-47D8-93AB-0DF04952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76D67E-237D-4AA2-9426-4797EF3C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1971A-C5DB-4B77-93E9-B262B8AE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7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71CE-4E05-4A81-A840-8AB83AE8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1CAC88-76FD-49B2-8C07-20285360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13C179-A7D9-4D1B-A281-2456F110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38CF8C-BCF2-4479-B820-D2BED7D5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0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2E70FB-C6F0-455E-9B94-4FEF0A24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5B88C-F8F4-4804-B6AB-FA694AF9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1EEBF4-E2D9-4794-B1F4-D0D26F59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3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A867-49DA-402D-9AEF-3145E773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C6DAE-6A12-4229-991C-00EB9FF3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8C7FB0-CB3A-45D0-9848-4CB8719EF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52A47E-753C-4ED3-92B8-4EA8434B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D84688-44DE-4B5E-9966-B7D8FEA3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D2D23-C5EC-4FD0-B0E9-B1E470A4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7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8A3CC-C6BE-4A5A-8A32-2C7812F6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D68D1A-5DFE-4539-BC6D-623F3476B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017B6B-CAE6-4AB5-A286-61DD5A24F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E116FC-F21B-467D-B7BD-7585B082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8B1E5E-0954-4394-B71C-FFCC33FE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31329-F58E-464D-8A35-F2496ED0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2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3C41B-431A-4FCE-A4EE-9C4944ED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99F353-9965-4FA8-AFB8-AC296C1F2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2FA03-3147-461C-9280-859DF7EE0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1C3D-6911-4CF0-BCE2-CA85AD1650A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D0043-379A-41A2-9A20-6EB591713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19CC9-400E-47E6-A60B-339BA5377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14D8-3AD8-4838-A066-B9C9B6487A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_eEfF_yoQ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96%D0%B4%D1%81%D0%BD%D1%96%D0%B6%D0%BD%D0%B8%D0%BA_%D0%B7%D0%B2%D0%B8%D1%87%D0%B0%D0%B9%D0%BD%D0%B8%D0%B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. Перелісна. Зима і весна. Н.Забіла. Квітень. Гештеґ | Тест з  літературного читання – «На Урок»">
            <a:extLst>
              <a:ext uri="{FF2B5EF4-FFF2-40B4-BE49-F238E27FC236}">
                <a16:creationId xmlns:a16="http://schemas.microsoft.com/office/drawing/2014/main" id="{232381BA-1A02-4FF0-880E-1B3A03C4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2"/>
            <a:ext cx="12235244" cy="70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75A617A-9BB4-4C33-ACCD-7C6A6965CE64}"/>
              </a:ext>
            </a:extLst>
          </p:cNvPr>
          <p:cNvSpPr/>
          <p:nvPr/>
        </p:nvSpPr>
        <p:spPr>
          <a:xfrm>
            <a:off x="0" y="0"/>
            <a:ext cx="5361709" cy="34705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 Міжнародного  дня</a:t>
            </a:r>
          </a:p>
          <a:p>
            <a:pPr algn="ctr"/>
            <a:r>
              <a:rPr lang="ru-RU"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Матері- землі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5F46A7D-20E7-4754-9E56-D8A9D7345C4B}"/>
              </a:ext>
            </a:extLst>
          </p:cNvPr>
          <p:cNvSpPr/>
          <p:nvPr/>
        </p:nvSpPr>
        <p:spPr>
          <a:xfrm>
            <a:off x="8517908" y="6407412"/>
            <a:ext cx="306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115793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лікатний білі квіти — стокове фото">
            <a:extLst>
              <a:ext uri="{FF2B5EF4-FFF2-40B4-BE49-F238E27FC236}">
                <a16:creationId xmlns:a16="http://schemas.microsoft.com/office/drawing/2014/main" id="{F1BD54AD-257C-4F40-807C-57B16686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D64E578-5EAE-4D71-A378-4070995CFF3A}"/>
              </a:ext>
            </a:extLst>
          </p:cNvPr>
          <p:cNvSpPr/>
          <p:nvPr/>
        </p:nvSpPr>
        <p:spPr>
          <a:xfrm>
            <a:off x="4301836" y="3262745"/>
            <a:ext cx="7481455" cy="3304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підсніжником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Голубим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намистом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одну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 –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неба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піднімаю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8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3E222D2-A1F5-4666-AB23-D638AA20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52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DBA8B92-B096-4699-BAA6-F8A89F3F424A}"/>
              </a:ext>
            </a:extLst>
          </p:cNvPr>
          <p:cNvSpPr/>
          <p:nvPr/>
        </p:nvSpPr>
        <p:spPr>
          <a:xfrm>
            <a:off x="228599" y="290945"/>
            <a:ext cx="4488874" cy="62345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Я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найперша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зацвітаю</a:t>
            </a:r>
            <a:endParaRPr lang="ru-RU" sz="2600" b="1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Синім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цвітом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серед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гаю.</a:t>
            </a:r>
          </a:p>
          <a:p>
            <a:pPr algn="l"/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Відгадайте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,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що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за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квітка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,</a:t>
            </a:r>
          </a:p>
          <a:p>
            <a:pPr algn="l"/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Бо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 мене не стане </a:t>
            </a:r>
            <a:r>
              <a:rPr lang="ru-RU" sz="2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влітку</a:t>
            </a:r>
            <a:r>
              <a:rPr lang="ru-RU" sz="2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, serif"/>
              </a:rPr>
              <a:t>.</a:t>
            </a:r>
          </a:p>
          <a:p>
            <a:pPr algn="l"/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l"/>
            <a:endParaRPr lang="ru-RU" sz="2600" b="1" i="0" dirty="0">
              <a:solidFill>
                <a:schemeClr val="accent6">
                  <a:lumMod val="50000"/>
                </a:schemeClr>
              </a:solidFill>
              <a:effectLst/>
              <a:latin typeface="times new roman, serif"/>
            </a:endParaRPr>
          </a:p>
          <a:p>
            <a:pPr algn="l"/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З-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під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снігу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свій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листочок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До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сонця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простягну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І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синій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мій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дзвіночок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l"/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Вітатиме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весну.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223829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 Києві з-під снігу з'явилися перші проліски: опубліковані яскраві фото |  ONLINE.UA">
            <a:extLst>
              <a:ext uri="{FF2B5EF4-FFF2-40B4-BE49-F238E27FC236}">
                <a16:creationId xmlns:a16="http://schemas.microsoft.com/office/drawing/2014/main" id="{8612F110-F57E-46FB-BF0B-EEAAE6B2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108" y="-21646"/>
            <a:ext cx="12753108" cy="68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5354610-AA7A-4043-832C-416747201215}"/>
              </a:ext>
            </a:extLst>
          </p:cNvPr>
          <p:cNvSpPr/>
          <p:nvPr/>
        </p:nvSpPr>
        <p:spPr>
          <a:xfrm>
            <a:off x="7273637" y="519545"/>
            <a:ext cx="4696692" cy="5818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біліє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 ж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квіточка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синіє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проталини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горбочку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Визира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очко.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розкрилася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–Значить,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! </a:t>
            </a:r>
          </a:p>
        </p:txBody>
      </p:sp>
    </p:spTree>
    <p:extLst>
      <p:ext uri="{BB962C8B-B14F-4D97-AF65-F5344CB8AC3E}">
        <p14:creationId xmlns:p14="http://schemas.microsoft.com/office/powerpoint/2010/main" val="23467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Проліски купити в Україні поштою недорого, ціна">
            <a:extLst>
              <a:ext uri="{FF2B5EF4-FFF2-40B4-BE49-F238E27FC236}">
                <a16:creationId xmlns:a16="http://schemas.microsoft.com/office/drawing/2014/main" id="{E16CA0D5-8038-4E68-A026-4727B4EF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8"/>
            <a:ext cx="12192000" cy="68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6A7732D-39C6-4A8E-A1DB-47EC07981A9B}"/>
              </a:ext>
            </a:extLst>
          </p:cNvPr>
          <p:cNvSpPr/>
          <p:nvPr/>
        </p:nvSpPr>
        <p:spPr>
          <a:xfrm>
            <a:off x="2618509" y="4031673"/>
            <a:ext cx="8458199" cy="15794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Пісня «Пролісок»</a:t>
            </a:r>
          </a:p>
          <a:p>
            <a:pPr algn="ctr"/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https://www.youtube.com/watch?v=ZC_eEfF_yoQ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3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На Харківщині розквітли проліски - Харківський вимір">
            <a:extLst>
              <a:ext uri="{FF2B5EF4-FFF2-40B4-BE49-F238E27FC236}">
                <a16:creationId xmlns:a16="http://schemas.microsoft.com/office/drawing/2014/main" id="{CA0E994A-0C00-420B-A475-B8ED69E8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7"/>
            <a:ext cx="12192000" cy="68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6EEF1D4-355B-4FA9-B0E4-999250E17FBF}"/>
              </a:ext>
            </a:extLst>
          </p:cNvPr>
          <p:cNvSpPr/>
          <p:nvPr/>
        </p:nvSpPr>
        <p:spPr>
          <a:xfrm>
            <a:off x="1330036" y="4883727"/>
            <a:ext cx="9767455" cy="18080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u="sng" dirty="0">
                <a:solidFill>
                  <a:srgbClr val="004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4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Полтавцям заборонили зривати проліски / Полтавщина">
            <a:extLst>
              <a:ext uri="{FF2B5EF4-FFF2-40B4-BE49-F238E27FC236}">
                <a16:creationId xmlns:a16="http://schemas.microsoft.com/office/drawing/2014/main" id="{F595004C-8699-465E-9451-83316A86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>
            <a:extLst>
              <a:ext uri="{FF2B5EF4-FFF2-40B4-BE49-F238E27FC236}">
                <a16:creationId xmlns:a16="http://schemas.microsoft.com/office/drawing/2014/main" id="{37DFEB71-6FB6-49CC-95DC-69994A8EB142}"/>
              </a:ext>
            </a:extLst>
          </p:cNvPr>
          <p:cNvSpPr/>
          <p:nvPr/>
        </p:nvSpPr>
        <p:spPr>
          <a:xfrm>
            <a:off x="6096000" y="311726"/>
            <a:ext cx="5936672" cy="6109855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DA04B9-4C02-489E-9FFC-15AF8A1E8854}"/>
              </a:ext>
            </a:extLst>
          </p:cNvPr>
          <p:cNvSpPr/>
          <p:nvPr/>
        </p:nvSpPr>
        <p:spPr>
          <a:xfrm>
            <a:off x="6400800" y="665018"/>
            <a:ext cx="5382491" cy="5382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19 КВІТНЯ В БАГАТЬОХ КРАЇНАХ СВІТУ ВІДЗНАЧАЄТЬСЯ ДЕНЬ ПРОЛІСКА.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ІСТОРІЮ ВІН ВЕДЕ З АНГЛІЇ, ДЕ БУВ ЗАСНОВАНИЙ У 1984 Р.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 У СВІТІ, ЗАЛЕЖНО ВІД КЛІМАТИЧНОЇ ЗОНИ, ПРОЛІСКИ ЗАЦВІТАЮТЬ ВІД СІЧНЯ ДО КВІТНЯ.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ggi: Проліски - ВІРШ, Вірші, поезія. Клуб поезії">
            <a:extLst>
              <a:ext uri="{FF2B5EF4-FFF2-40B4-BE49-F238E27FC236}">
                <a16:creationId xmlns:a16="http://schemas.microsoft.com/office/drawing/2014/main" id="{3908302A-015B-4CE2-822B-2C243F42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185071"/>
            <a:ext cx="5195455" cy="64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D26F33D-A7A1-4251-A25C-2E0FBAC3637E}"/>
              </a:ext>
            </a:extLst>
          </p:cNvPr>
          <p:cNvSpPr/>
          <p:nvPr/>
        </p:nvSpPr>
        <p:spPr>
          <a:xfrm>
            <a:off x="5798127" y="374073"/>
            <a:ext cx="6144492" cy="6130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АНГЛІЇ ПРОЛІСКИ –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ПОПУЛЯРНІ КВІТИ. 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СТАРОВИННЕ АНГЛІЙСЬКЕ ПОВІР’Я: ПРОЛІСКИ, ПОСАДЖЕНІ  НАВКОЛО БУДИНКУ,  ВБЕРЕЖУТЬ ЙОГО ЖИТЕЛІВ ВІД ЗЛИХ ДУХІВ.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7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рокус проліски — стокове фото">
            <a:extLst>
              <a:ext uri="{FF2B5EF4-FFF2-40B4-BE49-F238E27FC236}">
                <a16:creationId xmlns:a16="http://schemas.microsoft.com/office/drawing/2014/main" id="{6D03EB4D-5848-4F73-8B0F-88A29D44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2"/>
            <a:ext cx="12191999" cy="73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D07D9CE-F53A-4F4E-A4E5-6C58179A626F}"/>
              </a:ext>
            </a:extLst>
          </p:cNvPr>
          <p:cNvSpPr/>
          <p:nvPr/>
        </p:nvSpPr>
        <p:spPr>
          <a:xfrm>
            <a:off x="6096001" y="436418"/>
            <a:ext cx="5853544" cy="6151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СТАРОДАВНЯ ЛЕГЕНДА СВІДЧИТЬ, ЩО КОЛИ АДАМ І ЄВА БУЛИ ВИГНАНІ З РАЮ, ЙШОВ СНІГ.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ЄВА ЗАМЕРЗЛА І СТАЛА ПЛАКАТИ.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УТІШИТИ ЇЇ,  БОГ ПЕРЕТВОРИВ ЇЇ СЛЬОЗИНКИ В НАЙНІЖНІШІ КВІТИ.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ПОБАЧИВШИ ЇХ, ЄВА ЗРАДІЛА І У НЕЇ З’ЯВИЛАСЯ НАДІЯ НА КРАЩЕ.</a:t>
            </a:r>
          </a:p>
          <a:p>
            <a:pPr algn="ctr"/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ЗВІДСИ І ВВАЖАЄТЬСЯ, ЩО ПРОЛІСОК – СИМВОЛ НАДІЇ.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ТЕПЛА І ВЕСНИ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7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лог Ольги Яркової">
            <a:extLst>
              <a:ext uri="{FF2B5EF4-FFF2-40B4-BE49-F238E27FC236}">
                <a16:creationId xmlns:a16="http://schemas.microsoft.com/office/drawing/2014/main" id="{848F0A1E-B542-4629-9404-4AA43971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0"/>
            <a:ext cx="5126182" cy="68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фото - PicMix">
            <a:extLst>
              <a:ext uri="{FF2B5EF4-FFF2-40B4-BE49-F238E27FC236}">
                <a16:creationId xmlns:a16="http://schemas.microsoft.com/office/drawing/2014/main" id="{9CAE6E92-3AD3-4324-B46A-94588EB1A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5"/>
            <a:ext cx="4572000" cy="68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5F95D2E-951F-42B6-BC67-79379144485D}"/>
              </a:ext>
            </a:extLst>
          </p:cNvPr>
          <p:cNvSpPr/>
          <p:nvPr/>
        </p:nvSpPr>
        <p:spPr>
          <a:xfrm>
            <a:off x="4177145" y="-6866"/>
            <a:ext cx="3886200" cy="68759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росте 3 види проліски:</a:t>
            </a:r>
          </a:p>
          <a:p>
            <a:pPr algn="ctr"/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  проліски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пониклі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  проліски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довголиті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– проліски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осінні: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4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mi.ck.ua">
            <a:extLst>
              <a:ext uri="{FF2B5EF4-FFF2-40B4-BE49-F238E27FC236}">
                <a16:creationId xmlns:a16="http://schemas.microsoft.com/office/drawing/2014/main" id="{F82878D4-D458-4A2C-924A-69B684EE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95CDBEF-C761-4E03-AC2A-C2B0001DE3FD}"/>
              </a:ext>
            </a:extLst>
          </p:cNvPr>
          <p:cNvSpPr/>
          <p:nvPr/>
        </p:nvSpPr>
        <p:spPr>
          <a:xfrm>
            <a:off x="457200" y="498764"/>
            <a:ext cx="5638799" cy="5777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пролісками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розмовній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називатися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синьої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блакитної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барви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600" b="1" i="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ідсніжник звичайний"/>
              </a:rPr>
              <a:t>підсніжник</a:t>
            </a:r>
            <a:r>
              <a:rPr lang="ru-RU" sz="3600" b="1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ідсніжник звичайний"/>
              </a:rPr>
              <a:t> </a:t>
            </a:r>
            <a:r>
              <a:rPr lang="ru-RU" sz="3600" b="1" i="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ідсніжник звичайний"/>
              </a:rPr>
              <a:t>звичайний</a:t>
            </a:r>
            <a:r>
              <a:rPr lang="ru-RU" sz="36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5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иві проліски на снігу на світлому фоні — стокове фото">
            <a:extLst>
              <a:ext uri="{FF2B5EF4-FFF2-40B4-BE49-F238E27FC236}">
                <a16:creationId xmlns:a16="http://schemas.microsoft.com/office/drawing/2014/main" id="{54A223D1-5B1F-43A7-967C-8A80FCB6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90DE2CA-42AB-447B-9C69-926036719C53}"/>
              </a:ext>
            </a:extLst>
          </p:cNvPr>
          <p:cNvSpPr/>
          <p:nvPr/>
        </p:nvSpPr>
        <p:spPr>
          <a:xfrm>
            <a:off x="4759036" y="2992583"/>
            <a:ext cx="7045036" cy="34705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ЛАТИНСЬКА НАЗВА ПІДСНІЖНИКА – «ГАЛЯНТУС» – МОЛОЧНА КВІТКА. ЦЯ РОСЛИНА ВІДОМА ЩЕ З 1 ТИСЯЧОЛІТТЯ.</a:t>
            </a:r>
          </a:p>
          <a:p>
            <a:pPr algn="ctr"/>
            <a:r>
              <a:rPr lang="uk-UA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НАЛІЧУЄТЬСЯ БЛИЗЬКО 20 ВИДІВ. </a:t>
            </a:r>
          </a:p>
          <a:p>
            <a:pPr algn="ctr"/>
            <a:r>
              <a:rPr lang="uk-UA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НАЙПОПУЛЯРНІШИЙ – ПІДСНІЖНИК БІЛОСНІЖНИЙ.</a:t>
            </a:r>
          </a:p>
          <a:p>
            <a:pPr algn="ctr"/>
            <a:endParaRPr lang="uk-UA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3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ролісок квітка, опис і фото | Cам собі агроном">
            <a:extLst>
              <a:ext uri="{FF2B5EF4-FFF2-40B4-BE49-F238E27FC236}">
                <a16:creationId xmlns:a16="http://schemas.microsoft.com/office/drawing/2014/main" id="{EE57D300-C777-4A29-9BE8-48BD3B64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9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713615E-6F08-405F-B926-A331FE0D88A9}"/>
              </a:ext>
            </a:extLst>
          </p:cNvPr>
          <p:cNvSpPr/>
          <p:nvPr/>
        </p:nvSpPr>
        <p:spPr>
          <a:xfrm>
            <a:off x="329045" y="3429000"/>
            <a:ext cx="11533909" cy="3075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так давно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проліски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підсніжники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росли в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квітучі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піддавалися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масовому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знищенню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букети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цибулини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викопувалися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 в даний час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занесено в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Книгу як </a:t>
            </a:r>
            <a:r>
              <a:rPr lang="ru-RU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зникаючий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вид.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проліски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– ЗБИРАТИ КВІТИ ЗАБОРОНЕНО.</a:t>
            </a:r>
          </a:p>
        </p:txBody>
      </p:sp>
    </p:spTree>
    <p:extLst>
      <p:ext uri="{BB962C8B-B14F-4D97-AF65-F5344CB8AC3E}">
        <p14:creationId xmlns:p14="http://schemas.microsoft.com/office/powerpoint/2010/main" val="197958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д Днепром расцвели пролески | Городской сайт Днепра">
            <a:extLst>
              <a:ext uri="{FF2B5EF4-FFF2-40B4-BE49-F238E27FC236}">
                <a16:creationId xmlns:a16="http://schemas.microsoft.com/office/drawing/2014/main" id="{A7A1ECCD-F4C2-4F55-AF77-01FC4EB1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id="{2982ED70-EAEA-41A1-9CF1-BBB7DC1B2F4A}"/>
              </a:ext>
            </a:extLst>
          </p:cNvPr>
          <p:cNvSpPr/>
          <p:nvPr/>
        </p:nvSpPr>
        <p:spPr>
          <a:xfrm>
            <a:off x="1139536" y="374071"/>
            <a:ext cx="9912926" cy="1787237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ПРОЛІСКИ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92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379</Words>
  <Application>Microsoft Office PowerPoint</Application>
  <PresentationFormat>Широкий екран</PresentationFormat>
  <Paragraphs>64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times new roman, serif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user</cp:lastModifiedBy>
  <cp:revision>3</cp:revision>
  <dcterms:created xsi:type="dcterms:W3CDTF">2022-04-19T07:40:23Z</dcterms:created>
  <dcterms:modified xsi:type="dcterms:W3CDTF">2022-04-27T12:14:28Z</dcterms:modified>
</cp:coreProperties>
</file>