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4" r:id="rId11"/>
    <p:sldId id="268" r:id="rId12"/>
    <p:sldId id="269" r:id="rId13"/>
    <p:sldId id="271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еизвестный пользователь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8476D0-AA51-D74B-A1AB-9300C9CFA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371DA37-0616-D14F-9A30-513613B7E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06AA43-2B5E-8245-B330-236ADDF71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1C24A18-F169-9243-82CD-E3827614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D0CE2F-0A0D-E64D-85FE-32A4761D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166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21ECA6-452E-E94F-860A-A53FEF169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DA3A9AC-E98B-4844-A50C-68E1BB110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AECD03-C3B3-EC47-8DA7-751FB545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03AFF9-275A-CF40-A7DE-F578F290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8B3D8D-CBC6-F34F-8C08-99E8E8CF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5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EAF116E-9445-F944-BA45-86510FC821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CF7D771-A78F-D949-8473-98EA4D1F0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F209F2D-BA18-DF45-94BD-499900CF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DBECFD0-14CB-0F41-AC78-15C3F549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354DD13-BEAF-1744-83F6-45A29519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83DE4C2-C6C6-EC4F-9FF7-A86F87B9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6782A08-FA83-A848-9BF1-592EE93BB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B282E51-9138-474A-941B-5C1EF5C9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6AACBC-53C4-9845-A1BB-5CFAB617F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29E79C-A24A-7E4A-90D9-3051CD828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3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DBB7ED-91DB-F649-8CE5-BF6268149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94DAAF-7A02-4B4F-9AF0-D9E881CA3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3330D0-6D0D-4643-A44D-28FF28C5B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4ADB18A-5740-4C43-9D30-3CA65A2B3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9DA6ED9-DAAA-4F48-A767-F3C4E68C9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4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0120B7-D019-CC47-ADD1-F7BEDE4B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42BF10-F3B4-5B4A-9481-553B1D63A7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F27FC84-AC61-DB48-A1AC-50E033A27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7C19024-57CF-0D47-A973-05B18142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C9CF203-1ADE-4E49-8763-1A4F99CC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DBE4AF3-B79B-304C-AA1E-CB9BB7D5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0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0A3512-AA65-BB47-8254-57166980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6A67DFD-D3F7-E746-AFEC-C68BD7410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658B523-29AB-3B46-9C6C-7D08C4571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A032EF5-5804-F549-A854-E931C3FD51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D690E4B-EA34-A941-8FA1-C56E08D90C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7C29921-B23D-3D47-9530-15099F2C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D031F81-D942-8D42-BE57-2E4A2E56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7697AF9-0B34-384E-B509-DDAE2F980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05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8BBC61-833E-3945-8138-3258FD60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5E0658A-0C04-8744-B405-BEA3A341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E43BCD2-1233-B449-8577-068C0905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17531E5-261F-A649-BE48-008B2832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2AAAC3C-B978-864E-B9E2-8E657168A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25CDA0C-EC8D-7B47-A7FB-24AB09AE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87BAD40-61D6-984A-8EB2-5BBB1FBD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1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43B418-2BEC-4F4B-BB43-00C81B1B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49DC49-D358-F545-97D7-55329E92F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0C054A6-1F17-074D-8427-22BD52183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054893-E546-4B4E-A8B1-0C0EBB759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087AF5E-F01A-8A49-A7DF-FDD25B4A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A5F66AF-1708-9246-BAA0-779AED66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2DE7C8-FBAF-D64F-B3B2-0FCE77A30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08E8DCF-0C1B-F94A-BDDF-27788BC9C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02D638E-D53A-2647-A441-AA28A3933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856FDC1-C34F-1B45-AFFA-2EC09C6C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959992-5AE9-424E-83D1-FAB500D0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CC8AF2B-F21F-8740-AA4D-E05015CD0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0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291474-5C42-9042-9303-BC4F1DAD0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5F3BAFB-6A4E-3A44-9C91-603A40347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2442C7-4F49-F548-B98B-6FA1F7562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05E6A-9E2F-4447-A6A2-12BB3764F3BB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6F6913-94F8-B048-91FA-ABB8D7F0B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F451181-2BE3-C548-BC37-53BEF6923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02CB-8A9A-2D47-960A-27CE752B5E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87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E47C85-D567-D647-ACCA-11781C1E6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42868"/>
            <a:ext cx="10515600" cy="1325563"/>
          </a:xfrm>
        </p:spPr>
        <p:txBody>
          <a:bodyPr/>
          <a:lstStyle/>
          <a:p>
            <a:r>
              <a:rPr lang="ru-RU"/>
              <a:t>          Дзвони  Чорнобиля</a:t>
            </a: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xmlns="" id="{05B8782A-729C-BC48-B353-A87067D3B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89" y="1282695"/>
            <a:ext cx="9128747" cy="5403365"/>
          </a:xfrm>
          <a:prstGeom prst="rect">
            <a:avLst/>
          </a:prstGeom>
        </p:spPr>
      </p:pic>
      <p:pic>
        <p:nvPicPr>
          <p:cNvPr id="9" name="Рисунок 9">
            <a:extLst>
              <a:ext uri="{FF2B5EF4-FFF2-40B4-BE49-F238E27FC236}">
                <a16:creationId xmlns:a16="http://schemas.microsoft.com/office/drawing/2014/main" xmlns="" id="{AAB7BFA2-DF58-BF42-915D-1100830840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303" y="0"/>
            <a:ext cx="4002223" cy="3058252"/>
          </a:xfrm>
          <a:prstGeom prst="rect">
            <a:avLst/>
          </a:prstGeom>
        </p:spPr>
      </p:pic>
      <p:pic>
        <p:nvPicPr>
          <p:cNvPr id="14" name="Рисунок 9">
            <a:extLst>
              <a:ext uri="{FF2B5EF4-FFF2-40B4-BE49-F238E27FC236}">
                <a16:creationId xmlns:a16="http://schemas.microsoft.com/office/drawing/2014/main" xmlns="" id="{69C2AFDD-0412-B247-ACF5-CDA940A69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940" y="161562"/>
            <a:ext cx="4002223" cy="305825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44647" y="6096000"/>
            <a:ext cx="2866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Підготувала</a:t>
            </a:r>
            <a:r>
              <a:rPr lang="ru-RU" dirty="0"/>
              <a:t>: </a:t>
            </a:r>
            <a:r>
              <a:rPr lang="ru-RU" dirty="0" err="1"/>
              <a:t>Світлана</a:t>
            </a:r>
            <a:r>
              <a:rPr lang="ru-RU" dirty="0"/>
              <a:t> </a:t>
            </a:r>
            <a:r>
              <a:rPr lang="ru-RU" dirty="0" err="1"/>
              <a:t>Гаєва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546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847C48A2-E622-2546-A337-2A11BDF2D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3746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55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8A1B204F-E4C4-8145-BC51-5009D92E5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67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33D3587F-A5CC-414A-B3AD-59B15FD402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155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E3BB85-5742-0546-8E05-B8C2C570C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640" y="0"/>
            <a:ext cx="10515600" cy="1279541"/>
          </a:xfrm>
        </p:spPr>
        <p:txBody>
          <a:bodyPr>
            <a:normAutofit fontScale="90000"/>
          </a:bodyPr>
          <a:lstStyle/>
          <a:p>
            <a:r>
              <a:rPr lang="ru-RU"/>
              <a:t>Творче завдання.Малюємо :«Я хочу миру!»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4349EAEF-395E-4343-96C5-49A1014BA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98" y="1104446"/>
            <a:ext cx="11488926" cy="538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88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A3916D3C-0B52-1149-92FD-12D1FDF1C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BFDEDD9-59DA-FE49-B4A2-11F10449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9788" y="0"/>
            <a:ext cx="3932237" cy="45720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8C5919EF-031A-064F-9AC7-7FA630706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982" y="457200"/>
            <a:ext cx="5828082" cy="5519539"/>
          </a:xfrm>
        </p:spPr>
        <p:txBody>
          <a:bodyPr>
            <a:noAutofit/>
          </a:bodyPr>
          <a:lstStyle/>
          <a:p>
            <a:r>
              <a:rPr lang="ru-RU" sz="3200" b="1"/>
              <a:t>Дякую мамі,що народила</a:t>
            </a:r>
          </a:p>
          <a:p>
            <a:r>
              <a:rPr lang="ru-RU" sz="3200" b="1"/>
              <a:t>Дякую татові,що маю сили</a:t>
            </a:r>
          </a:p>
          <a:p>
            <a:r>
              <a:rPr lang="ru-RU" sz="3200" b="1"/>
              <a:t>Дякую Боже, тобі, за Вкраїну</a:t>
            </a:r>
          </a:p>
          <a:p>
            <a:r>
              <a:rPr lang="ru-RU" sz="3200" b="1"/>
              <a:t>Мила і рідну мою Батьківщину!</a:t>
            </a:r>
          </a:p>
        </p:txBody>
      </p:sp>
    </p:spTree>
    <p:extLst>
      <p:ext uri="{BB962C8B-B14F-4D97-AF65-F5344CB8AC3E}">
        <p14:creationId xmlns:p14="http://schemas.microsoft.com/office/powerpoint/2010/main" val="126409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5">
            <a:extLst>
              <a:ext uri="{FF2B5EF4-FFF2-40B4-BE49-F238E27FC236}">
                <a16:creationId xmlns:a16="http://schemas.microsoft.com/office/drawing/2014/main" xmlns="" id="{838506A9-28D8-8040-BFC7-63966DAB3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94033" cy="6965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06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31FE1B8C-B2EE-2D4A-A5BC-9B15E279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7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9C995FEA-92C3-594D-8025-9CC843955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9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4E926CFF-CB70-7A4D-9D08-BF4893473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03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65AEFCC9-2C59-BA45-9B11-8C2075DAB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96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EB4854C8-AA42-D845-9CA6-90AB1C4B2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6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E5B3EC44-1FDD-C747-8971-4E89E5BDE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15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xmlns="" id="{A103E884-94EE-1B47-95FA-61B173E9B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575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Произвольный</PresentationFormat>
  <Paragraphs>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 Дзвони  Чорнобиля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 завдання.Малюємо :«Я хочу миру!»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6</cp:revision>
  <dcterms:modified xsi:type="dcterms:W3CDTF">2022-04-18T17:25:57Z</dcterms:modified>
</cp:coreProperties>
</file>