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5" r:id="rId8"/>
    <p:sldId id="266" r:id="rId9"/>
    <p:sldId id="267" r:id="rId10"/>
    <p:sldId id="264" r:id="rId11"/>
    <p:sldId id="268" r:id="rId12"/>
    <p:sldId id="269" r:id="rId13"/>
    <p:sldId id="271" r:id="rId14"/>
    <p:sldId id="270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Неизвестный пользователь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8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F8476D0-AA51-D74B-A1AB-9300C9CFAC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8371DA37-0616-D14F-9A30-513613B7E5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106AA43-2B5E-8245-B330-236ADDF71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05E6A-9E2F-4447-A6A2-12BB3764F3BB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1C24A18-F169-9243-82CD-E38276148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9D0CE2F-0A0D-E64D-85FE-32A4761D2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902CB-8A9A-2D47-960A-27CE752B5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166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821ECA6-452E-E94F-860A-A53FEF169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6DA3A9AC-E98B-4844-A50C-68E1BB1107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AAECD03-C3B3-EC47-8DA7-751FB5458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05E6A-9E2F-4447-A6A2-12BB3764F3BB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703AFF9-275A-CF40-A7DE-F578F290E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48B3D8D-CBC6-F34F-8C08-99E8E8CFF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902CB-8A9A-2D47-960A-27CE752B5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2452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FEAF116E-9445-F944-BA45-86510FC821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2CF7D771-A78F-D949-8473-98EA4D1F0D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F209F2D-BA18-DF45-94BD-499900CFA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05E6A-9E2F-4447-A6A2-12BB3764F3BB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DBECFD0-14CB-0F41-AC78-15C3F5498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354DD13-BEAF-1744-83F6-45A29519B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902CB-8A9A-2D47-960A-27CE752B5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782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83DE4C2-C6C6-EC4F-9FF7-A86F87B9D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6782A08-FA83-A848-9BF1-592EE93BB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B282E51-9138-474A-941B-5C1EF5C99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05E6A-9E2F-4447-A6A2-12BB3764F3BB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B6AACBC-53C4-9845-A1BB-5CFAB617F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129E79C-A24A-7E4A-90D9-3051CD828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902CB-8A9A-2D47-960A-27CE752B5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0633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1DBB7ED-91DB-F649-8CE5-BF6268149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A94DAAF-7A02-4B4F-9AF0-D9E881CA3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73330D0-6D0D-4643-A44D-28FF28C5B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05E6A-9E2F-4447-A6A2-12BB3764F3BB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4ADB18A-5740-4C43-9D30-3CA65A2B3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9DA6ED9-DAAA-4F48-A767-F3C4E68C9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902CB-8A9A-2D47-960A-27CE752B5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3046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90120B7-D019-CC47-ADD1-F7BEDE4B2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B42BF10-F3B4-5B4A-9481-553B1D63A7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9F27FC84-AC61-DB48-A1AC-50E033A27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7C19024-57CF-0D47-A973-05B18142E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05E6A-9E2F-4447-A6A2-12BB3764F3BB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7C9CF203-1ADE-4E49-8763-1A4F99CC5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DBE4AF3-B79B-304C-AA1E-CB9BB7D50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902CB-8A9A-2D47-960A-27CE752B5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8308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0A3512-AA65-BB47-8254-571669807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6A67DFD-D3F7-E746-AFEC-C68BD7410F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B658B523-29AB-3B46-9C6C-7D08C45711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BA032EF5-5804-F549-A854-E931C3FD51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1D690E4B-EA34-A941-8FA1-C56E08D90C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C7C29921-B23D-3D47-9530-15099F2CB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05E6A-9E2F-4447-A6A2-12BB3764F3BB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5D031F81-D942-8D42-BE57-2E4A2E565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07697AF9-0B34-384E-B509-DDAE2F980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902CB-8A9A-2D47-960A-27CE752B5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051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68BBC61-833E-3945-8138-3258FD60C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B5E0658A-0C04-8744-B405-BEA3A3416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05E6A-9E2F-4447-A6A2-12BB3764F3BB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CE43BCD2-1233-B449-8577-068C0905B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917531E5-261F-A649-BE48-008B2832A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902CB-8A9A-2D47-960A-27CE752B5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9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32AAAC3C-B978-864E-B9E2-8E657168A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05E6A-9E2F-4447-A6A2-12BB3764F3BB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F25CDA0C-EC8D-7B47-A7FB-24AB09AE3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87BAD40-61D6-984A-8EB2-5BBB1FBD6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902CB-8A9A-2D47-960A-27CE752B5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513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743B418-2BEC-4F4B-BB43-00C81B1B6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349DC49-D358-F545-97D7-55329E92F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B0C054A6-1F17-074D-8427-22BD52183C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3054893-E546-4B4E-A8B1-0C0EBB759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05E6A-9E2F-4447-A6A2-12BB3764F3BB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8087AF5E-F01A-8A49-A7DF-FDD25B4AF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4A5F66AF-1708-9246-BAA0-779AED665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902CB-8A9A-2D47-960A-27CE752B5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84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82DE7C8-FBAF-D64F-B3B2-0FCE77A30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408E8DCF-0C1B-F94A-BDDF-27788BC9CE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02D638E-D53A-2647-A441-AA28A3933F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856FDC1-C34F-1B45-AFFA-2EC09C6C2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05E6A-9E2F-4447-A6A2-12BB3764F3BB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1959992-5AE9-424E-83D1-FAB500D0D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4CC8AF2B-F21F-8740-AA4D-E05015CD0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902CB-8A9A-2D47-960A-27CE752B5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809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C291474-5C42-9042-9303-BC4F1DAD0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5F3BAFB-6A4E-3A44-9C91-603A40347D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52442C7-4F49-F548-B98B-6FA1F7562A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05E6A-9E2F-4447-A6A2-12BB3764F3BB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56F6913-94F8-B048-91FA-ABB8D7F0B6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F451181-2BE3-C548-BC37-53BEF6923F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902CB-8A9A-2D47-960A-27CE752B5E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874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DE47C85-D567-D647-ACCA-11781C1E6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42868"/>
            <a:ext cx="10515600" cy="1325563"/>
          </a:xfrm>
        </p:spPr>
        <p:txBody>
          <a:bodyPr/>
          <a:lstStyle/>
          <a:p>
            <a:r>
              <a:rPr lang="ru-RU"/>
              <a:t>          Дзвони  Чорнобиля</a:t>
            </a:r>
          </a:p>
        </p:txBody>
      </p:sp>
      <p:pic>
        <p:nvPicPr>
          <p:cNvPr id="7" name="Рисунок 7">
            <a:extLst>
              <a:ext uri="{FF2B5EF4-FFF2-40B4-BE49-F238E27FC236}">
                <a16:creationId xmlns:a16="http://schemas.microsoft.com/office/drawing/2014/main" xmlns="" id="{05B8782A-729C-BC48-B353-A87067D3B2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89" y="1282695"/>
            <a:ext cx="9128747" cy="5403365"/>
          </a:xfrm>
          <a:prstGeom prst="rect">
            <a:avLst/>
          </a:prstGeom>
        </p:spPr>
      </p:pic>
      <p:pic>
        <p:nvPicPr>
          <p:cNvPr id="9" name="Рисунок 9">
            <a:extLst>
              <a:ext uri="{FF2B5EF4-FFF2-40B4-BE49-F238E27FC236}">
                <a16:creationId xmlns:a16="http://schemas.microsoft.com/office/drawing/2014/main" xmlns="" id="{AAB7BFA2-DF58-BF42-915D-1100830840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303" y="0"/>
            <a:ext cx="4002223" cy="3058252"/>
          </a:xfrm>
          <a:prstGeom prst="rect">
            <a:avLst/>
          </a:prstGeom>
        </p:spPr>
      </p:pic>
      <p:pic>
        <p:nvPicPr>
          <p:cNvPr id="14" name="Рисунок 9">
            <a:extLst>
              <a:ext uri="{FF2B5EF4-FFF2-40B4-BE49-F238E27FC236}">
                <a16:creationId xmlns:a16="http://schemas.microsoft.com/office/drawing/2014/main" xmlns="" id="{69C2AFDD-0412-B247-ACF5-CDA940A69A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9940" y="161562"/>
            <a:ext cx="4002223" cy="305825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9244647" y="6096000"/>
            <a:ext cx="2866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/>
              <a:t>Підготувала</a:t>
            </a:r>
            <a:r>
              <a:rPr lang="ru-RU" dirty="0"/>
              <a:t>: </a:t>
            </a:r>
            <a:r>
              <a:rPr lang="ru-RU" dirty="0" err="1"/>
              <a:t>Світлана</a:t>
            </a:r>
            <a:r>
              <a:rPr lang="ru-RU" dirty="0"/>
              <a:t> </a:t>
            </a:r>
            <a:r>
              <a:rPr lang="ru-RU" dirty="0" err="1"/>
              <a:t>Гаєва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15466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>
            <a:extLst>
              <a:ext uri="{FF2B5EF4-FFF2-40B4-BE49-F238E27FC236}">
                <a16:creationId xmlns:a16="http://schemas.microsoft.com/office/drawing/2014/main" xmlns="" id="{847C48A2-E622-2546-A337-2A11BDF2DF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37463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855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>
            <a:extLst>
              <a:ext uri="{FF2B5EF4-FFF2-40B4-BE49-F238E27FC236}">
                <a16:creationId xmlns:a16="http://schemas.microsoft.com/office/drawing/2014/main" xmlns="" id="{8A1B204F-E4C4-8145-BC51-5009D92E5B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967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>
            <a:extLst>
              <a:ext uri="{FF2B5EF4-FFF2-40B4-BE49-F238E27FC236}">
                <a16:creationId xmlns:a16="http://schemas.microsoft.com/office/drawing/2014/main" xmlns="" id="{33D3587F-A5CC-414A-B3AD-59B15FD402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1558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4E3BB85-5742-0546-8E05-B8C2C570C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640" y="0"/>
            <a:ext cx="10515600" cy="1279541"/>
          </a:xfrm>
        </p:spPr>
        <p:txBody>
          <a:bodyPr>
            <a:normAutofit fontScale="90000"/>
          </a:bodyPr>
          <a:lstStyle/>
          <a:p>
            <a:r>
              <a:rPr lang="ru-RU"/>
              <a:t>Творче завдання.Малюємо :«Я хочу миру!»</a:t>
            </a:r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xmlns="" id="{4349EAEF-395E-4343-96C5-49A1014BA5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598" y="1104446"/>
            <a:ext cx="11488926" cy="5388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8807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>
            <a:extLst>
              <a:ext uri="{FF2B5EF4-FFF2-40B4-BE49-F238E27FC236}">
                <a16:creationId xmlns:a16="http://schemas.microsoft.com/office/drawing/2014/main" xmlns="" id="{A3916D3C-0B52-1149-92FD-12D1FDF1C4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EBFDEDD9-59DA-FE49-B4A2-11F104494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839788" y="0"/>
            <a:ext cx="3932237" cy="457200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8C5919EF-031A-064F-9AC7-7FA630706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982" y="457200"/>
            <a:ext cx="5828082" cy="5519539"/>
          </a:xfrm>
        </p:spPr>
        <p:txBody>
          <a:bodyPr>
            <a:noAutofit/>
          </a:bodyPr>
          <a:lstStyle/>
          <a:p>
            <a:r>
              <a:rPr lang="ru-RU" sz="3200" b="1"/>
              <a:t>Дякую мамі,що народила</a:t>
            </a:r>
          </a:p>
          <a:p>
            <a:r>
              <a:rPr lang="ru-RU" sz="3200" b="1"/>
              <a:t>Дякую татові,що маю сили</a:t>
            </a:r>
          </a:p>
          <a:p>
            <a:r>
              <a:rPr lang="ru-RU" sz="3200" b="1"/>
              <a:t>Дякую Боже, тобі, за Вкраїну</a:t>
            </a:r>
          </a:p>
          <a:p>
            <a:r>
              <a:rPr lang="ru-RU" sz="3200" b="1"/>
              <a:t>Мила і рідну мою Батьківщину!</a:t>
            </a:r>
          </a:p>
        </p:txBody>
      </p:sp>
    </p:spTree>
    <p:extLst>
      <p:ext uri="{BB962C8B-B14F-4D97-AF65-F5344CB8AC3E}">
        <p14:creationId xmlns:p14="http://schemas.microsoft.com/office/powerpoint/2010/main" val="1264090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5">
            <a:extLst>
              <a:ext uri="{FF2B5EF4-FFF2-40B4-BE49-F238E27FC236}">
                <a16:creationId xmlns:a16="http://schemas.microsoft.com/office/drawing/2014/main" xmlns="" id="{838506A9-28D8-8040-BFC7-63966DAB33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94033" cy="6965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064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>
            <a:extLst>
              <a:ext uri="{FF2B5EF4-FFF2-40B4-BE49-F238E27FC236}">
                <a16:creationId xmlns:a16="http://schemas.microsoft.com/office/drawing/2014/main" xmlns="" id="{31FE1B8C-B2EE-2D4A-A5BC-9B15E27930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37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>
            <a:extLst>
              <a:ext uri="{FF2B5EF4-FFF2-40B4-BE49-F238E27FC236}">
                <a16:creationId xmlns:a16="http://schemas.microsoft.com/office/drawing/2014/main" xmlns="" id="{9C995FEA-92C3-594D-8025-9CC843955B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1999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99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>
            <a:extLst>
              <a:ext uri="{FF2B5EF4-FFF2-40B4-BE49-F238E27FC236}">
                <a16:creationId xmlns:a16="http://schemas.microsoft.com/office/drawing/2014/main" xmlns="" id="{4E926CFF-CB70-7A4D-9D08-BF48934739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1999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203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>
            <a:extLst>
              <a:ext uri="{FF2B5EF4-FFF2-40B4-BE49-F238E27FC236}">
                <a16:creationId xmlns:a16="http://schemas.microsoft.com/office/drawing/2014/main" xmlns="" id="{65AEFCC9-2C59-BA45-9B11-8C2075DAB6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496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>
            <a:extLst>
              <a:ext uri="{FF2B5EF4-FFF2-40B4-BE49-F238E27FC236}">
                <a16:creationId xmlns:a16="http://schemas.microsoft.com/office/drawing/2014/main" xmlns="" id="{EB4854C8-AA42-D845-9CA6-90AB1C4B2E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560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>
            <a:extLst>
              <a:ext uri="{FF2B5EF4-FFF2-40B4-BE49-F238E27FC236}">
                <a16:creationId xmlns:a16="http://schemas.microsoft.com/office/drawing/2014/main" xmlns="" id="{E5B3EC44-1FDD-C747-8971-4E89E5BDE1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015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>
            <a:extLst>
              <a:ext uri="{FF2B5EF4-FFF2-40B4-BE49-F238E27FC236}">
                <a16:creationId xmlns:a16="http://schemas.microsoft.com/office/drawing/2014/main" xmlns="" id="{A103E884-94EE-1B47-95FA-61B173E9B4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1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1575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Microsoft Office PowerPoint</Application>
  <PresentationFormat>Произвольный</PresentationFormat>
  <Paragraphs>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          Дзвони  Чорнобиля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Творче завдання.Малюємо :«Я хочу миру!»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Admin</cp:lastModifiedBy>
  <cp:revision>6</cp:revision>
  <dcterms:modified xsi:type="dcterms:W3CDTF">2022-04-18T17:25:57Z</dcterms:modified>
</cp:coreProperties>
</file>