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70" r:id="rId9"/>
    <p:sldId id="262" r:id="rId10"/>
    <p:sldId id="271" r:id="rId11"/>
    <p:sldId id="272" r:id="rId12"/>
    <p:sldId id="273" r:id="rId13"/>
    <p:sldId id="276" r:id="rId14"/>
    <p:sldId id="277" r:id="rId15"/>
    <p:sldId id="264" r:id="rId16"/>
    <p:sldId id="265" r:id="rId17"/>
    <p:sldId id="263" r:id="rId18"/>
    <p:sldId id="26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3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1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70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2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478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3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6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5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3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9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25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464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1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956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7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5364" y="376434"/>
            <a:ext cx="8157982" cy="2232275"/>
          </a:xfrm>
        </p:spPr>
        <p:txBody>
          <a:bodyPr/>
          <a:lstStyle/>
          <a:p>
            <a:pPr algn="ctr"/>
            <a:r>
              <a:rPr lang="uk-UA" sz="8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>Взаємодопомога в родині</a:t>
            </a:r>
            <a:endParaRPr lang="ru-RU" sz="80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026" name="Picture 2" descr="Моя сім'я&quot; - маленькі помічники! - ДНЗ №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" b="3815"/>
          <a:stretch/>
        </p:blipFill>
        <p:spPr bwMode="auto">
          <a:xfrm>
            <a:off x="2987899" y="2740348"/>
            <a:ext cx="5112912" cy="37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72550" y="6326537"/>
            <a:ext cx="3560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Підготувала</a:t>
            </a:r>
            <a:r>
              <a:rPr lang="ru-RU" dirty="0"/>
              <a:t>: </a:t>
            </a:r>
            <a:r>
              <a:rPr lang="ru-RU" dirty="0" err="1"/>
              <a:t>Євгенія</a:t>
            </a:r>
            <a:r>
              <a:rPr lang="ru-RU" dirty="0"/>
              <a:t> </a:t>
            </a:r>
            <a:r>
              <a:rPr lang="ru-RU" dirty="0" err="1"/>
              <a:t>Малінська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562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49" y="16998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родині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</a:br>
            <a:endParaRPr lang="ru-RU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414" y="1890132"/>
            <a:ext cx="8203159" cy="476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3. </a:t>
            </a:r>
            <a:r>
              <a:rPr lang="ru-RU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Пам’ятай</a:t>
            </a:r>
            <a:r>
              <a:rPr lang="ru-RU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: </a:t>
            </a:r>
            <a:r>
              <a:rPr lang="ru-RU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запізнення</a:t>
            </a:r>
            <a:r>
              <a:rPr lang="ru-RU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з </a:t>
            </a:r>
            <a:r>
              <a:rPr lang="ru-RU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прогулянки</a:t>
            </a:r>
            <a:r>
              <a:rPr lang="ru-RU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— </a:t>
            </a:r>
            <a:r>
              <a:rPr lang="ru-RU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зайві</a:t>
            </a:r>
            <a:r>
              <a:rPr lang="ru-RU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хвилювання</a:t>
            </a:r>
            <a:r>
              <a:rPr lang="ru-RU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для </a:t>
            </a:r>
            <a:r>
              <a:rPr lang="ru-RU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рідних</a:t>
            </a:r>
            <a:endParaRPr lang="ru-RU" sz="6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194" name="Picture 2" descr="Анкета для учнів &quot;Моя сім'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26" y="1614879"/>
            <a:ext cx="5795774" cy="50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78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49" y="16998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родині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</a:br>
            <a:endParaRPr lang="ru-RU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749" y="1890132"/>
            <a:ext cx="9166176" cy="476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>4.</a:t>
            </a:r>
            <a:r>
              <a:rPr lang="ru-RU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Будь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чуйним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і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ввічливим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з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усіма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членами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родини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: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бажай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доброго ранку, на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добраніч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вітай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зі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святом,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роби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послуги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тощо</a:t>
            </a:r>
            <a:r>
              <a:rPr lang="ru-RU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0242" name="Picture 2" descr="Блог заступника директора з НВР Кіровоградського НВО №25 Левшун Ади  Миколаївни: Ввічливі слова на пташках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C9"/>
              </a:clrFrom>
              <a:clrTo>
                <a:srgbClr val="FFFF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" r="7368" b="4780"/>
          <a:stretch/>
        </p:blipFill>
        <p:spPr bwMode="auto">
          <a:xfrm>
            <a:off x="9020604" y="0"/>
            <a:ext cx="2942361" cy="20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Блог заступника директора з НВР Кіровоградського НВО №25 Левшун Ади  Миколаївни: Ввічливі слова на пташках | Ukrainian art, Kindergarten, Kid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C9"/>
              </a:clrFrom>
              <a:clrTo>
                <a:srgbClr val="FFFF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 r="5833" b="4566"/>
          <a:stretch/>
        </p:blipFill>
        <p:spPr bwMode="auto">
          <a:xfrm>
            <a:off x="8976567" y="2215100"/>
            <a:ext cx="2986398" cy="20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Оформлення класу НУШ ввічливі слова » Роздільнянський навчально виховний  комплекс школа-гімназія №1 | Blog, Blog posts, Smurf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C6"/>
              </a:clrFrom>
              <a:clrTo>
                <a:srgbClr val="FEFF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" r="5641" b="13925"/>
          <a:stretch/>
        </p:blipFill>
        <p:spPr bwMode="auto">
          <a:xfrm>
            <a:off x="8564262" y="4587104"/>
            <a:ext cx="3398703" cy="20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0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49" y="16998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родині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</a:br>
            <a:endParaRPr lang="ru-RU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1266" name="Picture 2" descr="Розвиток мовлення &quot;Моя сім я&quot; (молодша група). Для дистанційної робо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54" y="2371240"/>
            <a:ext cx="5982346" cy="44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51" y="1781643"/>
            <a:ext cx="9071063" cy="476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>5. </a:t>
            </a:r>
            <a:r>
              <a:rPr lang="ru-RU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Завжди</a:t>
            </a:r>
            <a:r>
              <a:rPr lang="ru-RU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6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зважай</a:t>
            </a:r>
            <a:r>
              <a:rPr lang="ru-RU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на думку </a:t>
            </a:r>
            <a:r>
              <a:rPr lang="ru-RU" sz="6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батьків</a:t>
            </a:r>
            <a:r>
              <a:rPr lang="ru-RU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старших.</a:t>
            </a:r>
          </a:p>
          <a:p>
            <a:pPr marL="0" indent="0">
              <a:buNone/>
            </a:pPr>
            <a:endParaRPr lang="ru-RU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7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49" y="16998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родині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</a:br>
            <a:endParaRPr lang="ru-RU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748" y="1968013"/>
            <a:ext cx="6670949" cy="4767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> 6. </a:t>
            </a:r>
            <a:r>
              <a:rPr lang="ru-RU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Підтримуй</a:t>
            </a:r>
            <a:r>
              <a:rPr lang="ru-RU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порядок та чистоту в </a:t>
            </a:r>
            <a:r>
              <a:rPr lang="ru-RU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домі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ru-RU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квартирі</a:t>
            </a:r>
            <a:r>
              <a:rPr lang="ru-RU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Не </a:t>
            </a:r>
            <a:r>
              <a:rPr lang="ru-RU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розкидай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свої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речі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прибирай за собою </a:t>
            </a:r>
            <a:r>
              <a:rPr lang="ru-RU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постіль</a:t>
            </a:r>
            <a:r>
              <a:rPr lang="ru-RU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marL="0" indent="0">
              <a:buNone/>
            </a:pPr>
            <a:r>
              <a:rPr lang="ru-RU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виконуй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іншу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посильну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роботу </a:t>
            </a:r>
            <a:r>
              <a:rPr lang="ru-RU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щодо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обслуговування</a:t>
            </a:r>
            <a:r>
              <a:rPr lang="ru-RU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2290" name="Picture 2" descr="Які я маю обов'язки в родині? - МОЯ РОДИНА - Підручник - Я досліджую світ 1  клас Частина 2 - О. В. Волощенко - Світич 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53" y="1490785"/>
            <a:ext cx="5195058" cy="52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38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49" y="16998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родині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</a:br>
            <a:endParaRPr lang="ru-RU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527" y="1874634"/>
            <a:ext cx="8637111" cy="476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>7.  </a:t>
            </a:r>
            <a:r>
              <a:rPr lang="uk-UA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Піклуйся про менших братів та сестричок.</a:t>
            </a:r>
            <a:endParaRPr lang="ru-RU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3314" name="Picture 2" descr="ТВОЇ ОБОВ'ЯЗКИ | Валеологі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1"/>
          <a:stretch/>
        </p:blipFill>
        <p:spPr bwMode="auto">
          <a:xfrm>
            <a:off x="8354180" y="830385"/>
            <a:ext cx="3316046" cy="3057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16" name="Picture 4" descr="Збірка занять з морально-етичного виховання &quot;Я - маленька особистість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6"/>
          <a:stretch/>
        </p:blipFill>
        <p:spPr bwMode="auto">
          <a:xfrm rot="1497521">
            <a:off x="6923520" y="3555797"/>
            <a:ext cx="3114567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8293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65" y="2054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Прочитай вірш</a:t>
            </a:r>
            <a:endParaRPr lang="ru-RU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365" y="1245151"/>
            <a:ext cx="8596668" cy="4511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Ходить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тиша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теплих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капцях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Задрімала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кріслі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бабця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годинник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цокотить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Бабця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спить,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бабця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спить.</a:t>
            </a:r>
          </a:p>
          <a:p>
            <a:pPr marL="0" indent="0" algn="ctr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навшпиньки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вийду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хати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Щоби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їй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заважати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скавчи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собачко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цить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Бабця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спить.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Бабця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спить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любить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онук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свою бабусю?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— Як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піклуєтеся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бабусю і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дідуся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Збірка занять з морально-етичного виховання &quot;Я - маленька особистіс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2"/>
          <a:stretch/>
        </p:blipFill>
        <p:spPr bwMode="auto">
          <a:xfrm rot="1000761">
            <a:off x="7623315" y="693013"/>
            <a:ext cx="3876432" cy="3265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0078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385076"/>
            <a:ext cx="11170376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Пам’ятай, що до старших людей (</a:t>
            </a:r>
            <a:r>
              <a:rPr lang="uk-UA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бабусів</a:t>
            </a:r>
            <a:r>
              <a:rPr lang="uk-UA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, дідусів) потрібно відноситися з шаною та повагою!!!</a:t>
            </a:r>
            <a:endParaRPr lang="ru-RU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250408" cy="388077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 ти їдеш в маршрутці або тролейбусі – обов’язково поступися місцем.</a:t>
            </a:r>
          </a:p>
          <a:p>
            <a:r>
              <a:rPr lang="uk-U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старших людей звертайся на «Ви».</a:t>
            </a:r>
          </a:p>
          <a:p>
            <a:r>
              <a:rPr lang="uk-U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 ввічливим, не підвищуй голос.</a:t>
            </a:r>
          </a:p>
          <a:p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2" descr="Твір дитини «Хто така бабуся?» | То є Льві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Твір дитини «Хто така бабуся?» | То є Львів."/>
          <p:cNvSpPr>
            <a:spLocks noChangeAspect="1" noChangeArrowheads="1"/>
          </p:cNvSpPr>
          <p:nvPr/>
        </p:nvSpPr>
        <p:spPr bwMode="auto">
          <a:xfrm>
            <a:off x="307975" y="7937"/>
            <a:ext cx="21274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Твір дитини «Хто така бабуся?» | То є Львів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Неймовірний дитячий твір «Хто така бабуся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Твір дитини «Хто така бабуся?» | То є Льві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42" y="1936065"/>
            <a:ext cx="4767584" cy="33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275" y="54610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БАТЬКІВСЬКІ ПОРАДИ</a:t>
            </a:r>
            <a:br>
              <a:rPr lang="ru-RU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318" y="529031"/>
            <a:ext cx="11317909" cy="53721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Жив 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одному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Якось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Слухай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сину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Живи так,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кожному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хату, на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чоботи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кланялися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Замислився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батьковими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й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питає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Як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батьку, я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можу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кожному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хату,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чоботи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примусити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кланятися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Засміявся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старий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легко,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сину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Матимеш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кожному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доброго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товариша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будеш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свою хату.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чоботи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щовечора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чистити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на ранок вони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І вставай,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синку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рано —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і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йди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роботу. А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йтимуть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люди, то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кланятися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вітатися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619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37" y="0"/>
            <a:ext cx="8596668" cy="63011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Урок для мене!</a:t>
            </a:r>
            <a:endParaRPr lang="ru-RU" sz="4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1034" y="916978"/>
            <a:ext cx="7857678" cy="4668713"/>
          </a:xfrm>
        </p:spPr>
        <p:txBody>
          <a:bodyPr>
            <a:noAutofit/>
          </a:bodyPr>
          <a:lstStyle/>
          <a:p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вивчили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вивчених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виконуєте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Над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 треба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попрацювати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дізналися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вважаєте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Критерії успішної сім'ї » Критерії успішної сім'ї » Основи та цінності  сім'ї » Статті » Котигорош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059">
            <a:off x="403255" y="1131377"/>
            <a:ext cx="2652564" cy="2238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4" descr="Наша Рокитнівщина — 8 липня в Україні святкують День род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3" y="4081950"/>
            <a:ext cx="3476922" cy="195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8688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ОСНОВНІ ОБОВ'ЯЗКИ В СІМ'Ї. ШАНОБЛИВЕ СТАВЛЕННЯ ДО СТАРШИХ ТА ІНШИХ ЧЛЕНІВ  СІМ'Ї | Сві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/>
          <a:stretch/>
        </p:blipFill>
        <p:spPr bwMode="auto">
          <a:xfrm>
            <a:off x="898902" y="485612"/>
            <a:ext cx="8571396" cy="62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19774" y="-135610"/>
            <a:ext cx="8596668" cy="630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Запам</a:t>
            </a:r>
            <a:r>
              <a:rPr lang="en-US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’</a:t>
            </a:r>
            <a:r>
              <a:rPr lang="uk-UA" sz="4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ятай</a:t>
            </a:r>
            <a:endParaRPr lang="ru-RU" sz="4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32" y="156239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Весела </a:t>
            </a:r>
            <a:r>
              <a:rPr lang="ru-RU" sz="4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руханка</a:t>
            </a:r>
            <a:endParaRPr lang="ru-RU" sz="4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242" y="962852"/>
            <a:ext cx="73731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—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Хто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живе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разом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із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бабусею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й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дідусем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?</a:t>
            </a:r>
          </a:p>
          <a:p>
            <a:pPr fontAlgn="base"/>
            <a:r>
              <a:rPr lang="ru-RU" sz="24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Поплескайте</a:t>
            </a:r>
            <a:r>
              <a:rPr lang="ru-RU" sz="24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Garamond" panose="02020404030301010803" pitchFamily="18" charset="0"/>
              </a:rPr>
              <a:t>у </a:t>
            </a:r>
            <a:r>
              <a:rPr lang="ru-RU" sz="24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долоні</a:t>
            </a:r>
            <a:r>
              <a:rPr lang="ru-RU" sz="2400" i="1" dirty="0">
                <a:solidFill>
                  <a:srgbClr val="000000"/>
                </a:solidFill>
                <a:latin typeface="Garamond" panose="02020404030301010803" pitchFamily="18" charset="0"/>
              </a:rPr>
              <a:t>!</a:t>
            </a:r>
            <a:endParaRPr lang="ru-RU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/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—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Хто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любить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допомагати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мамі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?</a:t>
            </a:r>
          </a:p>
          <a:p>
            <a:pPr fontAlgn="base"/>
            <a:r>
              <a:rPr lang="ru-RU" sz="24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Кл</a:t>
            </a:r>
            <a:r>
              <a:rPr lang="uk-UA" sz="24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ікніть пальцями</a:t>
            </a:r>
            <a:r>
              <a:rPr lang="ru-RU" sz="2400" i="1" dirty="0">
                <a:solidFill>
                  <a:srgbClr val="000000"/>
                </a:solidFill>
                <a:latin typeface="Garamond" panose="02020404030301010803" pitchFamily="18" charset="0"/>
              </a:rPr>
              <a:t>!</a:t>
            </a:r>
            <a:endParaRPr lang="ru-RU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/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—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Хто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живає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разом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із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тіткою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?</a:t>
            </a:r>
          </a:p>
          <a:p>
            <a:pPr fontAlgn="base"/>
            <a:r>
              <a:rPr lang="ru-RU" sz="24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Підніміть</a:t>
            </a:r>
            <a:r>
              <a:rPr lang="ru-RU" sz="24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руку.</a:t>
            </a:r>
            <a:endParaRPr lang="ru-RU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/>
            <a:r>
              <a:rPr lang="ru-RU" sz="2400" dirty="0">
                <a:solidFill>
                  <a:srgbClr val="000000"/>
                </a:solidFill>
                <a:latin typeface="Garamond" panose="02020404030301010803" pitchFamily="18" charset="0"/>
              </a:rPr>
              <a:t>—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Хто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має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братика?</a:t>
            </a:r>
          </a:p>
          <a:p>
            <a:pPr fontAlgn="base"/>
            <a:r>
              <a:rPr lang="uk-UA" sz="24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Лясніть </a:t>
            </a:r>
            <a:r>
              <a:rPr lang="uk-UA" sz="24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дологями</a:t>
            </a:r>
            <a:r>
              <a:rPr lang="uk-UA" sz="24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по колінах!</a:t>
            </a:r>
            <a:endParaRPr lang="ru-RU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/>
            <a:r>
              <a:rPr lang="ru-RU" sz="2400" dirty="0">
                <a:solidFill>
                  <a:srgbClr val="000000"/>
                </a:solidFill>
                <a:latin typeface="Garamond" panose="02020404030301010803" pitchFamily="18" charset="0"/>
              </a:rPr>
              <a:t>—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Хто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має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сестричку?</a:t>
            </a:r>
          </a:p>
          <a:p>
            <a:pPr fontAlgn="base"/>
            <a:r>
              <a:rPr lang="uk-UA" sz="24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Зімкніть руки в замок!</a:t>
            </a:r>
            <a:endParaRPr lang="ru-RU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/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—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Хто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допомагає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татові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?</a:t>
            </a:r>
          </a:p>
          <a:p>
            <a:pPr fontAlgn="base"/>
            <a:r>
              <a:rPr lang="uk-UA" sz="24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Потупайте ногами!</a:t>
            </a:r>
            <a:endParaRPr lang="ru-RU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fontAlgn="base"/>
            <a:r>
              <a:rPr lang="ru-RU" sz="2400" dirty="0">
                <a:solidFill>
                  <a:srgbClr val="000000"/>
                </a:solidFill>
                <a:latin typeface="Garamond" panose="02020404030301010803" pitchFamily="18" charset="0"/>
              </a:rPr>
              <a:t>—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Хто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любить свою </a:t>
            </a:r>
            <a:r>
              <a:rPr lang="ru-RU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сім’ю</a:t>
            </a:r>
            <a:r>
              <a:rPr lang="ru-RU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?</a:t>
            </a:r>
          </a:p>
          <a:p>
            <a:pPr fontAlgn="base"/>
            <a:r>
              <a:rPr lang="ru-RU" sz="24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Покажіть</a:t>
            </a:r>
            <a:r>
              <a:rPr lang="ru-RU" sz="24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4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пальцями</a:t>
            </a:r>
            <a:r>
              <a:rPr lang="ru-RU" sz="24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сердечко!</a:t>
            </a:r>
            <a:endParaRPr lang="ru-RU" sz="240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3074" name="Picture 2" descr="Картинки по запросу шаблон сімя для дітей | Character, Family guy,  Fictional character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b="8970"/>
          <a:stretch/>
        </p:blipFill>
        <p:spPr bwMode="auto">
          <a:xfrm>
            <a:off x="4663180" y="2730321"/>
            <a:ext cx="7194973" cy="43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950" y="19621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72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72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72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371" y="1284426"/>
            <a:ext cx="10373825" cy="27080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 .</a:t>
            </a:r>
            <a:endParaRPr lang="ru-RU" sz="3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0005" y="4584877"/>
            <a:ext cx="2176530" cy="695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права</a:t>
            </a:r>
            <a:endParaRPr lang="ru-RU" sz="4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2081" y="4584878"/>
            <a:ext cx="2522112" cy="695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спільно</a:t>
            </a:r>
            <a:endParaRPr lang="ru-RU" sz="4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48529" y="4639585"/>
            <a:ext cx="2176530" cy="695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група</a:t>
            </a:r>
            <a:endParaRPr lang="ru-RU" sz="4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97746" y="5634447"/>
            <a:ext cx="3059302" cy="695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о</a:t>
            </a:r>
            <a:r>
              <a:rPr lang="uk-UA" sz="48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бов</a:t>
            </a:r>
            <a:r>
              <a:rPr lang="en-US" sz="4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’</a:t>
            </a:r>
            <a:r>
              <a:rPr lang="uk-UA" sz="48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язки</a:t>
            </a:r>
            <a:endParaRPr lang="ru-RU" sz="4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4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849 -0.4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9193 -0.35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17201 -0.2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6615 -0.380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854" y="31214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6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endParaRPr lang="ru-RU" sz="60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Львів'ян запрошують на Фестиваль сім'ї.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14" y="1268759"/>
            <a:ext cx="3226581" cy="21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іжнародний день сім'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663" y="4041937"/>
            <a:ext cx="3266997" cy="21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54" y="1442434"/>
            <a:ext cx="7366504" cy="51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34" y="233164"/>
            <a:ext cx="8917427" cy="13208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членів у твоїй родині?</a:t>
            </a:r>
            <a:endParaRPr lang="ru-RU" sz="4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Моя родина | Тест з предмету Я у світі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21" y="1457884"/>
            <a:ext cx="6876290" cy="553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41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939" y="8252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Родинне</a:t>
            </a:r>
            <a:r>
              <a:rPr lang="ru-RU" sz="6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0044" y="2043375"/>
            <a:ext cx="443142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дерева</a:t>
            </a:r>
            <a:r>
              <a:rPr lang="ru-RU" b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18" r="5285"/>
          <a:stretch/>
        </p:blipFill>
        <p:spPr>
          <a:xfrm>
            <a:off x="257578" y="1403320"/>
            <a:ext cx="6542466" cy="51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Гра «Хто є хто»</a:t>
            </a:r>
            <a:endParaRPr lang="ru-RU" sz="60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18" r="5285"/>
          <a:stretch/>
        </p:blipFill>
        <p:spPr>
          <a:xfrm>
            <a:off x="6092921" y="1419730"/>
            <a:ext cx="5981376" cy="471827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5467" y="1128618"/>
            <a:ext cx="6073969" cy="3880773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Розглянь родинне дерево! Зверни увагу, Денис – син Інни та Сергія.</a:t>
            </a:r>
          </a:p>
          <a:p>
            <a:r>
              <a:rPr lang="uk-UA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За родинним деревом визнач, ким Тарас є для Сергія. А для Ганни?</a:t>
            </a:r>
            <a:endParaRPr lang="ru-RU" sz="28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Ким Марія є для Максима?</a:t>
            </a:r>
          </a:p>
          <a:p>
            <a:r>
              <a:rPr lang="uk-UA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Знайдіть Ганну. Ким Ганна є для Дениса?</a:t>
            </a:r>
          </a:p>
          <a:p>
            <a:r>
              <a:rPr lang="uk-UA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Ким Ольга є для Олега. </a:t>
            </a:r>
            <a:r>
              <a:rPr lang="uk-UA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А для Василя?</a:t>
            </a:r>
          </a:p>
          <a:p>
            <a:r>
              <a:rPr lang="uk-UA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Ким Ольга є для Інни? А ким для Дениса?</a:t>
            </a:r>
          </a:p>
        </p:txBody>
      </p:sp>
    </p:spTree>
    <p:extLst>
      <p:ext uri="{BB962C8B-B14F-4D97-AF65-F5344CB8AC3E}">
        <p14:creationId xmlns:p14="http://schemas.microsoft.com/office/powerpoint/2010/main" val="33170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135" y="179152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родині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</a:br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</a:br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>1. </a:t>
            </a:r>
            <a:r>
              <a:rPr lang="ru-RU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На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піклування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і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любов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батьків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відповідай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чемністю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і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чуйним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ставленням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до них.</a:t>
            </a:r>
            <a:b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</a:br>
            <a:endParaRPr lang="ru-RU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146" name="Picture 2" descr="Уроки християнської етики у 2 класі :: U-tvorchij-majster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" b="10304"/>
          <a:stretch/>
        </p:blipFill>
        <p:spPr bwMode="auto">
          <a:xfrm>
            <a:off x="3291909" y="4494510"/>
            <a:ext cx="4565732" cy="22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56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49" y="16998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родині</a:t>
            </a:r>
            <a: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</a:br>
            <a:endParaRPr lang="ru-RU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414" y="1890132"/>
            <a:ext cx="11230382" cy="476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6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>2.</a:t>
            </a:r>
            <a:r>
              <a:rPr lang="ru-RU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Не </a:t>
            </a:r>
            <a:r>
              <a:rPr lang="ru-RU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завдавай</a:t>
            </a:r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своїм</a:t>
            </a:r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близьким</a:t>
            </a:r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неприємностей</a:t>
            </a:r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не </a:t>
            </a:r>
            <a:r>
              <a:rPr lang="ru-RU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ображай</a:t>
            </a:r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словами і </a:t>
            </a:r>
            <a:r>
              <a:rPr lang="ru-RU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вчинками</a:t>
            </a:r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marL="0" indent="0" algn="ctr">
              <a:buNone/>
            </a:pPr>
            <a:endParaRPr lang="ru-RU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170" name="Picture 2" descr="Родина із 346 людей: в Одеській області зафіксували новий реконд | ҐАЗД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03" y="4190204"/>
            <a:ext cx="6238014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62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519</Words>
  <Application>Microsoft Office PowerPoint</Application>
  <PresentationFormat>Произвольный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Взаємодопомога в родині</vt:lpstr>
      <vt:lpstr>Весела руханка</vt:lpstr>
      <vt:lpstr>Що таке сім'я? </vt:lpstr>
      <vt:lpstr>СКЛАД СІМ’Ї</vt:lpstr>
      <vt:lpstr>Скільки членів у твоїй родині?</vt:lpstr>
      <vt:lpstr>Родинне дерево</vt:lpstr>
      <vt:lpstr>Гра «Хто є хто»</vt:lpstr>
      <vt:lpstr>Правила культури поведінки і відносин у родині  1. На піклування і любов батьків відповідай чемністю і чуйним ставленням до них. </vt:lpstr>
      <vt:lpstr>Правила культури поведінки і відносин у родині </vt:lpstr>
      <vt:lpstr>Правила культури поведінки і відносин у родині </vt:lpstr>
      <vt:lpstr>Правила культури поведінки і відносин у родині </vt:lpstr>
      <vt:lpstr>Правила культури поведінки і відносин у родині </vt:lpstr>
      <vt:lpstr>Правила культури поведінки і відносин у родині </vt:lpstr>
      <vt:lpstr>Правила культури поведінки і відносин у родині </vt:lpstr>
      <vt:lpstr>Прочитай вірш</vt:lpstr>
      <vt:lpstr>Пам’ятай, що до старших людей (бабусів, дідусів) потрібно відноситися з шаною та повагою!!!</vt:lpstr>
      <vt:lpstr>БАТЬКІВСЬКІ ПОРАДИ </vt:lpstr>
      <vt:lpstr>Урок для мене!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Взаємодопомога в родині</dc:title>
  <dc:creator>Roma Horobets</dc:creator>
  <cp:lastModifiedBy>Admin</cp:lastModifiedBy>
  <cp:revision>50</cp:revision>
  <dcterms:created xsi:type="dcterms:W3CDTF">2020-09-20T17:19:29Z</dcterms:created>
  <dcterms:modified xsi:type="dcterms:W3CDTF">2022-04-18T17:45:09Z</dcterms:modified>
</cp:coreProperties>
</file>