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0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>
      <p:cViewPr varScale="1">
        <p:scale>
          <a:sx n="82" d="100"/>
          <a:sy n="82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1CB09-1205-481E-B252-4936C4605654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8E826-A253-48EF-8457-BC1CFBB4827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8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Лента лицом вверх 4"/>
          <p:cNvSpPr/>
          <p:nvPr/>
        </p:nvSpPr>
        <p:spPr>
          <a:xfrm>
            <a:off x="1403648" y="1484784"/>
            <a:ext cx="7632848" cy="936104"/>
          </a:xfrm>
          <a:prstGeom prst="ribbon2">
            <a:avLst>
              <a:gd name="adj1" fmla="val 16667"/>
              <a:gd name="adj2" fmla="val 75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1196752"/>
            <a:ext cx="5832648" cy="936104"/>
          </a:xfrm>
        </p:spPr>
        <p:txBody>
          <a:bodyPr>
            <a:normAutofit/>
          </a:bodyPr>
          <a:lstStyle/>
          <a:p>
            <a:r>
              <a:rPr lang="uk-UA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Третє травня – День Сонця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5157192"/>
            <a:ext cx="6400800" cy="1377152"/>
          </a:xfrm>
        </p:spPr>
        <p:txBody>
          <a:bodyPr/>
          <a:lstStyle/>
          <a:p>
            <a:r>
              <a:rPr lang="ru-RU" dirty="0" err="1">
                <a:solidFill>
                  <a:schemeClr val="tx1"/>
                </a:solidFill>
              </a:rPr>
              <a:t>Підготувала</a:t>
            </a:r>
            <a:r>
              <a:rPr lang="ru-RU" dirty="0">
                <a:solidFill>
                  <a:schemeClr val="tx1"/>
                </a:solidFill>
              </a:rPr>
              <a:t>:</a:t>
            </a:r>
          </a:p>
          <a:p>
            <a:r>
              <a:rPr lang="uk-UA" dirty="0">
                <a:solidFill>
                  <a:schemeClr val="tx1"/>
                </a:solidFill>
              </a:rPr>
              <a:t>Євгенія </a:t>
            </a:r>
            <a:r>
              <a:rPr lang="uk-UA" dirty="0" err="1">
                <a:solidFill>
                  <a:schemeClr val="tx1"/>
                </a:solidFill>
              </a:rPr>
              <a:t>Малінська</a:t>
            </a:r>
            <a:r>
              <a:rPr lang="uk-UA" dirty="0">
                <a:solidFill>
                  <a:schemeClr val="tx1"/>
                </a:solidFill>
              </a:rPr>
              <a:t> </a:t>
            </a:r>
            <a:endParaRPr lang="ru-RU" dirty="0"/>
          </a:p>
        </p:txBody>
      </p:sp>
      <p:pic>
        <p:nvPicPr>
          <p:cNvPr id="6" name="Рисунок 5" descr="1437676419_4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564904"/>
            <a:ext cx="4320480" cy="3969441"/>
          </a:xfrm>
          <a:prstGeom prst="rect">
            <a:avLst/>
          </a:prstGeom>
        </p:spPr>
      </p:pic>
    </p:spTree>
  </p:cSld>
  <p:clrMapOvr>
    <a:masterClrMapping/>
  </p:clrMapOvr>
  <p:transition advClick="0" advTm="5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1403648" y="476672"/>
            <a:ext cx="6840760" cy="792088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242008" cy="1143000"/>
          </a:xfrm>
        </p:spPr>
        <p:txBody>
          <a:bodyPr/>
          <a:lstStyle/>
          <a:p>
            <a:r>
              <a:rPr lang="ru-RU" dirty="0"/>
              <a:t>            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Сонечко</a:t>
            </a:r>
            <a:r>
              <a:rPr lang="ru-RU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влітку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572561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err="1"/>
              <a:t>Вірші</a:t>
            </a:r>
            <a:r>
              <a:rPr lang="ru-RU" b="1" dirty="0"/>
              <a:t>:</a:t>
            </a:r>
          </a:p>
          <a:p>
            <a:pPr>
              <a:buNone/>
            </a:pPr>
            <a:r>
              <a:rPr lang="ru-RU" dirty="0"/>
              <a:t>У </a:t>
            </a:r>
            <a:r>
              <a:rPr lang="ru-RU" dirty="0" err="1"/>
              <a:t>відчинене</a:t>
            </a:r>
            <a:r>
              <a:rPr lang="ru-RU" dirty="0"/>
              <a:t> </a:t>
            </a:r>
            <a:r>
              <a:rPr lang="ru-RU" dirty="0" err="1"/>
              <a:t>віконце</a:t>
            </a:r>
            <a:endParaRPr lang="ru-RU" dirty="0"/>
          </a:p>
          <a:p>
            <a:pPr>
              <a:buNone/>
            </a:pPr>
            <a:r>
              <a:rPr lang="ru-RU" dirty="0" err="1"/>
              <a:t>Зазирнуло</a:t>
            </a:r>
            <a:r>
              <a:rPr lang="ru-RU" dirty="0"/>
              <a:t> </a:t>
            </a:r>
            <a:r>
              <a:rPr lang="ru-RU" dirty="0" err="1"/>
              <a:t>зранку</a:t>
            </a:r>
            <a:r>
              <a:rPr lang="ru-RU" dirty="0"/>
              <a:t> </a:t>
            </a:r>
            <a:r>
              <a:rPr lang="ru-RU" dirty="0" err="1"/>
              <a:t>сонце</a:t>
            </a:r>
            <a:endParaRPr lang="ru-RU" dirty="0"/>
          </a:p>
          <a:p>
            <a:pPr>
              <a:buNone/>
            </a:pPr>
            <a:r>
              <a:rPr lang="ru-RU" dirty="0"/>
              <a:t>І </a:t>
            </a:r>
            <a:r>
              <a:rPr lang="ru-RU" dirty="0" err="1"/>
              <a:t>лоскоче</a:t>
            </a:r>
            <a:r>
              <a:rPr lang="ru-RU" dirty="0"/>
              <a:t> </a:t>
            </a:r>
            <a:r>
              <a:rPr lang="ru-RU" dirty="0" err="1"/>
              <a:t>ніжно</a:t>
            </a:r>
            <a:r>
              <a:rPr lang="ru-RU" dirty="0"/>
              <a:t> носик,</a:t>
            </a:r>
          </a:p>
          <a:p>
            <a:pPr>
              <a:buNone/>
            </a:pPr>
            <a:r>
              <a:rPr lang="ru-RU" dirty="0"/>
              <a:t>І </a:t>
            </a:r>
            <a:r>
              <a:rPr lang="ru-RU" dirty="0" err="1"/>
              <a:t>маленькі</a:t>
            </a:r>
            <a:r>
              <a:rPr lang="ru-RU" dirty="0"/>
              <a:t> </a:t>
            </a:r>
            <a:r>
              <a:rPr lang="ru-RU" dirty="0" err="1"/>
              <a:t>ніжки</a:t>
            </a:r>
            <a:r>
              <a:rPr lang="ru-RU" dirty="0"/>
              <a:t> </a:t>
            </a:r>
            <a:r>
              <a:rPr lang="ru-RU" dirty="0" err="1"/>
              <a:t>босі</a:t>
            </a:r>
            <a:r>
              <a:rPr lang="ru-RU" dirty="0"/>
              <a:t>.</a:t>
            </a:r>
          </a:p>
          <a:p>
            <a:pPr>
              <a:buNone/>
            </a:pPr>
            <a:r>
              <a:rPr lang="ru-RU" dirty="0" err="1"/>
              <a:t>Сяйвом</a:t>
            </a:r>
            <a:r>
              <a:rPr lang="ru-RU" dirty="0"/>
              <a:t> </a:t>
            </a:r>
            <a:r>
              <a:rPr lang="ru-RU" dirty="0" err="1"/>
              <a:t>сонця</a:t>
            </a:r>
            <a:r>
              <a:rPr lang="ru-RU" dirty="0"/>
              <a:t> все залито,</a:t>
            </a:r>
          </a:p>
          <a:p>
            <a:pPr>
              <a:buNone/>
            </a:pPr>
            <a:r>
              <a:rPr lang="ru-RU" dirty="0"/>
              <a:t>В нас </a:t>
            </a:r>
            <a:r>
              <a:rPr lang="ru-RU" dirty="0" err="1"/>
              <a:t>гостює</a:t>
            </a:r>
            <a:r>
              <a:rPr lang="ru-RU" dirty="0"/>
              <a:t> </a:t>
            </a:r>
            <a:r>
              <a:rPr lang="ru-RU" dirty="0" err="1"/>
              <a:t>справжнє</a:t>
            </a:r>
            <a:r>
              <a:rPr lang="ru-RU" dirty="0"/>
              <a:t> </a:t>
            </a:r>
            <a:r>
              <a:rPr lang="ru-RU" dirty="0" err="1"/>
              <a:t>літо</a:t>
            </a:r>
            <a:endParaRPr lang="ru-RU" dirty="0"/>
          </a:p>
          <a:p>
            <a:pPr>
              <a:buNone/>
            </a:pPr>
            <a:r>
              <a:rPr lang="ru-RU" dirty="0" err="1"/>
              <a:t>Кольорове</a:t>
            </a:r>
            <a:r>
              <a:rPr lang="ru-RU" dirty="0"/>
              <a:t> та </a:t>
            </a:r>
            <a:r>
              <a:rPr lang="ru-RU" dirty="0" err="1"/>
              <a:t>яскраве</a:t>
            </a:r>
            <a:r>
              <a:rPr lang="ru-RU" dirty="0"/>
              <a:t>,</a:t>
            </a:r>
          </a:p>
          <a:p>
            <a:pPr>
              <a:buNone/>
            </a:pPr>
            <a:r>
              <a:rPr lang="ru-RU" dirty="0" err="1"/>
              <a:t>Запашне</a:t>
            </a:r>
            <a:r>
              <a:rPr lang="ru-RU" dirty="0"/>
              <a:t>, </a:t>
            </a:r>
            <a:r>
              <a:rPr lang="ru-RU" dirty="0" err="1"/>
              <a:t>смішне</a:t>
            </a:r>
            <a:r>
              <a:rPr lang="ru-RU" dirty="0"/>
              <a:t>, </a:t>
            </a:r>
            <a:r>
              <a:rPr lang="ru-RU" dirty="0" err="1"/>
              <a:t>цікаве</a:t>
            </a:r>
            <a:r>
              <a:rPr lang="ru-RU" dirty="0"/>
              <a:t>!</a:t>
            </a:r>
          </a:p>
          <a:p>
            <a:pPr>
              <a:buNone/>
            </a:pPr>
            <a:r>
              <a:rPr lang="ru-RU" dirty="0"/>
              <a:t>Мама </a:t>
            </a:r>
            <a:r>
              <a:rPr lang="ru-RU" dirty="0" err="1"/>
              <a:t>літечку</a:t>
            </a:r>
            <a:r>
              <a:rPr lang="ru-RU" dirty="0"/>
              <a:t> </a:t>
            </a:r>
            <a:r>
              <a:rPr lang="ru-RU" dirty="0" err="1"/>
              <a:t>радіє</a:t>
            </a:r>
            <a:r>
              <a:rPr lang="ru-RU" dirty="0"/>
              <a:t>,</a:t>
            </a:r>
          </a:p>
          <a:p>
            <a:pPr>
              <a:buNone/>
            </a:pPr>
            <a:r>
              <a:rPr lang="ru-RU" dirty="0" err="1"/>
              <a:t>Літо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маляток</a:t>
            </a:r>
            <a:r>
              <a:rPr lang="ru-RU" dirty="0"/>
              <a:t> </a:t>
            </a:r>
            <a:r>
              <a:rPr lang="ru-RU" dirty="0" err="1"/>
              <a:t>гріє</a:t>
            </a:r>
            <a:r>
              <a:rPr lang="ru-RU" dirty="0"/>
              <a:t>,</a:t>
            </a:r>
          </a:p>
          <a:p>
            <a:pPr>
              <a:buNone/>
            </a:pPr>
            <a:r>
              <a:rPr lang="ru-RU" dirty="0" err="1"/>
              <a:t>Щоб</a:t>
            </a:r>
            <a:r>
              <a:rPr lang="ru-RU" dirty="0"/>
              <a:t> росли вони </a:t>
            </a:r>
            <a:r>
              <a:rPr lang="ru-RU" dirty="0" err="1"/>
              <a:t>здорові</a:t>
            </a:r>
            <a:r>
              <a:rPr lang="ru-RU" dirty="0"/>
              <a:t>,</a:t>
            </a:r>
          </a:p>
          <a:p>
            <a:pPr>
              <a:buNone/>
            </a:pPr>
            <a:r>
              <a:rPr lang="ru-RU" dirty="0" err="1"/>
              <a:t>Наші</a:t>
            </a:r>
            <a:r>
              <a:rPr lang="ru-RU" dirty="0"/>
              <a:t> «</a:t>
            </a:r>
            <a:r>
              <a:rPr lang="ru-RU" dirty="0" err="1"/>
              <a:t>сонечка</a:t>
            </a:r>
            <a:r>
              <a:rPr lang="ru-RU" dirty="0"/>
              <a:t>» </a:t>
            </a:r>
            <a:r>
              <a:rPr lang="ru-RU" dirty="0" err="1"/>
              <a:t>чудові</a:t>
            </a:r>
            <a:r>
              <a:rPr lang="ru-RU" dirty="0"/>
              <a:t>!</a:t>
            </a:r>
            <a:br>
              <a:rPr lang="ru-RU" dirty="0"/>
            </a:br>
            <a:endParaRPr lang="ru-RU" dirty="0"/>
          </a:p>
          <a:p>
            <a:pPr>
              <a:buNone/>
            </a:pPr>
            <a:r>
              <a:rPr lang="ru-RU" dirty="0" err="1"/>
              <a:t>Світить</a:t>
            </a:r>
            <a:r>
              <a:rPr lang="ru-RU" dirty="0"/>
              <a:t> </a:t>
            </a:r>
            <a:r>
              <a:rPr lang="ru-RU" dirty="0" err="1"/>
              <a:t>сонце</a:t>
            </a:r>
            <a:r>
              <a:rPr lang="ru-RU" dirty="0"/>
              <a:t> </a:t>
            </a:r>
            <a:r>
              <a:rPr lang="ru-RU" dirty="0" err="1"/>
              <a:t>ясне</a:t>
            </a:r>
            <a:r>
              <a:rPr lang="ru-RU" dirty="0"/>
              <a:t>!</a:t>
            </a:r>
          </a:p>
          <a:p>
            <a:pPr>
              <a:buNone/>
            </a:pPr>
            <a:r>
              <a:rPr lang="ru-RU" dirty="0" err="1"/>
              <a:t>Здрастуй</a:t>
            </a:r>
            <a:r>
              <a:rPr lang="ru-RU" dirty="0"/>
              <a:t>, </a:t>
            </a:r>
            <a:r>
              <a:rPr lang="ru-RU" dirty="0" err="1"/>
              <a:t>літо</a:t>
            </a:r>
            <a:r>
              <a:rPr lang="ru-RU" dirty="0"/>
              <a:t> </a:t>
            </a:r>
            <a:r>
              <a:rPr lang="ru-RU" dirty="0" err="1"/>
              <a:t>червоне</a:t>
            </a:r>
            <a:r>
              <a:rPr lang="ru-RU" dirty="0"/>
              <a:t>!</a:t>
            </a:r>
          </a:p>
          <a:p>
            <a:pPr>
              <a:buNone/>
            </a:pPr>
            <a:r>
              <a:rPr lang="ru-RU" dirty="0" err="1"/>
              <a:t>Здрастуй</a:t>
            </a:r>
            <a:r>
              <a:rPr lang="ru-RU" dirty="0"/>
              <a:t>, </a:t>
            </a:r>
            <a:r>
              <a:rPr lang="ru-RU" dirty="0" err="1"/>
              <a:t>річки</a:t>
            </a:r>
            <a:r>
              <a:rPr lang="ru-RU" dirty="0"/>
              <a:t> бережок!</a:t>
            </a:r>
          </a:p>
          <a:p>
            <a:pPr>
              <a:buNone/>
            </a:pPr>
            <a:r>
              <a:rPr lang="ru-RU" dirty="0" err="1"/>
              <a:t>Здрастуй</a:t>
            </a:r>
            <a:r>
              <a:rPr lang="ru-RU" dirty="0"/>
              <a:t>, </a:t>
            </a:r>
            <a:r>
              <a:rPr lang="ru-RU" dirty="0" err="1"/>
              <a:t>ласкавий</a:t>
            </a:r>
            <a:r>
              <a:rPr lang="ru-RU" dirty="0"/>
              <a:t> лужок.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picture.jpg"/>
          <p:cNvPicPr>
            <a:picLocks noChangeAspect="1"/>
          </p:cNvPicPr>
          <p:nvPr/>
        </p:nvPicPr>
        <p:blipFill>
          <a:blip r:embed="rId2" cstate="print"/>
          <a:srcRect l="53283" r="-68" b="52464"/>
          <a:stretch>
            <a:fillRect/>
          </a:stretch>
        </p:blipFill>
        <p:spPr>
          <a:xfrm>
            <a:off x="5148064" y="1412776"/>
            <a:ext cx="3096344" cy="453650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1547664" y="404664"/>
            <a:ext cx="6768752" cy="864096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196752"/>
            <a:ext cx="8146152" cy="5832648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400" dirty="0" err="1"/>
              <a:t>Світить</a:t>
            </a:r>
            <a:r>
              <a:rPr lang="ru-RU" sz="3400" dirty="0"/>
              <a:t> </a:t>
            </a:r>
            <a:r>
              <a:rPr lang="ru-RU" sz="3400" dirty="0" err="1"/>
              <a:t>сонце</a:t>
            </a:r>
            <a:r>
              <a:rPr lang="ru-RU" sz="3400" dirty="0"/>
              <a:t> в </a:t>
            </a:r>
            <a:r>
              <a:rPr lang="ru-RU" sz="3400" dirty="0" err="1"/>
              <a:t>вишині</a:t>
            </a:r>
            <a:r>
              <a:rPr lang="ru-RU" sz="3400" dirty="0"/>
              <a:t>,</a:t>
            </a:r>
          </a:p>
          <a:p>
            <a:pPr>
              <a:buNone/>
            </a:pPr>
            <a:r>
              <a:rPr lang="ru-RU" sz="3400" dirty="0" err="1"/>
              <a:t>Тобі</a:t>
            </a:r>
            <a:r>
              <a:rPr lang="ru-RU" sz="3400" dirty="0"/>
              <a:t> </a:t>
            </a:r>
            <a:r>
              <a:rPr lang="ru-RU" sz="3400" dirty="0" err="1"/>
              <a:t>світить</a:t>
            </a:r>
            <a:r>
              <a:rPr lang="ru-RU" sz="3400" dirty="0"/>
              <a:t> </a:t>
            </a:r>
            <a:r>
              <a:rPr lang="ru-RU" sz="3400" dirty="0" err="1"/>
              <a:t>і</a:t>
            </a:r>
            <a:r>
              <a:rPr lang="ru-RU" sz="3400" dirty="0"/>
              <a:t> </a:t>
            </a:r>
            <a:r>
              <a:rPr lang="ru-RU" sz="3400" dirty="0" err="1"/>
              <a:t>мені</a:t>
            </a:r>
            <a:r>
              <a:rPr lang="ru-RU" sz="3400" dirty="0"/>
              <a:t>. </a:t>
            </a:r>
          </a:p>
          <a:p>
            <a:pPr>
              <a:buNone/>
            </a:pPr>
            <a:r>
              <a:rPr lang="ru-RU" sz="3400" dirty="0"/>
              <a:t>Землю нашу </a:t>
            </a:r>
            <a:r>
              <a:rPr lang="ru-RU" sz="3400" dirty="0" err="1"/>
              <a:t>зігріває</a:t>
            </a:r>
            <a:r>
              <a:rPr lang="ru-RU" sz="3400" dirty="0"/>
              <a:t>,</a:t>
            </a:r>
          </a:p>
          <a:p>
            <a:pPr>
              <a:buNone/>
            </a:pPr>
            <a:r>
              <a:rPr lang="ru-RU" sz="3400" dirty="0"/>
              <a:t>Сади </a:t>
            </a:r>
            <a:r>
              <a:rPr lang="ru-RU" sz="3400" dirty="0" err="1"/>
              <a:t>світлом</a:t>
            </a:r>
            <a:r>
              <a:rPr lang="ru-RU" sz="3400" dirty="0"/>
              <a:t> </a:t>
            </a:r>
            <a:r>
              <a:rPr lang="ru-RU" sz="3400" dirty="0" err="1"/>
              <a:t>наливає</a:t>
            </a:r>
            <a:r>
              <a:rPr lang="ru-RU" sz="3400" dirty="0"/>
              <a:t>.</a:t>
            </a:r>
          </a:p>
          <a:p>
            <a:pPr>
              <a:buNone/>
            </a:pPr>
            <a:r>
              <a:rPr lang="ru-RU" sz="3400" dirty="0" err="1"/>
              <a:t>Світить</a:t>
            </a:r>
            <a:r>
              <a:rPr lang="ru-RU" sz="3400" dirty="0"/>
              <a:t> ясно у </a:t>
            </a:r>
            <a:r>
              <a:rPr lang="ru-RU" sz="3400" dirty="0" err="1"/>
              <a:t>віконце</a:t>
            </a:r>
            <a:endParaRPr lang="ru-RU" sz="3400" dirty="0"/>
          </a:p>
          <a:p>
            <a:pPr>
              <a:buNone/>
            </a:pPr>
            <a:r>
              <a:rPr lang="ru-RU" sz="3400" dirty="0" err="1"/>
              <a:t>Золотава</a:t>
            </a:r>
            <a:r>
              <a:rPr lang="ru-RU" sz="3400" dirty="0"/>
              <a:t> </a:t>
            </a:r>
            <a:r>
              <a:rPr lang="ru-RU" sz="3400" dirty="0" err="1"/>
              <a:t>зірка</a:t>
            </a:r>
            <a:r>
              <a:rPr lang="ru-RU" sz="3400" dirty="0"/>
              <a:t> — </a:t>
            </a:r>
            <a:r>
              <a:rPr lang="ru-RU" sz="3400" dirty="0" err="1"/>
              <a:t>Сонце</a:t>
            </a:r>
            <a:r>
              <a:rPr lang="ru-RU" sz="3400" dirty="0"/>
              <a:t>.</a:t>
            </a:r>
          </a:p>
          <a:p>
            <a:endParaRPr lang="ru-RU" sz="3400" dirty="0"/>
          </a:p>
          <a:p>
            <a:pPr>
              <a:buNone/>
            </a:pPr>
            <a:r>
              <a:rPr lang="ru-RU" sz="3400" dirty="0" err="1"/>
              <a:t>Сонце</a:t>
            </a:r>
            <a:r>
              <a:rPr lang="ru-RU" sz="3400" dirty="0"/>
              <a:t> — </a:t>
            </a:r>
            <a:r>
              <a:rPr lang="ru-RU" sz="3400" dirty="0" err="1"/>
              <a:t>чудова</a:t>
            </a:r>
            <a:r>
              <a:rPr lang="ru-RU" sz="3400" dirty="0"/>
              <a:t> планета,</a:t>
            </a:r>
          </a:p>
          <a:p>
            <a:pPr>
              <a:buNone/>
            </a:pPr>
            <a:r>
              <a:rPr lang="ru-RU" sz="3400" dirty="0" err="1"/>
              <a:t>Світла</a:t>
            </a:r>
            <a:r>
              <a:rPr lang="ru-RU" sz="3400" dirty="0"/>
              <a:t>, тепла </a:t>
            </a:r>
            <a:r>
              <a:rPr lang="ru-RU" sz="3400" dirty="0" err="1"/>
              <a:t>і</a:t>
            </a:r>
            <a:r>
              <a:rPr lang="ru-RU" sz="3400" dirty="0"/>
              <a:t> добра.</a:t>
            </a:r>
          </a:p>
          <a:p>
            <a:pPr>
              <a:buNone/>
            </a:pPr>
            <a:r>
              <a:rPr lang="ru-RU" sz="3400" dirty="0" err="1"/>
              <a:t>Сонечком</a:t>
            </a:r>
            <a:r>
              <a:rPr lang="ru-RU" sz="3400" dirty="0"/>
              <a:t> </a:t>
            </a:r>
            <a:r>
              <a:rPr lang="ru-RU" sz="3400" dirty="0" err="1"/>
              <a:t>щастя</a:t>
            </a:r>
            <a:r>
              <a:rPr lang="ru-RU" sz="3400" dirty="0"/>
              <a:t> </a:t>
            </a:r>
            <a:r>
              <a:rPr lang="ru-RU" sz="3400" dirty="0" err="1"/>
              <a:t>зігріте</a:t>
            </a:r>
            <a:r>
              <a:rPr lang="ru-RU" sz="3400" dirty="0"/>
              <a:t>,</a:t>
            </a:r>
          </a:p>
          <a:p>
            <a:pPr>
              <a:buNone/>
            </a:pPr>
            <a:r>
              <a:rPr lang="ru-RU" sz="3400" dirty="0" err="1"/>
              <a:t>Сонця</a:t>
            </a:r>
            <a:r>
              <a:rPr lang="ru-RU" sz="3400" dirty="0"/>
              <a:t> </a:t>
            </a:r>
            <a:r>
              <a:rPr lang="ru-RU" sz="3400" dirty="0" err="1"/>
              <a:t>тобі</a:t>
            </a:r>
            <a:r>
              <a:rPr lang="ru-RU" sz="3400" dirty="0"/>
              <a:t>, </a:t>
            </a:r>
            <a:r>
              <a:rPr lang="ru-RU" sz="3400" dirty="0" err="1"/>
              <a:t>дітвора</a:t>
            </a:r>
            <a:r>
              <a:rPr lang="ru-RU" sz="3400" dirty="0"/>
              <a:t>!</a:t>
            </a:r>
          </a:p>
          <a:p>
            <a:endParaRPr lang="ru-RU" sz="3400" dirty="0"/>
          </a:p>
          <a:p>
            <a:pPr>
              <a:buNone/>
            </a:pPr>
            <a:r>
              <a:rPr lang="ru-RU" sz="3400" dirty="0" err="1"/>
              <a:t>Сонечко</a:t>
            </a:r>
            <a:r>
              <a:rPr lang="ru-RU" sz="3400" dirty="0"/>
              <a:t> </a:t>
            </a:r>
            <a:r>
              <a:rPr lang="ru-RU" sz="3400" dirty="0" err="1"/>
              <a:t>весняне</a:t>
            </a:r>
            <a:endParaRPr lang="ru-RU" sz="3400" dirty="0"/>
          </a:p>
          <a:p>
            <a:pPr>
              <a:buNone/>
            </a:pPr>
            <a:r>
              <a:rPr lang="ru-RU" sz="3400" dirty="0"/>
              <a:t>Встало </a:t>
            </a:r>
            <a:r>
              <a:rPr lang="ru-RU" sz="3400" dirty="0" err="1"/>
              <a:t>з-за</a:t>
            </a:r>
            <a:r>
              <a:rPr lang="ru-RU" sz="3400" dirty="0"/>
              <a:t> села.</a:t>
            </a:r>
          </a:p>
          <a:p>
            <a:pPr>
              <a:buNone/>
            </a:pPr>
            <a:r>
              <a:rPr lang="ru-RU" sz="3400" dirty="0"/>
              <a:t>Пробудилась рано</a:t>
            </a:r>
          </a:p>
          <a:p>
            <a:pPr>
              <a:buNone/>
            </a:pPr>
            <a:r>
              <a:rPr lang="ru-RU" sz="3400" dirty="0" err="1"/>
              <a:t>Дівчинка</a:t>
            </a:r>
            <a:r>
              <a:rPr lang="ru-RU" sz="3400" dirty="0"/>
              <a:t> мала.</a:t>
            </a:r>
          </a:p>
          <a:p>
            <a:pPr>
              <a:buNone/>
            </a:pPr>
            <a:endParaRPr lang="ru-RU" sz="3400" b="1" dirty="0"/>
          </a:p>
          <a:p>
            <a:pPr>
              <a:buNone/>
            </a:pPr>
            <a:r>
              <a:rPr lang="ru-RU" sz="3400" dirty="0" err="1"/>
              <a:t>З-за</a:t>
            </a:r>
            <a:r>
              <a:rPr lang="ru-RU" sz="3400" dirty="0"/>
              <a:t> </a:t>
            </a:r>
            <a:r>
              <a:rPr lang="ru-RU" sz="3400" dirty="0" err="1"/>
              <a:t>високих</a:t>
            </a:r>
            <a:r>
              <a:rPr lang="ru-RU" sz="3400" dirty="0"/>
              <a:t> </a:t>
            </a:r>
            <a:r>
              <a:rPr lang="ru-RU" sz="3400" dirty="0" err="1"/>
              <a:t>пагорбів</a:t>
            </a:r>
            <a:endParaRPr lang="ru-RU" sz="3400" dirty="0"/>
          </a:p>
          <a:p>
            <a:pPr>
              <a:buNone/>
            </a:pPr>
            <a:r>
              <a:rPr lang="ru-RU" sz="3400" dirty="0" err="1"/>
              <a:t>Виглядає</a:t>
            </a:r>
            <a:r>
              <a:rPr lang="ru-RU" sz="3400" dirty="0"/>
              <a:t> </a:t>
            </a:r>
            <a:r>
              <a:rPr lang="ru-RU" sz="3400" dirty="0" err="1"/>
              <a:t>сонечко</a:t>
            </a:r>
            <a:r>
              <a:rPr lang="ru-RU" sz="3400" dirty="0"/>
              <a:t>.</a:t>
            </a:r>
          </a:p>
          <a:p>
            <a:pPr>
              <a:buNone/>
            </a:pPr>
            <a:r>
              <a:rPr lang="ru-RU" sz="3400" dirty="0" err="1"/>
              <a:t>Стукає</a:t>
            </a:r>
            <a:r>
              <a:rPr lang="ru-RU" sz="3400" dirty="0"/>
              <a:t> </a:t>
            </a:r>
            <a:r>
              <a:rPr lang="ru-RU" sz="3400" dirty="0" err="1"/>
              <a:t>промінчиком</a:t>
            </a:r>
            <a:endParaRPr lang="ru-RU" sz="3400" dirty="0"/>
          </a:p>
          <a:p>
            <a:pPr>
              <a:buNone/>
            </a:pPr>
            <a:r>
              <a:rPr lang="ru-RU" sz="3400" dirty="0"/>
              <a:t>У наше </a:t>
            </a:r>
            <a:r>
              <a:rPr lang="ru-RU" sz="3400" dirty="0" err="1"/>
              <a:t>віконечко</a:t>
            </a:r>
            <a:r>
              <a:rPr lang="ru-RU" sz="3400" dirty="0"/>
              <a:t>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unnam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412776"/>
            <a:ext cx="3600400" cy="45149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7498080" cy="792088"/>
          </a:xfrm>
        </p:spPr>
        <p:txBody>
          <a:bodyPr/>
          <a:lstStyle/>
          <a:p>
            <a:r>
              <a:rPr lang="uk-UA" dirty="0"/>
              <a:t>            </a:t>
            </a:r>
            <a:r>
              <a:rPr lang="uk-UA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Вірші про Сонце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1403648" y="476672"/>
            <a:ext cx="7128792" cy="792088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1143000"/>
          </a:xfrm>
        </p:spPr>
        <p:txBody>
          <a:bodyPr/>
          <a:lstStyle/>
          <a:p>
            <a:r>
              <a:rPr lang="uk-UA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 Загадки про Сонечко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268760"/>
            <a:ext cx="8002136" cy="49446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500" dirty="0" err="1"/>
              <a:t>Удень</a:t>
            </a:r>
            <a:r>
              <a:rPr lang="ru-RU" sz="1500" dirty="0"/>
              <a:t> </a:t>
            </a:r>
            <a:r>
              <a:rPr lang="ru-RU" sz="1500" dirty="0" err="1"/>
              <a:t>сяє</a:t>
            </a:r>
            <a:r>
              <a:rPr lang="ru-RU" sz="1500" dirty="0"/>
              <a:t>, </a:t>
            </a:r>
            <a:r>
              <a:rPr lang="ru-RU" sz="1500" dirty="0" err="1"/>
              <a:t>вночі</a:t>
            </a:r>
            <a:r>
              <a:rPr lang="ru-RU" sz="1500" dirty="0"/>
              <a:t> </a:t>
            </a:r>
            <a:r>
              <a:rPr lang="ru-RU" sz="1500" dirty="0" err="1"/>
              <a:t>зникає</a:t>
            </a:r>
            <a:r>
              <a:rPr lang="ru-RU" sz="1500" dirty="0"/>
              <a:t>.</a:t>
            </a:r>
            <a:br>
              <a:rPr lang="ru-RU" sz="1500" dirty="0"/>
            </a:br>
            <a:r>
              <a:rPr lang="ru-RU" sz="1500" dirty="0"/>
              <a:t>(</a:t>
            </a:r>
            <a:r>
              <a:rPr lang="ru-RU" sz="1500" dirty="0" err="1"/>
              <a:t>Сонце</a:t>
            </a:r>
            <a:r>
              <a:rPr lang="ru-RU" sz="1500" dirty="0"/>
              <a:t>) </a:t>
            </a:r>
          </a:p>
          <a:p>
            <a:pPr>
              <a:buNone/>
            </a:pPr>
            <a:r>
              <a:rPr lang="ru-RU" sz="1500" dirty="0"/>
              <a:t>Вдень по небу </a:t>
            </a:r>
            <a:r>
              <a:rPr lang="ru-RU" sz="1500" dirty="0" err="1"/>
              <a:t>гуляє</a:t>
            </a:r>
            <a:r>
              <a:rPr lang="ru-RU" sz="1500" dirty="0"/>
              <a:t>,</a:t>
            </a:r>
          </a:p>
          <a:p>
            <a:pPr>
              <a:buNone/>
            </a:pPr>
            <a:r>
              <a:rPr lang="ru-RU" sz="1500" dirty="0"/>
              <a:t>а </a:t>
            </a:r>
            <a:r>
              <a:rPr lang="ru-RU" sz="1500" dirty="0" err="1"/>
              <a:t>ввечері</a:t>
            </a:r>
            <a:r>
              <a:rPr lang="ru-RU" sz="1500" dirty="0"/>
              <a:t> на землю </a:t>
            </a:r>
            <a:r>
              <a:rPr lang="ru-RU" sz="1500" dirty="0" err="1"/>
              <a:t>сідає</a:t>
            </a:r>
            <a:r>
              <a:rPr lang="ru-RU" sz="1500" dirty="0"/>
              <a:t>.</a:t>
            </a:r>
            <a:br>
              <a:rPr lang="ru-RU" sz="1500" dirty="0"/>
            </a:br>
            <a:r>
              <a:rPr lang="ru-RU" sz="1500" b="1" dirty="0"/>
              <a:t>(</a:t>
            </a:r>
            <a:r>
              <a:rPr lang="ru-RU" sz="1500" b="1" dirty="0" err="1"/>
              <a:t>Відгадка</a:t>
            </a:r>
            <a:r>
              <a:rPr lang="ru-RU" sz="1500" b="1" dirty="0"/>
              <a:t>: </a:t>
            </a:r>
            <a:r>
              <a:rPr lang="ru-RU" sz="1500" b="1" dirty="0" err="1"/>
              <a:t>сонце</a:t>
            </a:r>
            <a:r>
              <a:rPr lang="ru-RU" sz="1500" b="1" dirty="0"/>
              <a:t>) </a:t>
            </a:r>
          </a:p>
          <a:p>
            <a:pPr>
              <a:buNone/>
            </a:pPr>
            <a:r>
              <a:rPr lang="ru-RU" sz="1500" dirty="0" err="1"/>
              <a:t>Випливає</a:t>
            </a:r>
            <a:r>
              <a:rPr lang="ru-RU" sz="1500" dirty="0"/>
              <a:t> </a:t>
            </a:r>
            <a:r>
              <a:rPr lang="ru-RU" sz="1500" dirty="0" err="1"/>
              <a:t>з-за</a:t>
            </a:r>
            <a:r>
              <a:rPr lang="ru-RU" sz="1500" dirty="0"/>
              <a:t> гори,</a:t>
            </a:r>
          </a:p>
          <a:p>
            <a:pPr>
              <a:buNone/>
            </a:pPr>
            <a:r>
              <a:rPr lang="ru-RU" sz="1500" dirty="0" err="1"/>
              <a:t>Загляда</a:t>
            </a:r>
            <a:r>
              <a:rPr lang="ru-RU" sz="1500" dirty="0"/>
              <a:t> у </a:t>
            </a:r>
            <a:r>
              <a:rPr lang="ru-RU" sz="1500" dirty="0" err="1"/>
              <a:t>всі</a:t>
            </a:r>
            <a:r>
              <a:rPr lang="ru-RU" sz="1500" dirty="0"/>
              <a:t> </a:t>
            </a:r>
            <a:r>
              <a:rPr lang="ru-RU" sz="1500" dirty="0" err="1"/>
              <a:t>двори</a:t>
            </a:r>
            <a:r>
              <a:rPr lang="ru-RU" sz="1500" dirty="0"/>
              <a:t>,</a:t>
            </a:r>
          </a:p>
          <a:p>
            <a:pPr>
              <a:buNone/>
            </a:pPr>
            <a:r>
              <a:rPr lang="ru-RU" sz="1500" dirty="0" err="1"/>
              <a:t>Сіє</a:t>
            </a:r>
            <a:r>
              <a:rPr lang="ru-RU" sz="1500" dirty="0"/>
              <a:t>, </a:t>
            </a:r>
            <a:r>
              <a:rPr lang="ru-RU" sz="1500" dirty="0" err="1"/>
              <a:t>сіє</a:t>
            </a:r>
            <a:r>
              <a:rPr lang="ru-RU" sz="1500" dirty="0"/>
              <a:t> позолоту,</a:t>
            </a:r>
          </a:p>
          <a:p>
            <a:pPr>
              <a:buNone/>
            </a:pPr>
            <a:r>
              <a:rPr lang="ru-RU" sz="1500" dirty="0" err="1"/>
              <a:t>Всіх</a:t>
            </a:r>
            <a:r>
              <a:rPr lang="ru-RU" sz="1500" dirty="0"/>
              <a:t> </a:t>
            </a:r>
            <a:r>
              <a:rPr lang="ru-RU" sz="1500" dirty="0" err="1"/>
              <a:t>скликає</a:t>
            </a:r>
            <a:r>
              <a:rPr lang="ru-RU" sz="1500" dirty="0"/>
              <a:t> на роботу,</a:t>
            </a:r>
          </a:p>
          <a:p>
            <a:pPr>
              <a:buNone/>
            </a:pPr>
            <a:r>
              <a:rPr lang="ru-RU" sz="1500" dirty="0" err="1"/>
              <a:t>Осяває</a:t>
            </a:r>
            <a:r>
              <a:rPr lang="ru-RU" sz="1500" dirty="0"/>
              <a:t> все </a:t>
            </a:r>
            <a:r>
              <a:rPr lang="ru-RU" sz="1500" dirty="0" err="1"/>
              <a:t>навкруг</a:t>
            </a:r>
            <a:endParaRPr lang="ru-RU" sz="1500" dirty="0"/>
          </a:p>
          <a:p>
            <a:pPr>
              <a:buNone/>
            </a:pPr>
            <a:r>
              <a:rPr lang="ru-RU" sz="1500" dirty="0" err="1"/>
              <a:t>Чарівний</a:t>
            </a:r>
            <a:r>
              <a:rPr lang="ru-RU" sz="1500" dirty="0"/>
              <a:t> </a:t>
            </a:r>
            <a:r>
              <a:rPr lang="ru-RU" sz="1500" dirty="0" err="1"/>
              <a:t>червоний</a:t>
            </a:r>
            <a:r>
              <a:rPr lang="ru-RU" sz="1500" dirty="0"/>
              <a:t> круг.</a:t>
            </a:r>
          </a:p>
          <a:p>
            <a:pPr>
              <a:buNone/>
            </a:pPr>
            <a:r>
              <a:rPr lang="ru-RU" sz="1500" dirty="0" err="1"/>
              <a:t>Доня</a:t>
            </a:r>
            <a:r>
              <a:rPr lang="ru-RU" sz="1500" dirty="0"/>
              <a:t> дивиться в </a:t>
            </a:r>
            <a:r>
              <a:rPr lang="ru-RU" sz="1500" dirty="0" err="1"/>
              <a:t>віконце</a:t>
            </a:r>
            <a:r>
              <a:rPr lang="ru-RU" sz="1500" dirty="0"/>
              <a:t>:</a:t>
            </a:r>
          </a:p>
          <a:p>
            <a:pPr>
              <a:buNone/>
            </a:pPr>
            <a:r>
              <a:rPr lang="ru-RU" sz="1500" dirty="0"/>
              <a:t>– Тату, тату, сходить</a:t>
            </a:r>
            <a:r>
              <a:rPr lang="ru-RU" sz="1500" b="1" dirty="0"/>
              <a:t>… (</a:t>
            </a:r>
            <a:r>
              <a:rPr lang="ru-RU" sz="1500" b="1" dirty="0" err="1"/>
              <a:t>Сонце</a:t>
            </a:r>
            <a:r>
              <a:rPr lang="ru-RU" sz="1500" b="1" dirty="0"/>
              <a:t>)</a:t>
            </a:r>
          </a:p>
          <a:p>
            <a:pPr>
              <a:buNone/>
            </a:pPr>
            <a:r>
              <a:rPr lang="ru-RU" sz="1500" dirty="0" err="1"/>
              <a:t>Високо</a:t>
            </a:r>
            <a:r>
              <a:rPr lang="ru-RU" sz="1500" dirty="0"/>
              <a:t> ходить,</a:t>
            </a:r>
          </a:p>
          <a:p>
            <a:pPr>
              <a:buNone/>
            </a:pPr>
            <a:r>
              <a:rPr lang="ru-RU" sz="1500" dirty="0"/>
              <a:t>Землю водить,</a:t>
            </a:r>
          </a:p>
          <a:p>
            <a:pPr>
              <a:buNone/>
            </a:pPr>
            <a:r>
              <a:rPr lang="ru-RU" sz="1500" dirty="0" err="1"/>
              <a:t>Одне</a:t>
            </a:r>
            <a:r>
              <a:rPr lang="ru-RU" sz="1500" dirty="0"/>
              <a:t> око </a:t>
            </a:r>
            <a:r>
              <a:rPr lang="ru-RU" sz="1500" dirty="0" err="1"/>
              <a:t>має</a:t>
            </a:r>
            <a:r>
              <a:rPr lang="ru-RU" sz="1500" dirty="0"/>
              <a:t>,</a:t>
            </a:r>
          </a:p>
          <a:p>
            <a:pPr>
              <a:buNone/>
            </a:pPr>
            <a:r>
              <a:rPr lang="ru-RU" sz="1500" dirty="0" err="1"/>
              <a:t>Всюди</a:t>
            </a:r>
            <a:r>
              <a:rPr lang="ru-RU" sz="1500" dirty="0"/>
              <a:t> </a:t>
            </a:r>
            <a:r>
              <a:rPr lang="ru-RU" sz="1500" dirty="0" err="1"/>
              <a:t>заглядає</a:t>
            </a:r>
            <a:r>
              <a:rPr lang="ru-RU" sz="1500" dirty="0"/>
              <a:t>,</a:t>
            </a:r>
          </a:p>
          <a:p>
            <a:pPr>
              <a:buNone/>
            </a:pPr>
            <a:r>
              <a:rPr lang="ru-RU" sz="1500" dirty="0"/>
              <a:t>Дивиться в </a:t>
            </a:r>
            <a:r>
              <a:rPr lang="ru-RU" sz="1500" dirty="0" err="1"/>
              <a:t>віконце</a:t>
            </a:r>
            <a:r>
              <a:rPr lang="ru-RU" sz="1500" dirty="0"/>
              <a:t>.. </a:t>
            </a:r>
            <a:r>
              <a:rPr lang="ru-RU" sz="1500" dirty="0" err="1"/>
              <a:t>Що</a:t>
            </a:r>
            <a:r>
              <a:rPr lang="ru-RU" sz="1500" dirty="0"/>
              <a:t> </a:t>
            </a:r>
            <a:r>
              <a:rPr lang="ru-RU" sz="1500" dirty="0" err="1"/>
              <a:t>це</a:t>
            </a:r>
            <a:r>
              <a:rPr lang="ru-RU" sz="1500" dirty="0"/>
              <a:t>?</a:t>
            </a:r>
            <a:br>
              <a:rPr lang="ru-RU" sz="1500" dirty="0"/>
            </a:br>
            <a:r>
              <a:rPr lang="ru-RU" sz="1500" b="1" dirty="0"/>
              <a:t>(</a:t>
            </a:r>
            <a:r>
              <a:rPr lang="ru-RU" sz="1500" b="1" dirty="0" err="1"/>
              <a:t>Сонце</a:t>
            </a:r>
            <a:r>
              <a:rPr lang="ru-RU" sz="1500" b="1" dirty="0"/>
              <a:t>)</a:t>
            </a:r>
            <a:br>
              <a:rPr lang="ru-RU" sz="1500" dirty="0"/>
            </a:br>
            <a:endParaRPr lang="ru-RU" sz="1500" dirty="0"/>
          </a:p>
        </p:txBody>
      </p:sp>
      <p:pic>
        <p:nvPicPr>
          <p:cNvPr id="9" name="Рисунок 8" descr="QtHwi20hr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619672"/>
            <a:ext cx="4757464" cy="45414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1115616" y="476672"/>
            <a:ext cx="8028384" cy="792088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260648"/>
            <a:ext cx="6480720" cy="1143000"/>
          </a:xfrm>
        </p:spPr>
        <p:txBody>
          <a:bodyPr>
            <a:normAutofit/>
          </a:bodyPr>
          <a:lstStyle/>
          <a:p>
            <a:r>
              <a:rPr lang="uk-UA" dirty="0"/>
              <a:t>          </a:t>
            </a:r>
            <a:r>
              <a:rPr lang="uk-UA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Казка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241946"/>
            <a:ext cx="7962088" cy="561605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500" b="1" dirty="0" err="1"/>
              <a:t>Куди</a:t>
            </a:r>
            <a:r>
              <a:rPr lang="ru-RU" sz="1500" b="1" dirty="0"/>
              <a:t> </a:t>
            </a:r>
            <a:r>
              <a:rPr lang="ru-RU" sz="1500" b="1" dirty="0" err="1"/>
              <a:t>ховається</a:t>
            </a:r>
            <a:r>
              <a:rPr lang="ru-RU" sz="1500" b="1" dirty="0"/>
              <a:t> </a:t>
            </a:r>
            <a:r>
              <a:rPr lang="ru-RU" sz="1500" b="1" dirty="0" err="1"/>
              <a:t>сонечко</a:t>
            </a:r>
            <a:endParaRPr lang="ru-RU" sz="1500" b="1" dirty="0"/>
          </a:p>
          <a:p>
            <a:pPr>
              <a:buNone/>
            </a:pPr>
            <a:r>
              <a:rPr lang="ru-RU" sz="1300" dirty="0"/>
              <a:t>Жило на </a:t>
            </a:r>
            <a:r>
              <a:rPr lang="ru-RU" sz="1300" dirty="0" err="1"/>
              <a:t>світі</a:t>
            </a:r>
            <a:r>
              <a:rPr lang="ru-RU" sz="1300" dirty="0"/>
              <a:t> </a:t>
            </a:r>
            <a:r>
              <a:rPr lang="ru-RU" sz="1300" dirty="0" err="1"/>
              <a:t>Сонечко.Світило</a:t>
            </a:r>
            <a:r>
              <a:rPr lang="ru-RU" sz="1300" dirty="0"/>
              <a:t> </a:t>
            </a:r>
            <a:r>
              <a:rPr lang="ru-RU" sz="1300" dirty="0" err="1"/>
              <a:t>воно</a:t>
            </a:r>
            <a:r>
              <a:rPr lang="ru-RU" sz="1300" dirty="0"/>
              <a:t> людям на землю, приносило </a:t>
            </a:r>
            <a:r>
              <a:rPr lang="ru-RU" sz="1300" dirty="0" err="1"/>
              <a:t>їм</a:t>
            </a:r>
            <a:r>
              <a:rPr lang="ru-RU" sz="1300" dirty="0"/>
              <a:t> тепло і </a:t>
            </a:r>
            <a:r>
              <a:rPr lang="ru-RU" sz="1300" dirty="0" err="1"/>
              <a:t>затишок</a:t>
            </a:r>
            <a:r>
              <a:rPr lang="ru-RU" sz="1300" dirty="0"/>
              <a:t>, </a:t>
            </a:r>
            <a:r>
              <a:rPr lang="ru-RU" sz="1300" dirty="0" err="1"/>
              <a:t>дарувало</a:t>
            </a:r>
            <a:r>
              <a:rPr lang="ru-RU" sz="1300" dirty="0"/>
              <a:t> </a:t>
            </a:r>
            <a:r>
              <a:rPr lang="ru-RU" sz="1300" dirty="0" err="1"/>
              <a:t>радість</a:t>
            </a:r>
            <a:r>
              <a:rPr lang="ru-RU" sz="1300" dirty="0"/>
              <a:t>.</a:t>
            </a:r>
          </a:p>
          <a:p>
            <a:pPr>
              <a:buNone/>
            </a:pPr>
            <a:r>
              <a:rPr lang="ru-RU" sz="1300" dirty="0"/>
              <a:t>Так </a:t>
            </a:r>
            <a:r>
              <a:rPr lang="ru-RU" sz="1300" dirty="0" err="1"/>
              <a:t>тривало</a:t>
            </a:r>
            <a:r>
              <a:rPr lang="ru-RU" sz="1300" dirty="0"/>
              <a:t> </a:t>
            </a:r>
            <a:r>
              <a:rPr lang="ru-RU" sz="1300" dirty="0" err="1"/>
              <a:t>дуже</a:t>
            </a:r>
            <a:r>
              <a:rPr lang="ru-RU" sz="1300" dirty="0"/>
              <a:t> </a:t>
            </a:r>
            <a:r>
              <a:rPr lang="ru-RU" sz="1300" dirty="0" err="1"/>
              <a:t>довго</a:t>
            </a:r>
            <a:r>
              <a:rPr lang="ru-RU" sz="1300" dirty="0"/>
              <a:t>, </a:t>
            </a:r>
            <a:r>
              <a:rPr lang="ru-RU" sz="1300" dirty="0" err="1"/>
              <a:t>але</a:t>
            </a:r>
            <a:r>
              <a:rPr lang="ru-RU" sz="1300" dirty="0"/>
              <a:t> </a:t>
            </a:r>
            <a:r>
              <a:rPr lang="ru-RU" sz="1300" dirty="0" err="1"/>
              <a:t>якось</a:t>
            </a:r>
            <a:r>
              <a:rPr lang="ru-RU" sz="1300" dirty="0"/>
              <a:t> </a:t>
            </a:r>
            <a:r>
              <a:rPr lang="ru-RU" sz="1300" dirty="0" err="1"/>
              <a:t>Сонечко</a:t>
            </a:r>
            <a:r>
              <a:rPr lang="ru-RU" sz="1300" dirty="0"/>
              <a:t> </a:t>
            </a:r>
            <a:r>
              <a:rPr lang="ru-RU" sz="1300" dirty="0" err="1"/>
              <a:t>помітило</a:t>
            </a:r>
            <a:r>
              <a:rPr lang="ru-RU" sz="1300" dirty="0"/>
              <a:t>, </a:t>
            </a:r>
            <a:r>
              <a:rPr lang="ru-RU" sz="1300" dirty="0" err="1"/>
              <a:t>що</a:t>
            </a:r>
            <a:r>
              <a:rPr lang="ru-RU" sz="1300" dirty="0"/>
              <a:t> люди не </a:t>
            </a:r>
            <a:r>
              <a:rPr lang="ru-RU" sz="1300" dirty="0" err="1"/>
              <a:t>радіють</a:t>
            </a:r>
            <a:r>
              <a:rPr lang="ru-RU" sz="1300" dirty="0"/>
              <a:t> </a:t>
            </a:r>
            <a:r>
              <a:rPr lang="ru-RU" sz="1300" dirty="0" err="1"/>
              <a:t>йому</a:t>
            </a:r>
            <a:r>
              <a:rPr lang="ru-RU" sz="1300" dirty="0"/>
              <a:t>, </a:t>
            </a:r>
            <a:r>
              <a:rPr lang="ru-RU" sz="1300" dirty="0" err="1"/>
              <a:t>бо</a:t>
            </a:r>
            <a:r>
              <a:rPr lang="ru-RU" sz="1300" dirty="0"/>
              <a:t> </a:t>
            </a:r>
            <a:r>
              <a:rPr lang="ru-RU" sz="1300" dirty="0" err="1"/>
              <a:t>звикли</a:t>
            </a:r>
            <a:r>
              <a:rPr lang="ru-RU" sz="1300" dirty="0"/>
              <a:t> </a:t>
            </a:r>
            <a:r>
              <a:rPr lang="ru-RU" sz="1300" dirty="0" err="1"/>
              <a:t>і</a:t>
            </a:r>
            <a:r>
              <a:rPr lang="ru-RU" sz="1300" dirty="0"/>
              <a:t> стали</a:t>
            </a:r>
          </a:p>
          <a:p>
            <a:pPr>
              <a:buNone/>
            </a:pPr>
            <a:r>
              <a:rPr lang="ru-RU" sz="1300" dirty="0" err="1"/>
              <a:t>байдужими.Тому</a:t>
            </a:r>
            <a:r>
              <a:rPr lang="ru-RU" sz="1300" dirty="0"/>
              <a:t> </a:t>
            </a:r>
            <a:r>
              <a:rPr lang="ru-RU" sz="1300" dirty="0" err="1"/>
              <a:t>сонечко</a:t>
            </a:r>
            <a:r>
              <a:rPr lang="ru-RU" sz="1300" dirty="0"/>
              <a:t> надумало </a:t>
            </a:r>
            <a:r>
              <a:rPr lang="ru-RU" sz="1300" dirty="0" err="1"/>
              <a:t>сховатися</a:t>
            </a:r>
            <a:r>
              <a:rPr lang="ru-RU" sz="1300" dirty="0"/>
              <a:t>. За </a:t>
            </a:r>
            <a:r>
              <a:rPr lang="ru-RU" sz="1300" dirty="0" err="1"/>
              <a:t>високими</a:t>
            </a:r>
            <a:r>
              <a:rPr lang="ru-RU" sz="1300" dirty="0"/>
              <a:t> горами </a:t>
            </a:r>
            <a:r>
              <a:rPr lang="ru-RU" sz="1300" dirty="0" err="1"/>
              <a:t>і</a:t>
            </a:r>
            <a:r>
              <a:rPr lang="ru-RU" sz="1300" dirty="0"/>
              <a:t> </a:t>
            </a:r>
            <a:r>
              <a:rPr lang="ru-RU" sz="1300" dirty="0" err="1"/>
              <a:t>глибоким</a:t>
            </a:r>
            <a:r>
              <a:rPr lang="ru-RU" sz="1300" dirty="0"/>
              <a:t> морем </a:t>
            </a:r>
            <a:r>
              <a:rPr lang="ru-RU" sz="1300" dirty="0" err="1"/>
              <a:t>воно</a:t>
            </a:r>
            <a:r>
              <a:rPr lang="ru-RU" sz="1300" dirty="0"/>
              <a:t> </a:t>
            </a:r>
            <a:r>
              <a:rPr lang="ru-RU" sz="1300" dirty="0" err="1"/>
              <a:t>збудувало</a:t>
            </a:r>
            <a:r>
              <a:rPr lang="ru-RU" sz="1300" dirty="0"/>
              <a:t> </a:t>
            </a:r>
            <a:r>
              <a:rPr lang="ru-RU" sz="1300" dirty="0" err="1"/>
              <a:t>собі</a:t>
            </a:r>
            <a:endParaRPr lang="ru-RU" sz="1300" dirty="0"/>
          </a:p>
          <a:p>
            <a:pPr>
              <a:buNone/>
            </a:pPr>
            <a:r>
              <a:rPr lang="ru-RU" sz="1300" dirty="0" err="1"/>
              <a:t>домівку</a:t>
            </a:r>
            <a:r>
              <a:rPr lang="ru-RU" sz="1300" dirty="0"/>
              <a:t>. Сонечко </a:t>
            </a:r>
            <a:r>
              <a:rPr lang="ru-RU" sz="1300" dirty="0" err="1"/>
              <a:t>зайшло</a:t>
            </a:r>
            <a:r>
              <a:rPr lang="ru-RU" sz="1300" dirty="0"/>
              <a:t> </a:t>
            </a:r>
            <a:r>
              <a:rPr lang="ru-RU" sz="1300" dirty="0" err="1"/>
              <a:t>додому</a:t>
            </a:r>
            <a:r>
              <a:rPr lang="ru-RU" sz="1300" dirty="0"/>
              <a:t> і </a:t>
            </a:r>
            <a:r>
              <a:rPr lang="ru-RU" sz="1300" dirty="0" err="1"/>
              <a:t>вирішило</a:t>
            </a:r>
            <a:r>
              <a:rPr lang="ru-RU" sz="1300" dirty="0"/>
              <a:t> з </a:t>
            </a:r>
            <a:r>
              <a:rPr lang="ru-RU" sz="1300" dirty="0" err="1"/>
              <a:t>неї</a:t>
            </a:r>
            <a:r>
              <a:rPr lang="ru-RU" sz="1300" dirty="0"/>
              <a:t> не </a:t>
            </a:r>
            <a:r>
              <a:rPr lang="ru-RU" sz="1300" dirty="0" err="1"/>
              <a:t>виходити</a:t>
            </a:r>
            <a:r>
              <a:rPr lang="ru-RU" sz="1300" dirty="0"/>
              <a:t>. Люди </a:t>
            </a:r>
            <a:r>
              <a:rPr lang="ru-RU" sz="1300" dirty="0" err="1"/>
              <a:t>дуже</a:t>
            </a:r>
            <a:r>
              <a:rPr lang="ru-RU" sz="1300" dirty="0"/>
              <a:t> </a:t>
            </a:r>
            <a:r>
              <a:rPr lang="ru-RU" sz="1300" dirty="0" err="1"/>
              <a:t>здивувались</a:t>
            </a:r>
            <a:r>
              <a:rPr lang="ru-RU" sz="1300" dirty="0"/>
              <a:t>, коли на </a:t>
            </a:r>
            <a:r>
              <a:rPr lang="ru-RU" sz="1300" dirty="0" err="1"/>
              <a:t>небі</a:t>
            </a:r>
            <a:r>
              <a:rPr lang="ru-RU" sz="1300" dirty="0"/>
              <a:t> не стало </a:t>
            </a:r>
            <a:r>
              <a:rPr lang="ru-RU" sz="1300" dirty="0" err="1"/>
              <a:t>їхнього</a:t>
            </a:r>
            <a:r>
              <a:rPr lang="ru-RU" sz="1300" dirty="0"/>
              <a:t> </a:t>
            </a:r>
            <a:r>
              <a:rPr lang="ru-RU" sz="1300" dirty="0" err="1"/>
              <a:t>світила</a:t>
            </a:r>
            <a:r>
              <a:rPr lang="ru-RU" sz="1300" dirty="0"/>
              <a:t>. Але коли </a:t>
            </a:r>
            <a:r>
              <a:rPr lang="ru-RU" sz="1300" dirty="0" err="1"/>
              <a:t>воно</a:t>
            </a:r>
            <a:r>
              <a:rPr lang="ru-RU" sz="1300" dirty="0"/>
              <a:t> не </a:t>
            </a:r>
            <a:r>
              <a:rPr lang="ru-RU" sz="1300" dirty="0" err="1"/>
              <a:t>з'являлося</a:t>
            </a:r>
            <a:r>
              <a:rPr lang="ru-RU" sz="1300" dirty="0"/>
              <a:t> </a:t>
            </a:r>
            <a:r>
              <a:rPr lang="ru-RU" sz="1300" dirty="0" err="1"/>
              <a:t>дуже</a:t>
            </a:r>
            <a:r>
              <a:rPr lang="ru-RU" sz="1300" dirty="0"/>
              <a:t> давно, </a:t>
            </a:r>
            <a:r>
              <a:rPr lang="ru-RU" sz="1300" dirty="0" err="1"/>
              <a:t>всі</a:t>
            </a:r>
            <a:r>
              <a:rPr lang="ru-RU" sz="1300" dirty="0"/>
              <a:t> </a:t>
            </a:r>
            <a:r>
              <a:rPr lang="ru-RU" sz="1300" dirty="0" err="1"/>
              <a:t>жителі</a:t>
            </a:r>
            <a:r>
              <a:rPr lang="ru-RU" sz="1300" dirty="0"/>
              <a:t> </a:t>
            </a:r>
            <a:r>
              <a:rPr lang="ru-RU" sz="1300" dirty="0" err="1"/>
              <a:t>землі</a:t>
            </a:r>
            <a:r>
              <a:rPr lang="ru-RU" sz="1300" dirty="0"/>
              <a:t> </a:t>
            </a:r>
            <a:r>
              <a:rPr lang="ru-RU" sz="1300" dirty="0" err="1"/>
              <a:t>занепокоїлись</a:t>
            </a:r>
            <a:r>
              <a:rPr lang="ru-RU" sz="1300" dirty="0"/>
              <a:t>. </a:t>
            </a:r>
            <a:r>
              <a:rPr lang="ru-RU" sz="1300" dirty="0" err="1"/>
              <a:t>Вже</a:t>
            </a:r>
            <a:r>
              <a:rPr lang="ru-RU" sz="1300" dirty="0"/>
              <a:t> не </a:t>
            </a:r>
            <a:r>
              <a:rPr lang="ru-RU" sz="1300" dirty="0" err="1"/>
              <a:t>чути</a:t>
            </a:r>
            <a:r>
              <a:rPr lang="ru-RU" sz="1300" dirty="0"/>
              <a:t> </a:t>
            </a:r>
            <a:r>
              <a:rPr lang="ru-RU" sz="1300" dirty="0" err="1"/>
              <a:t>було</a:t>
            </a:r>
            <a:r>
              <a:rPr lang="ru-RU" sz="1300" dirty="0"/>
              <a:t> </a:t>
            </a:r>
            <a:r>
              <a:rPr lang="ru-RU" sz="1300" dirty="0" err="1"/>
              <a:t>сміху</a:t>
            </a:r>
            <a:r>
              <a:rPr lang="ru-RU" sz="1300" dirty="0"/>
              <a:t>, люди мерзли. І </a:t>
            </a:r>
            <a:r>
              <a:rPr lang="ru-RU" sz="1300" dirty="0" err="1"/>
              <a:t>тоді</a:t>
            </a:r>
            <a:r>
              <a:rPr lang="ru-RU" sz="1300" dirty="0"/>
              <a:t> вони </a:t>
            </a:r>
            <a:r>
              <a:rPr lang="ru-RU" sz="1300" dirty="0" err="1"/>
              <a:t>вирішили</a:t>
            </a:r>
            <a:r>
              <a:rPr lang="ru-RU" sz="1300" dirty="0"/>
              <a:t> </a:t>
            </a:r>
            <a:r>
              <a:rPr lang="ru-RU" sz="1300" dirty="0" err="1"/>
              <a:t>пошукати</a:t>
            </a:r>
            <a:r>
              <a:rPr lang="ru-RU" sz="1300" dirty="0"/>
              <a:t> Сонечко, але не </a:t>
            </a:r>
            <a:r>
              <a:rPr lang="ru-RU" sz="1300" dirty="0" err="1"/>
              <a:t>було</a:t>
            </a:r>
            <a:r>
              <a:rPr lang="ru-RU" sz="1300" dirty="0"/>
              <a:t> видно </a:t>
            </a:r>
            <a:r>
              <a:rPr lang="ru-RU" sz="1300" dirty="0" err="1"/>
              <a:t>ніякої</a:t>
            </a:r>
            <a:r>
              <a:rPr lang="ru-RU" sz="1300" dirty="0"/>
              <a:t> дороги, тому просили в неба </a:t>
            </a:r>
            <a:r>
              <a:rPr lang="ru-RU" sz="1300" dirty="0" err="1"/>
              <a:t>допомоги</a:t>
            </a:r>
            <a:r>
              <a:rPr lang="ru-RU" sz="1300" dirty="0"/>
              <a:t>, і </a:t>
            </a:r>
            <a:r>
              <a:rPr lang="ru-RU" sz="1300" dirty="0" err="1"/>
              <a:t>воно</a:t>
            </a:r>
            <a:r>
              <a:rPr lang="ru-RU" sz="1300" dirty="0"/>
              <a:t> </a:t>
            </a:r>
            <a:r>
              <a:rPr lang="ru-RU" sz="1300" dirty="0" err="1"/>
              <a:t>раптом</a:t>
            </a:r>
            <a:r>
              <a:rPr lang="ru-RU" sz="1300" dirty="0"/>
              <a:t> </a:t>
            </a:r>
            <a:r>
              <a:rPr lang="ru-RU" sz="1300" dirty="0" err="1"/>
              <a:t>засяяло</a:t>
            </a:r>
            <a:r>
              <a:rPr lang="ru-RU" sz="1300" dirty="0"/>
              <a:t> </a:t>
            </a:r>
            <a:r>
              <a:rPr lang="ru-RU" sz="1300" dirty="0" err="1"/>
              <a:t>мільйонами</a:t>
            </a:r>
            <a:r>
              <a:rPr lang="ru-RU" sz="1300" dirty="0"/>
              <a:t> </a:t>
            </a:r>
            <a:r>
              <a:rPr lang="ru-RU" sz="1300" dirty="0" err="1"/>
              <a:t>зірок</a:t>
            </a:r>
            <a:r>
              <a:rPr lang="ru-RU" sz="1300" dirty="0"/>
              <a:t>, а </a:t>
            </a:r>
            <a:r>
              <a:rPr lang="ru-RU" sz="1300" dirty="0" err="1"/>
              <a:t>молодий</a:t>
            </a:r>
            <a:r>
              <a:rPr lang="ru-RU" sz="1300" dirty="0"/>
              <a:t> </a:t>
            </a:r>
            <a:r>
              <a:rPr lang="ru-RU" sz="1300" dirty="0" err="1"/>
              <a:t>Місяць</a:t>
            </a:r>
            <a:r>
              <a:rPr lang="ru-RU" sz="1300" dirty="0"/>
              <a:t> </a:t>
            </a:r>
            <a:r>
              <a:rPr lang="ru-RU" sz="1300" dirty="0" err="1"/>
              <a:t>вказав</a:t>
            </a:r>
            <a:r>
              <a:rPr lang="ru-RU" sz="1300" dirty="0"/>
              <a:t> </a:t>
            </a:r>
            <a:r>
              <a:rPr lang="ru-RU" sz="1300" dirty="0" err="1"/>
              <a:t>шукачам</a:t>
            </a:r>
            <a:r>
              <a:rPr lang="ru-RU" sz="1300" dirty="0"/>
              <a:t> шлях до </a:t>
            </a:r>
            <a:r>
              <a:rPr lang="ru-RU" sz="1300" dirty="0" err="1"/>
              <a:t>домівки</a:t>
            </a:r>
            <a:r>
              <a:rPr lang="ru-RU" sz="1300" dirty="0"/>
              <a:t> </a:t>
            </a:r>
            <a:r>
              <a:rPr lang="ru-RU" sz="1300" dirty="0" err="1"/>
              <a:t>сонечка</a:t>
            </a:r>
            <a:r>
              <a:rPr lang="ru-RU" sz="1300" dirty="0"/>
              <a:t>.</a:t>
            </a:r>
          </a:p>
          <a:p>
            <a:pPr>
              <a:buNone/>
            </a:pPr>
            <a:r>
              <a:rPr lang="ru-RU" sz="1300" dirty="0"/>
              <a:t>Коли люди </a:t>
            </a:r>
            <a:r>
              <a:rPr lang="ru-RU" sz="1300" dirty="0" err="1"/>
              <a:t>прийшли</a:t>
            </a:r>
            <a:r>
              <a:rPr lang="ru-RU" sz="1300" dirty="0"/>
              <a:t> </a:t>
            </a:r>
            <a:r>
              <a:rPr lang="ru-RU" sz="1300" dirty="0" err="1"/>
              <a:t>туди</a:t>
            </a:r>
            <a:r>
              <a:rPr lang="ru-RU" sz="1300" dirty="0"/>
              <a:t>, </a:t>
            </a:r>
            <a:r>
              <a:rPr lang="ru-RU" sz="1300" dirty="0" err="1"/>
              <a:t>воно</a:t>
            </a:r>
            <a:r>
              <a:rPr lang="ru-RU" sz="1300" dirty="0"/>
              <a:t> </a:t>
            </a:r>
            <a:r>
              <a:rPr lang="ru-RU" sz="1300" dirty="0" err="1"/>
              <a:t>якраз</a:t>
            </a:r>
            <a:r>
              <a:rPr lang="ru-RU" sz="1300" dirty="0"/>
              <a:t> </a:t>
            </a:r>
            <a:r>
              <a:rPr lang="ru-RU" sz="1300" dirty="0" err="1"/>
              <a:t>прокинулось</a:t>
            </a:r>
            <a:r>
              <a:rPr lang="ru-RU" sz="1300" dirty="0"/>
              <a:t>. </a:t>
            </a:r>
            <a:r>
              <a:rPr lang="ru-RU" sz="1300" dirty="0" err="1"/>
              <a:t>Тоді</a:t>
            </a:r>
            <a:r>
              <a:rPr lang="ru-RU" sz="1300" dirty="0"/>
              <a:t> </a:t>
            </a:r>
            <a:r>
              <a:rPr lang="ru-RU" sz="1300" dirty="0" err="1"/>
              <a:t>найсміливіший</a:t>
            </a:r>
            <a:r>
              <a:rPr lang="ru-RU" sz="1300" dirty="0"/>
              <a:t> з людей </a:t>
            </a:r>
            <a:r>
              <a:rPr lang="ru-RU" sz="1300" dirty="0" err="1"/>
              <a:t>виступив</a:t>
            </a:r>
            <a:r>
              <a:rPr lang="ru-RU" sz="1300" dirty="0"/>
              <a:t> </a:t>
            </a:r>
            <a:r>
              <a:rPr lang="ru-RU" sz="1300" dirty="0" err="1"/>
              <a:t>уперед</a:t>
            </a:r>
            <a:r>
              <a:rPr lang="ru-RU" sz="1300" dirty="0"/>
              <a:t> і </a:t>
            </a:r>
            <a:r>
              <a:rPr lang="ru-RU" sz="1300" dirty="0" err="1"/>
              <a:t>промовив</a:t>
            </a:r>
            <a:r>
              <a:rPr lang="ru-RU" sz="1300" dirty="0"/>
              <a:t>:</a:t>
            </a:r>
          </a:p>
          <a:p>
            <a:pPr>
              <a:buNone/>
            </a:pPr>
            <a:r>
              <a:rPr lang="ru-RU" sz="1300" dirty="0"/>
              <a:t>-- Будь ласка, </a:t>
            </a:r>
            <a:r>
              <a:rPr lang="ru-RU" sz="1300" dirty="0" err="1"/>
              <a:t>повертайся</a:t>
            </a:r>
            <a:r>
              <a:rPr lang="ru-RU" sz="1300" dirty="0"/>
              <a:t> назад, </a:t>
            </a:r>
            <a:r>
              <a:rPr lang="ru-RU" sz="1300" dirty="0" err="1"/>
              <a:t>адже</a:t>
            </a:r>
            <a:r>
              <a:rPr lang="ru-RU" sz="1300" dirty="0"/>
              <a:t> без </a:t>
            </a:r>
            <a:r>
              <a:rPr lang="ru-RU" sz="1300" dirty="0" err="1"/>
              <a:t>твого</a:t>
            </a:r>
            <a:r>
              <a:rPr lang="ru-RU" sz="1300" dirty="0"/>
              <a:t> тепла ми </a:t>
            </a:r>
            <a:r>
              <a:rPr lang="ru-RU" sz="1300" dirty="0" err="1"/>
              <a:t>замерзаємо</a:t>
            </a:r>
            <a:r>
              <a:rPr lang="ru-RU" sz="1300" dirty="0"/>
              <a:t>, </a:t>
            </a:r>
            <a:r>
              <a:rPr lang="ru-RU" sz="1300" dirty="0" err="1"/>
              <a:t>твої</a:t>
            </a:r>
            <a:r>
              <a:rPr lang="ru-RU" sz="1300" dirty="0"/>
              <a:t> </a:t>
            </a:r>
            <a:r>
              <a:rPr lang="ru-RU" sz="1300" dirty="0" err="1"/>
              <a:t>промінці</a:t>
            </a:r>
            <a:r>
              <a:rPr lang="ru-RU" sz="1300" dirty="0"/>
              <a:t> </a:t>
            </a:r>
            <a:r>
              <a:rPr lang="ru-RU" sz="1300" dirty="0" err="1"/>
              <a:t>дарують</a:t>
            </a:r>
            <a:r>
              <a:rPr lang="ru-RU" sz="1300" dirty="0"/>
              <a:t> нам </a:t>
            </a:r>
            <a:r>
              <a:rPr lang="ru-RU" sz="1300" dirty="0" err="1"/>
              <a:t>радість</a:t>
            </a:r>
            <a:r>
              <a:rPr lang="ru-RU" sz="1300" dirty="0"/>
              <a:t>, без тебе все </a:t>
            </a:r>
            <a:r>
              <a:rPr lang="ru-RU" sz="1300" dirty="0" err="1"/>
              <a:t>в'яне</a:t>
            </a:r>
            <a:r>
              <a:rPr lang="ru-RU" sz="1300" dirty="0"/>
              <a:t>, а </a:t>
            </a:r>
            <a:r>
              <a:rPr lang="ru-RU" sz="1300" dirty="0" err="1"/>
              <a:t>звірі</a:t>
            </a:r>
            <a:r>
              <a:rPr lang="ru-RU" sz="1300" dirty="0"/>
              <a:t> </a:t>
            </a:r>
            <a:r>
              <a:rPr lang="ru-RU" sz="1300" dirty="0" err="1"/>
              <a:t>ходять</a:t>
            </a:r>
            <a:r>
              <a:rPr lang="ru-RU" sz="1300" dirty="0"/>
              <a:t> </a:t>
            </a:r>
            <a:r>
              <a:rPr lang="ru-RU" sz="1300" dirty="0" err="1"/>
              <a:t>похмурі</a:t>
            </a:r>
            <a:r>
              <a:rPr lang="ru-RU" sz="1300" dirty="0"/>
              <a:t>.</a:t>
            </a:r>
          </a:p>
          <a:p>
            <a:pPr>
              <a:buNone/>
            </a:pPr>
            <a:r>
              <a:rPr lang="ru-RU" sz="1300" dirty="0"/>
              <a:t>-- </a:t>
            </a:r>
            <a:r>
              <a:rPr lang="ru-RU" sz="1300" dirty="0" err="1"/>
              <a:t>Ви</a:t>
            </a:r>
            <a:r>
              <a:rPr lang="ru-RU" sz="1300" dirty="0"/>
              <a:t> про мене </a:t>
            </a:r>
            <a:r>
              <a:rPr lang="ru-RU" sz="1300" dirty="0" err="1"/>
              <a:t>забули</a:t>
            </a:r>
            <a:r>
              <a:rPr lang="ru-RU" sz="1300" dirty="0"/>
              <a:t>, -- </a:t>
            </a:r>
            <a:r>
              <a:rPr lang="ru-RU" sz="1300" dirty="0" err="1"/>
              <a:t>відповіло</a:t>
            </a:r>
            <a:r>
              <a:rPr lang="ru-RU" sz="1300" dirty="0"/>
              <a:t> </a:t>
            </a:r>
            <a:r>
              <a:rPr lang="ru-RU" sz="1300" dirty="0" err="1"/>
              <a:t>Сонечко</a:t>
            </a:r>
            <a:r>
              <a:rPr lang="ru-RU" sz="1300" dirty="0"/>
              <a:t>, -- </a:t>
            </a:r>
            <a:r>
              <a:rPr lang="ru-RU" sz="1300" dirty="0" err="1"/>
              <a:t>але</a:t>
            </a:r>
            <a:r>
              <a:rPr lang="ru-RU" sz="1300" dirty="0"/>
              <a:t> </a:t>
            </a:r>
            <a:r>
              <a:rPr lang="ru-RU" sz="1300" dirty="0" err="1"/>
              <a:t>саме</a:t>
            </a:r>
            <a:r>
              <a:rPr lang="ru-RU" sz="1300" dirty="0"/>
              <a:t> я дарую вам </a:t>
            </a:r>
            <a:r>
              <a:rPr lang="ru-RU" sz="1300" dirty="0" err="1"/>
              <a:t>життєву</a:t>
            </a:r>
            <a:r>
              <a:rPr lang="ru-RU" sz="1300" dirty="0"/>
              <a:t> </a:t>
            </a:r>
            <a:r>
              <a:rPr lang="ru-RU" sz="1300" dirty="0" err="1"/>
              <a:t>енергію</a:t>
            </a:r>
            <a:r>
              <a:rPr lang="ru-RU" sz="1300" dirty="0"/>
              <a:t>.</a:t>
            </a:r>
          </a:p>
          <a:p>
            <a:pPr>
              <a:buNone/>
            </a:pPr>
            <a:r>
              <a:rPr lang="ru-RU" sz="1300" dirty="0"/>
              <a:t>-- </a:t>
            </a:r>
            <a:r>
              <a:rPr lang="ru-RU" sz="1300" dirty="0" err="1"/>
              <a:t>Повертайся</a:t>
            </a:r>
            <a:r>
              <a:rPr lang="ru-RU" sz="1300" dirty="0"/>
              <a:t> назад, ми </a:t>
            </a:r>
            <a:r>
              <a:rPr lang="ru-RU" sz="1300" dirty="0" err="1"/>
              <a:t>будемо</a:t>
            </a:r>
            <a:r>
              <a:rPr lang="ru-RU" sz="1300" dirty="0"/>
              <a:t> </a:t>
            </a:r>
            <a:r>
              <a:rPr lang="ru-RU" sz="1300" dirty="0" err="1"/>
              <a:t>тобі</a:t>
            </a:r>
            <a:r>
              <a:rPr lang="ru-RU" sz="1300" dirty="0"/>
              <a:t> </a:t>
            </a:r>
            <a:r>
              <a:rPr lang="ru-RU" sz="1300" dirty="0" err="1"/>
              <a:t>вдячні</a:t>
            </a:r>
            <a:r>
              <a:rPr lang="ru-RU" sz="1300" dirty="0"/>
              <a:t>, -- </a:t>
            </a:r>
            <a:r>
              <a:rPr lang="ru-RU" sz="1300" dirty="0" err="1"/>
              <a:t>мовили</a:t>
            </a:r>
            <a:r>
              <a:rPr lang="ru-RU" sz="1300" dirty="0"/>
              <a:t> люди</a:t>
            </a:r>
          </a:p>
          <a:p>
            <a:pPr>
              <a:buNone/>
            </a:pPr>
            <a:r>
              <a:rPr lang="ru-RU" sz="1300" dirty="0"/>
              <a:t>-- </a:t>
            </a:r>
            <a:r>
              <a:rPr lang="ru-RU" sz="1300" dirty="0" err="1"/>
              <a:t>Мені</a:t>
            </a:r>
            <a:r>
              <a:rPr lang="ru-RU" sz="1300" dirty="0"/>
              <a:t> </a:t>
            </a:r>
            <a:r>
              <a:rPr lang="ru-RU" sz="1300" dirty="0" err="1"/>
              <a:t>краще</a:t>
            </a:r>
            <a:r>
              <a:rPr lang="ru-RU" sz="1300" dirty="0"/>
              <a:t> </a:t>
            </a:r>
            <a:r>
              <a:rPr lang="ru-RU" sz="1300" dirty="0" err="1"/>
              <a:t>вдома</a:t>
            </a:r>
            <a:r>
              <a:rPr lang="ru-RU" sz="1300" dirty="0"/>
              <a:t>, -- </a:t>
            </a:r>
            <a:r>
              <a:rPr lang="ru-RU" sz="1300" dirty="0" err="1"/>
              <a:t>відказало</a:t>
            </a:r>
            <a:r>
              <a:rPr lang="ru-RU" sz="1300" dirty="0"/>
              <a:t> </a:t>
            </a:r>
            <a:r>
              <a:rPr lang="ru-RU" sz="1300" dirty="0" err="1"/>
              <a:t>світило</a:t>
            </a:r>
            <a:r>
              <a:rPr lang="ru-RU" sz="1300" dirty="0"/>
              <a:t>.</a:t>
            </a:r>
          </a:p>
          <a:p>
            <a:pPr>
              <a:buNone/>
            </a:pPr>
            <a:r>
              <a:rPr lang="ru-RU" sz="1300" dirty="0" err="1"/>
              <a:t>Воно</a:t>
            </a:r>
            <a:r>
              <a:rPr lang="ru-RU" sz="1300" dirty="0"/>
              <a:t> глянуло на </a:t>
            </a:r>
            <a:r>
              <a:rPr lang="ru-RU" sz="1300" dirty="0" err="1"/>
              <a:t>сумні</a:t>
            </a:r>
            <a:r>
              <a:rPr lang="ru-RU" sz="1300" dirty="0"/>
              <a:t> </a:t>
            </a:r>
            <a:r>
              <a:rPr lang="ru-RU" sz="1300" dirty="0" err="1"/>
              <a:t>обличчя</a:t>
            </a:r>
            <a:r>
              <a:rPr lang="ru-RU" sz="1300" dirty="0"/>
              <a:t> людей </a:t>
            </a:r>
            <a:r>
              <a:rPr lang="ru-RU" sz="1300" dirty="0" err="1"/>
              <a:t>і</a:t>
            </a:r>
            <a:r>
              <a:rPr lang="ru-RU" sz="1300" dirty="0"/>
              <a:t> </a:t>
            </a:r>
            <a:r>
              <a:rPr lang="ru-RU" sz="1300" dirty="0" err="1"/>
              <a:t>промовило</a:t>
            </a:r>
            <a:r>
              <a:rPr lang="ru-RU" sz="1300" dirty="0"/>
              <a:t>:</a:t>
            </a:r>
          </a:p>
          <a:p>
            <a:pPr>
              <a:buNone/>
            </a:pPr>
            <a:r>
              <a:rPr lang="ru-RU" sz="1300" dirty="0"/>
              <a:t>-- Добре, я повернусь, </a:t>
            </a:r>
            <a:r>
              <a:rPr lang="ru-RU" sz="1300" dirty="0" err="1"/>
              <a:t>але</a:t>
            </a:r>
            <a:r>
              <a:rPr lang="ru-RU" sz="1300" dirty="0"/>
              <a:t> буду </a:t>
            </a:r>
            <a:r>
              <a:rPr lang="ru-RU" sz="1300" dirty="0" err="1"/>
              <a:t>світити</a:t>
            </a:r>
            <a:r>
              <a:rPr lang="ru-RU" sz="1300" dirty="0"/>
              <a:t> </a:t>
            </a:r>
            <a:r>
              <a:rPr lang="ru-RU" sz="1300" dirty="0" err="1"/>
              <a:t>тільки</a:t>
            </a:r>
            <a:r>
              <a:rPr lang="ru-RU" sz="1300" dirty="0"/>
              <a:t> вдень, а </a:t>
            </a:r>
            <a:r>
              <a:rPr lang="ru-RU" sz="1300" dirty="0" err="1"/>
              <a:t>вночі</a:t>
            </a:r>
            <a:r>
              <a:rPr lang="ru-RU" sz="1300" dirty="0"/>
              <a:t> </a:t>
            </a:r>
            <a:r>
              <a:rPr lang="ru-RU" sz="1300" dirty="0" err="1"/>
              <a:t>відпочиватиму</a:t>
            </a:r>
            <a:r>
              <a:rPr lang="ru-RU" sz="1300" dirty="0"/>
              <a:t> </a:t>
            </a:r>
            <a:r>
              <a:rPr lang="ru-RU" sz="1300" dirty="0" err="1"/>
              <a:t>вдома</a:t>
            </a:r>
            <a:r>
              <a:rPr lang="ru-RU" sz="1300" dirty="0"/>
              <a:t>. </a:t>
            </a:r>
            <a:r>
              <a:rPr lang="ru-RU" sz="1300" dirty="0" err="1"/>
              <a:t>Тоді</a:t>
            </a:r>
            <a:r>
              <a:rPr lang="ru-RU" sz="1300" dirty="0"/>
              <a:t> вам </a:t>
            </a:r>
            <a:r>
              <a:rPr lang="ru-RU" sz="1300" dirty="0" err="1"/>
              <a:t>світитимуть</a:t>
            </a:r>
            <a:r>
              <a:rPr lang="ru-RU" sz="1300" dirty="0"/>
              <a:t> </a:t>
            </a:r>
            <a:r>
              <a:rPr lang="ru-RU" sz="1300" dirty="0" err="1"/>
              <a:t>Місяць</a:t>
            </a:r>
            <a:r>
              <a:rPr lang="ru-RU" sz="1300" dirty="0"/>
              <a:t> і </a:t>
            </a:r>
            <a:r>
              <a:rPr lang="ru-RU" sz="1300" dirty="0" err="1"/>
              <a:t>зорі</a:t>
            </a:r>
            <a:r>
              <a:rPr lang="ru-RU" sz="1300" dirty="0"/>
              <a:t>. А </a:t>
            </a:r>
            <a:r>
              <a:rPr lang="ru-RU" sz="1300" dirty="0" err="1"/>
              <a:t>ви</a:t>
            </a:r>
            <a:r>
              <a:rPr lang="ru-RU" sz="1300" dirty="0"/>
              <a:t> з </a:t>
            </a:r>
            <a:r>
              <a:rPr lang="ru-RU" sz="1300" dirty="0" err="1"/>
              <a:t>нетерпінням</a:t>
            </a:r>
            <a:r>
              <a:rPr lang="ru-RU" sz="1300" dirty="0"/>
              <a:t> </a:t>
            </a:r>
            <a:r>
              <a:rPr lang="ru-RU" sz="1300" dirty="0" err="1"/>
              <a:t>чекатимете</a:t>
            </a:r>
            <a:r>
              <a:rPr lang="ru-RU" sz="1300" dirty="0"/>
              <a:t> нового дня. Так і повелось, </a:t>
            </a:r>
            <a:r>
              <a:rPr lang="ru-RU" sz="1300" dirty="0" err="1"/>
              <a:t>що</a:t>
            </a:r>
            <a:r>
              <a:rPr lang="ru-RU" sz="1300" dirty="0"/>
              <a:t> </a:t>
            </a:r>
            <a:r>
              <a:rPr lang="ru-RU" sz="1300" dirty="0" err="1"/>
              <a:t>сонечко</a:t>
            </a:r>
            <a:r>
              <a:rPr lang="ru-RU" sz="1300" dirty="0"/>
              <a:t> </a:t>
            </a:r>
            <a:r>
              <a:rPr lang="ru-RU" sz="1300" dirty="0" err="1"/>
              <a:t>освітлює</a:t>
            </a:r>
            <a:r>
              <a:rPr lang="ru-RU" sz="1300" dirty="0"/>
              <a:t> землю вдень, а </a:t>
            </a:r>
            <a:r>
              <a:rPr lang="ru-RU" sz="1300" dirty="0" err="1"/>
              <a:t>вночі</a:t>
            </a:r>
            <a:r>
              <a:rPr lang="ru-RU" sz="1300" dirty="0"/>
              <a:t> </a:t>
            </a:r>
            <a:r>
              <a:rPr lang="ru-RU" sz="1300" dirty="0" err="1"/>
              <a:t>ховається</a:t>
            </a:r>
            <a:r>
              <a:rPr lang="ru-RU" sz="1300" dirty="0"/>
              <a:t>, </a:t>
            </a:r>
            <a:r>
              <a:rPr lang="ru-RU" sz="1300" dirty="0" err="1"/>
              <a:t>щоб</a:t>
            </a:r>
            <a:r>
              <a:rPr lang="ru-RU" sz="1300" dirty="0"/>
              <a:t> люди </a:t>
            </a:r>
            <a:r>
              <a:rPr lang="ru-RU" sz="1300" dirty="0" err="1"/>
              <a:t>відпочили</a:t>
            </a:r>
            <a:r>
              <a:rPr lang="ru-RU" sz="1300" dirty="0"/>
              <a:t>.  А </a:t>
            </a:r>
            <a:r>
              <a:rPr lang="ru-RU" sz="1300" dirty="0" err="1"/>
              <a:t>новий</a:t>
            </a:r>
            <a:r>
              <a:rPr lang="ru-RU" sz="1300" dirty="0"/>
              <a:t> день </a:t>
            </a:r>
            <a:r>
              <a:rPr lang="ru-RU" sz="1300" dirty="0" err="1"/>
              <a:t>принесе</a:t>
            </a:r>
            <a:r>
              <a:rPr lang="ru-RU" sz="1300" dirty="0"/>
              <a:t> </a:t>
            </a:r>
            <a:r>
              <a:rPr lang="ru-RU" sz="1300" dirty="0" err="1"/>
              <a:t>нові</a:t>
            </a:r>
            <a:r>
              <a:rPr lang="ru-RU" sz="1300" dirty="0"/>
              <a:t> </a:t>
            </a:r>
            <a:r>
              <a:rPr lang="ru-RU" sz="1300" dirty="0" err="1"/>
              <a:t>радощі</a:t>
            </a:r>
            <a:r>
              <a:rPr lang="ru-RU" sz="1300" dirty="0"/>
              <a:t>, коли Сонечко </a:t>
            </a:r>
            <a:r>
              <a:rPr lang="ru-RU" sz="1300" dirty="0" err="1"/>
              <a:t>повернеться</a:t>
            </a:r>
            <a:r>
              <a:rPr lang="ru-RU" sz="1300" dirty="0"/>
              <a:t>!</a:t>
            </a:r>
          </a:p>
          <a:p>
            <a:endParaRPr lang="ru-RU" sz="1300" dirty="0"/>
          </a:p>
        </p:txBody>
      </p:sp>
      <p:pic>
        <p:nvPicPr>
          <p:cNvPr id="4" name="Рисунок 3" descr="9-97195_smileys-солнышко-детское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2418" y="-171400"/>
            <a:ext cx="1825204" cy="170922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Горизонтальный свиток 13"/>
          <p:cNvSpPr/>
          <p:nvPr/>
        </p:nvSpPr>
        <p:spPr>
          <a:xfrm>
            <a:off x="1331640" y="404664"/>
            <a:ext cx="7200800" cy="936104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Сонечко своїми руками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772816"/>
            <a:ext cx="4144504" cy="4619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200" dirty="0" err="1"/>
              <a:t>Виріб</a:t>
            </a:r>
            <a:r>
              <a:rPr lang="ru-RU" sz="1200" dirty="0"/>
              <a:t> </a:t>
            </a:r>
            <a:r>
              <a:rPr lang="ru-RU" sz="1200" dirty="0" err="1"/>
              <a:t>сонечко</a:t>
            </a:r>
            <a:r>
              <a:rPr lang="ru-RU" sz="1200" dirty="0"/>
              <a:t> – </a:t>
            </a:r>
            <a:r>
              <a:rPr lang="ru-RU" sz="1200" dirty="0" err="1"/>
              <a:t>яскрава</a:t>
            </a:r>
            <a:r>
              <a:rPr lang="ru-RU" sz="1200" dirty="0"/>
              <a:t>, </a:t>
            </a:r>
            <a:r>
              <a:rPr lang="ru-RU" sz="1200" dirty="0" err="1"/>
              <a:t>світла</a:t>
            </a:r>
            <a:r>
              <a:rPr lang="ru-RU" sz="1200" dirty="0"/>
              <a:t>, </a:t>
            </a:r>
            <a:r>
              <a:rPr lang="ru-RU" sz="1200" dirty="0" err="1"/>
              <a:t>річна</a:t>
            </a:r>
            <a:r>
              <a:rPr lang="ru-RU" sz="1200" dirty="0"/>
              <a:t>, </a:t>
            </a:r>
            <a:r>
              <a:rPr lang="ru-RU" sz="1200" dirty="0" err="1"/>
              <a:t>піднімає</a:t>
            </a:r>
            <a:r>
              <a:rPr lang="ru-RU" sz="1200" dirty="0"/>
              <a:t> </a:t>
            </a:r>
            <a:r>
              <a:rPr lang="ru-RU" sz="1200" dirty="0" err="1"/>
              <a:t>настрій</a:t>
            </a:r>
            <a:r>
              <a:rPr lang="ru-RU" sz="1200" dirty="0"/>
              <a:t> . Як</a:t>
            </a:r>
          </a:p>
          <a:p>
            <a:pPr>
              <a:buNone/>
            </a:pPr>
            <a:r>
              <a:rPr lang="ru-RU" sz="1200" dirty="0" err="1"/>
              <a:t>зробити</a:t>
            </a:r>
            <a:r>
              <a:rPr lang="ru-RU" sz="1200" dirty="0"/>
              <a:t> </a:t>
            </a:r>
            <a:r>
              <a:rPr lang="ru-RU" sz="1200" dirty="0" err="1"/>
              <a:t>саморобку</a:t>
            </a:r>
            <a:r>
              <a:rPr lang="ru-RU" sz="1200" dirty="0"/>
              <a:t> </a:t>
            </a:r>
            <a:r>
              <a:rPr lang="ru-RU" sz="1200" dirty="0" err="1"/>
              <a:t>сонечко</a:t>
            </a:r>
            <a:r>
              <a:rPr lang="ru-RU" sz="1200" dirty="0"/>
              <a:t>?</a:t>
            </a:r>
          </a:p>
          <a:p>
            <a:pPr>
              <a:buNone/>
            </a:pPr>
            <a:r>
              <a:rPr lang="ru-RU" sz="1200" b="1" dirty="0" err="1"/>
              <a:t>Сонечко</a:t>
            </a:r>
            <a:r>
              <a:rPr lang="ru-RU" sz="1200" b="1" dirty="0"/>
              <a:t> </a:t>
            </a:r>
            <a:r>
              <a:rPr lang="ru-RU" sz="1200" b="1" dirty="0" err="1"/>
              <a:t>з</a:t>
            </a:r>
            <a:r>
              <a:rPr lang="ru-RU" sz="1200" b="1" dirty="0"/>
              <a:t> </a:t>
            </a:r>
            <a:r>
              <a:rPr lang="ru-RU" sz="1200" b="1" dirty="0" err="1"/>
              <a:t>пластиліну</a:t>
            </a:r>
            <a:r>
              <a:rPr lang="ru-RU" sz="1200" b="1" dirty="0"/>
              <a:t>, </a:t>
            </a:r>
            <a:r>
              <a:rPr lang="ru-RU" sz="1200" b="1" dirty="0" err="1"/>
              <a:t>тіста</a:t>
            </a:r>
            <a:r>
              <a:rPr lang="ru-RU" sz="1200" b="1" dirty="0"/>
              <a:t> для </a:t>
            </a:r>
            <a:r>
              <a:rPr lang="ru-RU" sz="1200" b="1" dirty="0" err="1"/>
              <a:t>ліплення</a:t>
            </a:r>
            <a:endParaRPr lang="ru-RU" sz="1200" b="1" dirty="0"/>
          </a:p>
          <a:p>
            <a:pPr>
              <a:buNone/>
            </a:pPr>
            <a:r>
              <a:rPr lang="ru-RU" sz="1200" dirty="0" err="1"/>
              <a:t>Пластилінове</a:t>
            </a:r>
            <a:r>
              <a:rPr lang="ru-RU" sz="1200" dirty="0"/>
              <a:t> </a:t>
            </a:r>
            <a:r>
              <a:rPr lang="ru-RU" sz="1200" dirty="0" err="1"/>
              <a:t>сонечко</a:t>
            </a:r>
            <a:r>
              <a:rPr lang="ru-RU" sz="1200" dirty="0"/>
              <a:t> – </a:t>
            </a:r>
            <a:r>
              <a:rPr lang="ru-RU" sz="1200" dirty="0" err="1"/>
              <a:t>це</a:t>
            </a:r>
            <a:r>
              <a:rPr lang="ru-RU" sz="1200" dirty="0"/>
              <a:t> проста </a:t>
            </a:r>
            <a:r>
              <a:rPr lang="ru-RU" sz="1200" dirty="0" err="1"/>
              <a:t>і</a:t>
            </a:r>
            <a:r>
              <a:rPr lang="ru-RU" sz="1200" dirty="0"/>
              <a:t>, в той же час,</a:t>
            </a:r>
          </a:p>
          <a:p>
            <a:pPr>
              <a:buNone/>
            </a:pPr>
            <a:r>
              <a:rPr lang="ru-RU" sz="1200" dirty="0" err="1"/>
              <a:t>захоплююча</a:t>
            </a:r>
            <a:r>
              <a:rPr lang="ru-RU" sz="1200" dirty="0"/>
              <a:t> робота, яка </a:t>
            </a:r>
            <a:r>
              <a:rPr lang="ru-RU" sz="1200" dirty="0" err="1"/>
              <a:t>зацікавить</a:t>
            </a:r>
            <a:r>
              <a:rPr lang="ru-RU" sz="1200" dirty="0"/>
              <a:t> </a:t>
            </a:r>
            <a:r>
              <a:rPr lang="ru-RU" sz="1200" dirty="0" err="1"/>
              <a:t>будь-кого</a:t>
            </a:r>
            <a:r>
              <a:rPr lang="ru-RU" sz="1200" dirty="0"/>
              <a:t>. </a:t>
            </a:r>
          </a:p>
          <a:p>
            <a:pPr>
              <a:buNone/>
            </a:pPr>
            <a:r>
              <a:rPr lang="ru-RU" sz="1200" dirty="0"/>
              <a:t>Для </a:t>
            </a:r>
            <a:r>
              <a:rPr lang="ru-RU" sz="1200" dirty="0" err="1"/>
              <a:t>малюків</a:t>
            </a:r>
            <a:r>
              <a:rPr lang="ru-RU" sz="1200" dirty="0"/>
              <a:t> </a:t>
            </a:r>
            <a:r>
              <a:rPr lang="ru-RU" sz="1200" dirty="0" err="1"/>
              <a:t>молодшого</a:t>
            </a:r>
            <a:r>
              <a:rPr lang="ru-RU" sz="1200" dirty="0"/>
              <a:t> </a:t>
            </a:r>
            <a:r>
              <a:rPr lang="ru-RU" sz="1200" dirty="0" err="1"/>
              <a:t>віку</a:t>
            </a:r>
            <a:r>
              <a:rPr lang="ru-RU" sz="1200" dirty="0"/>
              <a:t> </a:t>
            </a:r>
            <a:r>
              <a:rPr lang="ru-RU" sz="1200" dirty="0" err="1"/>
              <a:t>можна</a:t>
            </a:r>
            <a:r>
              <a:rPr lang="ru-RU" sz="1200" dirty="0"/>
              <a:t> </a:t>
            </a:r>
            <a:r>
              <a:rPr lang="ru-RU" sz="1200" dirty="0" err="1"/>
              <a:t>запропонувати</a:t>
            </a:r>
            <a:endParaRPr lang="ru-RU" sz="1200" dirty="0"/>
          </a:p>
          <a:p>
            <a:pPr>
              <a:buNone/>
            </a:pPr>
            <a:r>
              <a:rPr lang="ru-RU" sz="1200" dirty="0" err="1"/>
              <a:t>пластилінову</a:t>
            </a:r>
            <a:r>
              <a:rPr lang="ru-RU" sz="1200" dirty="0"/>
              <a:t> </a:t>
            </a:r>
            <a:r>
              <a:rPr lang="ru-RU" sz="1200" dirty="0" err="1"/>
              <a:t>розмальовку</a:t>
            </a:r>
            <a:r>
              <a:rPr lang="ru-RU" sz="1200" dirty="0"/>
              <a:t>: намалюйте </a:t>
            </a:r>
            <a:r>
              <a:rPr lang="ru-RU" sz="1200" dirty="0" err="1"/>
              <a:t>сонечко</a:t>
            </a:r>
            <a:r>
              <a:rPr lang="ru-RU" sz="1200" dirty="0"/>
              <a:t> на </a:t>
            </a:r>
            <a:r>
              <a:rPr lang="ru-RU" sz="1200" dirty="0" err="1"/>
              <a:t>папері</a:t>
            </a:r>
            <a:r>
              <a:rPr lang="ru-RU" sz="1200" dirty="0"/>
              <a:t> </a:t>
            </a:r>
            <a:r>
              <a:rPr lang="ru-RU" sz="1200" dirty="0" err="1"/>
              <a:t>і</a:t>
            </a:r>
            <a:endParaRPr lang="ru-RU" sz="1200" dirty="0"/>
          </a:p>
          <a:p>
            <a:pPr>
              <a:buNone/>
            </a:pPr>
            <a:r>
              <a:rPr lang="ru-RU" sz="1200" dirty="0" err="1"/>
              <a:t>доручіть</a:t>
            </a:r>
            <a:r>
              <a:rPr lang="ru-RU" sz="1200" dirty="0"/>
              <a:t> </a:t>
            </a:r>
            <a:r>
              <a:rPr lang="ru-RU" sz="1200" dirty="0" err="1"/>
              <a:t>дитині</a:t>
            </a:r>
            <a:r>
              <a:rPr lang="ru-RU" sz="1200" dirty="0"/>
              <a:t> «</a:t>
            </a:r>
            <a:r>
              <a:rPr lang="ru-RU" sz="1200" dirty="0" err="1"/>
              <a:t>замазати</a:t>
            </a:r>
            <a:r>
              <a:rPr lang="ru-RU" sz="1200" dirty="0"/>
              <a:t>» </a:t>
            </a:r>
            <a:r>
              <a:rPr lang="ru-RU" sz="1200" dirty="0" err="1"/>
              <a:t>його</a:t>
            </a:r>
            <a:r>
              <a:rPr lang="ru-RU" sz="1200" dirty="0"/>
              <a:t> </a:t>
            </a:r>
            <a:r>
              <a:rPr lang="ru-RU" sz="1200" dirty="0" err="1"/>
              <a:t>пластиліном</a:t>
            </a:r>
            <a:endParaRPr lang="ru-RU" sz="1200" dirty="0"/>
          </a:p>
          <a:p>
            <a:pPr>
              <a:buNone/>
            </a:pPr>
            <a:r>
              <a:rPr lang="ru-RU" sz="1200" dirty="0" err="1"/>
              <a:t>відповідного</a:t>
            </a:r>
            <a:r>
              <a:rPr lang="ru-RU" sz="1200" dirty="0"/>
              <a:t> </a:t>
            </a:r>
            <a:r>
              <a:rPr lang="ru-RU" sz="1200" dirty="0" err="1"/>
              <a:t>кольору</a:t>
            </a:r>
            <a:r>
              <a:rPr lang="ru-RU" sz="1200" dirty="0"/>
              <a:t>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200" dirty="0" err="1">
                <a:solidFill>
                  <a:srgbClr val="000000"/>
                </a:solidFill>
                <a:cs typeface="Arial" pitchFamily="34" charset="0"/>
              </a:rPr>
              <a:t>Ліплення</a:t>
            </a:r>
            <a:r>
              <a:rPr lang="ru-RU" sz="1200" dirty="0">
                <a:solidFill>
                  <a:srgbClr val="000000"/>
                </a:solidFill>
                <a:cs typeface="Arial" pitchFamily="34" charset="0"/>
              </a:rPr>
              <a:t> не </a:t>
            </a:r>
            <a:r>
              <a:rPr lang="ru-RU" sz="1200" dirty="0" err="1">
                <a:solidFill>
                  <a:srgbClr val="000000"/>
                </a:solidFill>
                <a:cs typeface="Arial" pitchFamily="34" charset="0"/>
              </a:rPr>
              <a:t>тільки</a:t>
            </a:r>
            <a:r>
              <a:rPr lang="ru-RU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cs typeface="Arial" pitchFamily="34" charset="0"/>
              </a:rPr>
              <a:t>розвиває</a:t>
            </a:r>
            <a:r>
              <a:rPr lang="ru-RU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cs typeface="Arial" pitchFamily="34" charset="0"/>
              </a:rPr>
              <a:t>дрібну</a:t>
            </a:r>
            <a:r>
              <a:rPr lang="ru-RU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cs typeface="Arial" pitchFamily="34" charset="0"/>
              </a:rPr>
              <a:t>й</a:t>
            </a:r>
            <a:r>
              <a:rPr lang="ru-RU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cs typeface="Arial" pitchFamily="34" charset="0"/>
              </a:rPr>
              <a:t>велику</a:t>
            </a:r>
            <a:r>
              <a:rPr lang="ru-RU" sz="1200" dirty="0">
                <a:solidFill>
                  <a:srgbClr val="000000"/>
                </a:solidFill>
                <a:cs typeface="Arial" pitchFamily="34" charset="0"/>
              </a:rPr>
              <a:t> моторику рук, </a:t>
            </a:r>
            <a:r>
              <a:rPr lang="ru-RU" sz="1200" dirty="0" err="1">
                <a:solidFill>
                  <a:srgbClr val="000000"/>
                </a:solidFill>
                <a:cs typeface="Arial" pitchFamily="34" charset="0"/>
              </a:rPr>
              <a:t>але</a:t>
            </a:r>
            <a:r>
              <a:rPr lang="ru-RU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cs typeface="Arial" pitchFamily="34" charset="0"/>
              </a:rPr>
              <a:t>і</a:t>
            </a:r>
            <a:r>
              <a:rPr lang="ru-RU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cs typeface="Arial" pitchFamily="34" charset="0"/>
              </a:rPr>
              <a:t>сприяє</a:t>
            </a:r>
            <a:r>
              <a:rPr lang="ru-RU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cs typeface="Arial" pitchFamily="34" charset="0"/>
              </a:rPr>
              <a:t>розкриттю</a:t>
            </a:r>
            <a:r>
              <a:rPr lang="ru-RU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cs typeface="Arial" pitchFamily="34" charset="0"/>
              </a:rPr>
              <a:t>творчого</a:t>
            </a:r>
            <a:r>
              <a:rPr lang="ru-RU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cs typeface="Arial" pitchFamily="34" charset="0"/>
              </a:rPr>
              <a:t>потенціалу</a:t>
            </a:r>
            <a:r>
              <a:rPr lang="ru-RU" sz="1200" dirty="0">
                <a:solidFill>
                  <a:srgbClr val="000000"/>
                </a:solidFill>
                <a:cs typeface="Arial" pitchFamily="34" charset="0"/>
              </a:rPr>
              <a:t>, </a:t>
            </a:r>
            <a:r>
              <a:rPr lang="ru-RU" sz="1200" dirty="0" err="1">
                <a:solidFill>
                  <a:srgbClr val="000000"/>
                </a:solidFill>
                <a:cs typeface="Arial" pitchFamily="34" charset="0"/>
              </a:rPr>
              <a:t>розвитку</a:t>
            </a:r>
            <a:r>
              <a:rPr lang="ru-RU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cs typeface="Arial" pitchFamily="34" charset="0"/>
              </a:rPr>
              <a:t>уяви</a:t>
            </a:r>
            <a:r>
              <a:rPr lang="ru-RU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cs typeface="Arial" pitchFamily="34" charset="0"/>
              </a:rPr>
              <a:t>і</a:t>
            </a:r>
            <a:r>
              <a:rPr lang="ru-RU" sz="12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cs typeface="Arial" pitchFamily="34" charset="0"/>
              </a:rPr>
              <a:t>фантазії</a:t>
            </a:r>
            <a:r>
              <a:rPr lang="ru-RU" sz="1200" dirty="0">
                <a:solidFill>
                  <a:srgbClr val="000000"/>
                </a:solidFill>
                <a:cs typeface="Arial" pitchFamily="34" charset="0"/>
              </a:rPr>
              <a:t>. </a:t>
            </a:r>
            <a:r>
              <a:rPr lang="ru-RU" sz="1200" dirty="0" err="1"/>
              <a:t>Виріб</a:t>
            </a:r>
            <a:r>
              <a:rPr lang="ru-RU" sz="1200" dirty="0"/>
              <a:t> </a:t>
            </a:r>
            <a:r>
              <a:rPr lang="ru-RU" sz="1200" dirty="0" err="1"/>
              <a:t>сонечко</a:t>
            </a:r>
            <a:r>
              <a:rPr lang="ru-RU" sz="1200" dirty="0"/>
              <a:t> </a:t>
            </a:r>
            <a:r>
              <a:rPr lang="ru-RU" sz="1200" dirty="0" err="1"/>
              <a:t>своїми</a:t>
            </a:r>
            <a:r>
              <a:rPr lang="ru-RU" sz="1200" dirty="0"/>
              <a:t> руками легко </a:t>
            </a:r>
            <a:r>
              <a:rPr lang="ru-RU" sz="1200" dirty="0" err="1"/>
              <a:t>зробити</a:t>
            </a:r>
            <a:r>
              <a:rPr lang="ru-RU" sz="1200" dirty="0"/>
              <a:t> </a:t>
            </a:r>
            <a:r>
              <a:rPr lang="ru-RU" sz="1200" dirty="0" err="1"/>
              <a:t>з</a:t>
            </a:r>
            <a:r>
              <a:rPr lang="ru-RU" sz="1200" dirty="0"/>
              <a:t> </a:t>
            </a:r>
            <a:r>
              <a:rPr lang="ru-RU" sz="1200" dirty="0" err="1"/>
              <a:t>підручних</a:t>
            </a:r>
            <a:r>
              <a:rPr lang="ru-RU" sz="1200" dirty="0"/>
              <a:t> </a:t>
            </a:r>
            <a:r>
              <a:rPr lang="ru-RU" sz="1200" dirty="0" err="1"/>
              <a:t>матеріалів</a:t>
            </a:r>
            <a:r>
              <a:rPr lang="ru-RU" sz="1200" dirty="0"/>
              <a:t>, а </a:t>
            </a:r>
            <a:r>
              <a:rPr lang="ru-RU" sz="1200" dirty="0" err="1"/>
              <a:t>саме</a:t>
            </a:r>
            <a:r>
              <a:rPr lang="ru-RU" sz="1200" dirty="0"/>
              <a:t>, </a:t>
            </a:r>
            <a:r>
              <a:rPr lang="ru-RU" sz="1200" dirty="0" err="1"/>
              <a:t>фантиків</a:t>
            </a:r>
            <a:r>
              <a:rPr lang="ru-RU" sz="1200" dirty="0"/>
              <a:t> </a:t>
            </a:r>
            <a:r>
              <a:rPr lang="ru-RU" sz="1200" dirty="0" err="1"/>
              <a:t>від</a:t>
            </a:r>
            <a:r>
              <a:rPr lang="ru-RU" sz="1200" dirty="0"/>
              <a:t> </a:t>
            </a:r>
            <a:r>
              <a:rPr lang="ru-RU" sz="1200" dirty="0" err="1"/>
              <a:t>цукерок</a:t>
            </a:r>
            <a:r>
              <a:rPr lang="ru-RU" sz="1200" dirty="0"/>
              <a:t>, </a:t>
            </a:r>
            <a:r>
              <a:rPr lang="ru-RU" sz="1200" dirty="0" err="1"/>
              <a:t>пластикової</a:t>
            </a:r>
            <a:r>
              <a:rPr lang="ru-RU" sz="1200" dirty="0"/>
              <a:t> </a:t>
            </a:r>
            <a:r>
              <a:rPr lang="ru-RU" sz="1200" dirty="0" err="1"/>
              <a:t>пляшки</a:t>
            </a:r>
            <a:r>
              <a:rPr lang="ru-RU" sz="1200" dirty="0"/>
              <a:t>, втулок </a:t>
            </a:r>
            <a:r>
              <a:rPr lang="ru-RU" sz="1200" dirty="0" err="1"/>
              <a:t>від</a:t>
            </a:r>
            <a:r>
              <a:rPr lang="ru-RU" sz="1200" dirty="0"/>
              <a:t> туалетного </a:t>
            </a:r>
            <a:r>
              <a:rPr lang="ru-RU" sz="1200" dirty="0" err="1"/>
              <a:t>паперу</a:t>
            </a:r>
            <a:r>
              <a:rPr lang="ru-RU" sz="1200" dirty="0"/>
              <a:t>, </a:t>
            </a:r>
            <a:r>
              <a:rPr lang="ru-RU" sz="1200" dirty="0" err="1"/>
              <a:t>осіннього</a:t>
            </a:r>
            <a:r>
              <a:rPr lang="ru-RU" sz="1200" dirty="0"/>
              <a:t> </a:t>
            </a:r>
            <a:r>
              <a:rPr lang="ru-RU" sz="1200" dirty="0" err="1"/>
              <a:t>листя</a:t>
            </a:r>
            <a:r>
              <a:rPr lang="ru-RU" sz="1200" dirty="0"/>
              <a:t> , ниток, макарон, пуговок, прищепок.</a:t>
            </a:r>
            <a:endParaRPr lang="ru-RU" sz="1200" dirty="0"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200" dirty="0">
                <a:solidFill>
                  <a:srgbClr val="000000"/>
                </a:solidFill>
                <a:cs typeface="Arial" pitchFamily="34" charset="0"/>
              </a:rPr>
              <a:t>  </a:t>
            </a:r>
          </a:p>
          <a:p>
            <a:pPr>
              <a:buNone/>
            </a:pPr>
            <a:br>
              <a:rPr lang="ru-RU" sz="1200" dirty="0"/>
            </a:br>
            <a:endParaRPr lang="ru-RU" sz="1200" dirty="0"/>
          </a:p>
        </p:txBody>
      </p:sp>
      <p:pic>
        <p:nvPicPr>
          <p:cNvPr id="14338" name="Picture 2" descr="https://lifehacker.org.ua/wp-content/uploads/9f16b48bcb4093885e37c21a7e752f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484784"/>
            <a:ext cx="1944216" cy="1376715"/>
          </a:xfrm>
          <a:prstGeom prst="rect">
            <a:avLst/>
          </a:prstGeom>
          <a:noFill/>
        </p:spPr>
      </p:pic>
      <p:pic>
        <p:nvPicPr>
          <p:cNvPr id="12290" name="Picture 2" descr="https://lifehacker.org.ua/wp-content/uploads/7a0566d4235dc4d009ce85509f0c6fe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132856"/>
            <a:ext cx="1468822" cy="1137345"/>
          </a:xfrm>
          <a:prstGeom prst="rect">
            <a:avLst/>
          </a:prstGeom>
          <a:noFill/>
        </p:spPr>
      </p:pic>
      <p:pic>
        <p:nvPicPr>
          <p:cNvPr id="12292" name="Picture 4" descr="https://lifehacker.org.ua/wp-content/uploads/e0e87280eda4f1ef95ff8e3efcf9c9b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2996952"/>
            <a:ext cx="1130632" cy="1370509"/>
          </a:xfrm>
          <a:prstGeom prst="rect">
            <a:avLst/>
          </a:prstGeom>
          <a:noFill/>
        </p:spPr>
      </p:pic>
      <p:pic>
        <p:nvPicPr>
          <p:cNvPr id="12294" name="Picture 6" descr="https://lifehacker.org.ua/wp-content/uploads/118d4ff47fe8732379330ea43f26166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084168" y="3284984"/>
            <a:ext cx="1183698" cy="1017341"/>
          </a:xfrm>
          <a:prstGeom prst="rect">
            <a:avLst/>
          </a:prstGeom>
          <a:noFill/>
        </p:spPr>
      </p:pic>
      <p:pic>
        <p:nvPicPr>
          <p:cNvPr id="12296" name="Picture 8" descr="https://lifehacker.org.ua/wp-content/uploads/a316dec1529e2b6600dd883f90fdf2a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4509120"/>
            <a:ext cx="1512168" cy="1056474"/>
          </a:xfrm>
          <a:prstGeom prst="rect">
            <a:avLst/>
          </a:prstGeom>
          <a:noFill/>
        </p:spPr>
      </p:pic>
      <p:pic>
        <p:nvPicPr>
          <p:cNvPr id="12298" name="Picture 10" descr="https://lifehacker.org.ua/wp-content/uploads/e8fb43e24677d94b861ef587f0a2319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4293096"/>
            <a:ext cx="1311120" cy="1316435"/>
          </a:xfrm>
          <a:prstGeom prst="rect">
            <a:avLst/>
          </a:prstGeom>
          <a:noFill/>
        </p:spPr>
      </p:pic>
      <p:pic>
        <p:nvPicPr>
          <p:cNvPr id="12300" name="Picture 12" descr="Поделки из макарон своими руками: 30 пошаговых мастер-классов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5445224"/>
            <a:ext cx="1584176" cy="1188132"/>
          </a:xfrm>
          <a:prstGeom prst="rect">
            <a:avLst/>
          </a:prstGeom>
          <a:noFill/>
        </p:spPr>
      </p:pic>
      <p:pic>
        <p:nvPicPr>
          <p:cNvPr id="12302" name="Picture 14" descr="Солнышко на палочке своими руками. Поделки из ленточек своими ...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3968" y="5229200"/>
            <a:ext cx="1668578" cy="1252415"/>
          </a:xfrm>
          <a:prstGeom prst="rect">
            <a:avLst/>
          </a:prstGeom>
          <a:noFill/>
        </p:spPr>
      </p:pic>
      <p:pic>
        <p:nvPicPr>
          <p:cNvPr id="12304" name="Picture 16" descr="Поделки из ленточек своими руками: &quot;Солнышко&quot; из мусорных пакетов ...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67744" y="5225262"/>
            <a:ext cx="1800200" cy="1232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1331640" y="476672"/>
            <a:ext cx="7056784" cy="720080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Пальчикова гімнастика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077544"/>
          </a:xfrm>
        </p:spPr>
        <p:txBody>
          <a:bodyPr>
            <a:noAutofit/>
          </a:bodyPr>
          <a:lstStyle/>
          <a:p>
            <a:pPr fontAlgn="base">
              <a:buNone/>
            </a:pPr>
            <a:r>
              <a:rPr lang="ru-RU" sz="800" dirty="0" err="1"/>
              <a:t>Ясне</a:t>
            </a:r>
            <a:r>
              <a:rPr lang="ru-RU" sz="800" dirty="0"/>
              <a:t> </a:t>
            </a:r>
            <a:r>
              <a:rPr lang="ru-RU" sz="800" dirty="0" err="1"/>
              <a:t>сонечко</a:t>
            </a:r>
            <a:r>
              <a:rPr lang="ru-RU" sz="800" dirty="0"/>
              <a:t> в </a:t>
            </a:r>
            <a:r>
              <a:rPr lang="ru-RU" sz="800" dirty="0" err="1"/>
              <a:t>кімнату</a:t>
            </a:r>
            <a:endParaRPr lang="ru-RU" sz="800" dirty="0"/>
          </a:p>
          <a:p>
            <a:pPr fontAlgn="base">
              <a:buNone/>
            </a:pPr>
            <a:r>
              <a:rPr lang="ru-RU" sz="800" dirty="0"/>
              <a:t>Дивиться в </a:t>
            </a:r>
            <a:r>
              <a:rPr lang="ru-RU" sz="800" dirty="0" err="1"/>
              <a:t>віконечко</a:t>
            </a:r>
            <a:r>
              <a:rPr lang="ru-RU" sz="800" dirty="0"/>
              <a:t>,</a:t>
            </a:r>
          </a:p>
          <a:p>
            <a:pPr fontAlgn="base">
              <a:buNone/>
            </a:pPr>
            <a:r>
              <a:rPr lang="ru-RU" sz="800" dirty="0" err="1"/>
              <a:t>Дуже</a:t>
            </a:r>
            <a:r>
              <a:rPr lang="ru-RU" sz="800" dirty="0"/>
              <a:t> </a:t>
            </a:r>
            <a:r>
              <a:rPr lang="ru-RU" sz="800" dirty="0" err="1"/>
              <a:t>раді</a:t>
            </a:r>
            <a:r>
              <a:rPr lang="ru-RU" sz="800" dirty="0"/>
              <a:t> </a:t>
            </a:r>
            <a:r>
              <a:rPr lang="ru-RU" sz="800" dirty="0" err="1"/>
              <a:t>всі</a:t>
            </a:r>
            <a:r>
              <a:rPr lang="ru-RU" sz="800" dirty="0"/>
              <a:t> </a:t>
            </a:r>
            <a:r>
              <a:rPr lang="ru-RU" sz="800" dirty="0" err="1"/>
              <a:t>малята</a:t>
            </a:r>
            <a:r>
              <a:rPr lang="ru-RU" sz="800" dirty="0"/>
              <a:t>,</a:t>
            </a:r>
          </a:p>
          <a:p>
            <a:pPr fontAlgn="base">
              <a:buNone/>
            </a:pPr>
            <a:r>
              <a:rPr lang="ru-RU" sz="800" dirty="0" err="1"/>
              <a:t>Плескають</a:t>
            </a:r>
            <a:r>
              <a:rPr lang="ru-RU" sz="800" dirty="0"/>
              <a:t> в </a:t>
            </a:r>
            <a:r>
              <a:rPr lang="ru-RU" sz="800" dirty="0" err="1"/>
              <a:t>долонечки</a:t>
            </a:r>
            <a:r>
              <a:rPr lang="ru-RU" sz="800" dirty="0"/>
              <a:t>.</a:t>
            </a:r>
          </a:p>
          <a:p>
            <a:pPr>
              <a:buNone/>
            </a:pPr>
            <a:endParaRPr lang="ru-RU" sz="800" dirty="0"/>
          </a:p>
          <a:p>
            <a:pPr>
              <a:buNone/>
            </a:pPr>
            <a:r>
              <a:rPr lang="ru-RU" sz="800" dirty="0"/>
              <a:t>Доброго ранку</a:t>
            </a:r>
          </a:p>
          <a:p>
            <a:pPr>
              <a:buNone/>
            </a:pPr>
            <a:r>
              <a:rPr lang="ru-RU" sz="800" dirty="0"/>
              <a:t>Доброго ранку, </a:t>
            </a:r>
            <a:r>
              <a:rPr lang="ru-RU" sz="800" dirty="0" err="1"/>
              <a:t>сонце</a:t>
            </a:r>
            <a:r>
              <a:rPr lang="ru-RU" sz="800" dirty="0"/>
              <a:t> </a:t>
            </a:r>
            <a:r>
              <a:rPr lang="ru-RU" sz="800" dirty="0" err="1"/>
              <a:t>привітне</a:t>
            </a:r>
            <a:r>
              <a:rPr lang="ru-RU" sz="800" dirty="0"/>
              <a:t>!</a:t>
            </a:r>
          </a:p>
          <a:p>
            <a:pPr>
              <a:buNone/>
            </a:pPr>
            <a:r>
              <a:rPr lang="ru-RU" sz="800" dirty="0"/>
              <a:t>Доброго ранку, небо </a:t>
            </a:r>
            <a:r>
              <a:rPr lang="ru-RU" sz="800" dirty="0" err="1"/>
              <a:t>блакитне</a:t>
            </a:r>
            <a:r>
              <a:rPr lang="ru-RU" sz="800" dirty="0"/>
              <a:t>!</a:t>
            </a:r>
          </a:p>
          <a:p>
            <a:pPr>
              <a:buNone/>
            </a:pPr>
            <a:r>
              <a:rPr lang="ru-RU" sz="800" dirty="0"/>
              <a:t>Доброго ранку, у </a:t>
            </a:r>
            <a:r>
              <a:rPr lang="ru-RU" sz="800" dirty="0" err="1"/>
              <a:t>небі</a:t>
            </a:r>
            <a:r>
              <a:rPr lang="ru-RU" sz="800" dirty="0"/>
              <a:t> пташки!</a:t>
            </a:r>
          </a:p>
          <a:p>
            <a:pPr>
              <a:buNone/>
            </a:pPr>
            <a:r>
              <a:rPr lang="ru-RU" sz="800" dirty="0"/>
              <a:t>Доброго ранку </a:t>
            </a:r>
            <a:r>
              <a:rPr lang="ru-RU" sz="800" dirty="0" err="1"/>
              <a:t>тобі</a:t>
            </a:r>
            <a:r>
              <a:rPr lang="ru-RU" sz="800" dirty="0"/>
              <a:t> </a:t>
            </a:r>
            <a:r>
              <a:rPr lang="ru-RU" sz="800" dirty="0" err="1"/>
              <a:t>i</a:t>
            </a:r>
            <a:r>
              <a:rPr lang="ru-RU" sz="800" dirty="0"/>
              <a:t> </a:t>
            </a:r>
            <a:r>
              <a:rPr lang="ru-RU" sz="800" dirty="0" err="1"/>
              <a:t>мeнi</a:t>
            </a:r>
            <a:r>
              <a:rPr lang="ru-RU" sz="800" dirty="0"/>
              <a:t>!</a:t>
            </a:r>
          </a:p>
          <a:p>
            <a:pPr>
              <a:buNone/>
            </a:pPr>
            <a:r>
              <a:rPr lang="ru-RU" sz="800" i="1" dirty="0"/>
              <a:t>(</a:t>
            </a:r>
            <a:r>
              <a:rPr lang="ru-RU" sz="800" i="1" dirty="0" err="1"/>
              <a:t>Пальцями</a:t>
            </a:r>
            <a:r>
              <a:rPr lang="ru-RU" sz="800" i="1" dirty="0"/>
              <a:t> </a:t>
            </a:r>
            <a:r>
              <a:rPr lang="ru-RU" sz="800" i="1" dirty="0" err="1"/>
              <a:t>правої</a:t>
            </a:r>
            <a:r>
              <a:rPr lang="ru-RU" sz="800" i="1" dirty="0"/>
              <a:t> руки по </a:t>
            </a:r>
            <a:r>
              <a:rPr lang="ru-RU" sz="800" i="1" dirty="0" err="1"/>
              <a:t>черзі</a:t>
            </a:r>
            <a:r>
              <a:rPr lang="ru-RU" sz="800" i="1" dirty="0"/>
              <a:t> „</a:t>
            </a:r>
            <a:r>
              <a:rPr lang="ru-RU" sz="800" i="1" dirty="0" err="1"/>
              <a:t>вітатися</a:t>
            </a:r>
            <a:r>
              <a:rPr lang="ru-RU" sz="800" i="1" dirty="0"/>
              <a:t>" </a:t>
            </a:r>
            <a:r>
              <a:rPr lang="ru-RU" sz="800" i="1" dirty="0" err="1"/>
              <a:t>з</a:t>
            </a:r>
            <a:r>
              <a:rPr lang="ru-RU" sz="800" i="1" dirty="0"/>
              <a:t> </a:t>
            </a:r>
            <a:r>
              <a:rPr lang="ru-RU" sz="800" i="1" dirty="0" err="1"/>
              <a:t>пальцями</a:t>
            </a:r>
            <a:r>
              <a:rPr lang="ru-RU" sz="800" i="1" dirty="0"/>
              <a:t> </a:t>
            </a:r>
            <a:r>
              <a:rPr lang="ru-RU" sz="800" i="1" dirty="0" err="1"/>
              <a:t>лівої</a:t>
            </a:r>
            <a:r>
              <a:rPr lang="ru-RU" sz="800" i="1" dirty="0"/>
              <a:t> руки, </a:t>
            </a:r>
            <a:r>
              <a:rPr lang="ru-RU" sz="800" i="1" dirty="0" err="1"/>
              <a:t>торкаючись</a:t>
            </a:r>
            <a:r>
              <a:rPr lang="ru-RU" sz="800" i="1" dirty="0"/>
              <a:t> один до одного</a:t>
            </a:r>
          </a:p>
          <a:p>
            <a:pPr>
              <a:buNone/>
            </a:pPr>
            <a:r>
              <a:rPr lang="ru-RU" sz="800" i="1" dirty="0" err="1"/>
              <a:t>кінчиками</a:t>
            </a:r>
            <a:r>
              <a:rPr lang="ru-RU" sz="800" i="1" dirty="0"/>
              <a:t>).</a:t>
            </a:r>
            <a:endParaRPr lang="ru-RU" sz="800" dirty="0"/>
          </a:p>
          <a:p>
            <a:pPr>
              <a:buNone/>
            </a:pPr>
            <a:r>
              <a:rPr lang="ru-RU" sz="800" dirty="0"/>
              <a:t> </a:t>
            </a:r>
          </a:p>
          <a:p>
            <a:pPr>
              <a:buNone/>
            </a:pPr>
            <a:r>
              <a:rPr lang="ru-RU" sz="800" dirty="0" err="1"/>
              <a:t>Вийди</a:t>
            </a:r>
            <a:r>
              <a:rPr lang="ru-RU" sz="800" dirty="0"/>
              <a:t>, </a:t>
            </a:r>
            <a:r>
              <a:rPr lang="ru-RU" sz="800" dirty="0" err="1"/>
              <a:t>вийди</a:t>
            </a:r>
            <a:r>
              <a:rPr lang="ru-RU" sz="800" dirty="0"/>
              <a:t>, </a:t>
            </a:r>
            <a:r>
              <a:rPr lang="ru-RU" sz="800" dirty="0" err="1"/>
              <a:t>сонечко</a:t>
            </a:r>
            <a:r>
              <a:rPr lang="ru-RU" sz="800" dirty="0"/>
              <a:t>,</a:t>
            </a:r>
          </a:p>
          <a:p>
            <a:pPr fontAlgn="base">
              <a:buNone/>
            </a:pPr>
            <a:r>
              <a:rPr lang="ru-RU" sz="800" dirty="0"/>
              <a:t>На </a:t>
            </a:r>
            <a:r>
              <a:rPr lang="ru-RU" sz="800" dirty="0" err="1"/>
              <a:t>дідове</a:t>
            </a:r>
            <a:r>
              <a:rPr lang="ru-RU" sz="800" dirty="0"/>
              <a:t> </a:t>
            </a:r>
            <a:r>
              <a:rPr lang="ru-RU" sz="800" dirty="0" err="1"/>
              <a:t>полечко</a:t>
            </a:r>
            <a:r>
              <a:rPr lang="ru-RU" sz="800" dirty="0"/>
              <a:t>,</a:t>
            </a:r>
          </a:p>
          <a:p>
            <a:pPr fontAlgn="base">
              <a:buNone/>
            </a:pPr>
            <a:r>
              <a:rPr lang="ru-RU" sz="800" dirty="0"/>
              <a:t>На </a:t>
            </a:r>
            <a:r>
              <a:rPr lang="ru-RU" sz="800" dirty="0" err="1"/>
              <a:t>бабине</a:t>
            </a:r>
            <a:r>
              <a:rPr lang="ru-RU" sz="800" dirty="0"/>
              <a:t> </a:t>
            </a:r>
            <a:r>
              <a:rPr lang="ru-RU" sz="800" dirty="0" err="1"/>
              <a:t>зіллячко</a:t>
            </a:r>
            <a:r>
              <a:rPr lang="ru-RU" sz="800" dirty="0"/>
              <a:t>,</a:t>
            </a:r>
          </a:p>
          <a:p>
            <a:pPr fontAlgn="base">
              <a:buNone/>
            </a:pPr>
            <a:r>
              <a:rPr lang="ru-RU" sz="800" dirty="0"/>
              <a:t>На наше </a:t>
            </a:r>
            <a:r>
              <a:rPr lang="ru-RU" sz="800" dirty="0" err="1"/>
              <a:t>подвір’ячко</a:t>
            </a:r>
            <a:r>
              <a:rPr lang="ru-RU" sz="800" dirty="0"/>
              <a:t>.</a:t>
            </a:r>
          </a:p>
          <a:p>
            <a:pPr fontAlgn="base">
              <a:buNone/>
            </a:pPr>
            <a:r>
              <a:rPr lang="ru-RU" sz="800" dirty="0"/>
              <a:t>(</a:t>
            </a:r>
            <a:r>
              <a:rPr lang="ru-RU" sz="800" dirty="0" err="1"/>
              <a:t>Долоні</a:t>
            </a:r>
            <a:r>
              <a:rPr lang="ru-RU" sz="800" dirty="0"/>
              <a:t> </a:t>
            </a:r>
            <a:r>
              <a:rPr lang="ru-RU" sz="800" dirty="0" err="1"/>
              <a:t>торкаються</a:t>
            </a:r>
            <a:r>
              <a:rPr lang="ru-RU" sz="800" dirty="0"/>
              <a:t> одна </a:t>
            </a:r>
            <a:r>
              <a:rPr lang="ru-RU" sz="800" dirty="0" err="1"/>
              <a:t>одної</a:t>
            </a:r>
            <a:r>
              <a:rPr lang="ru-RU" sz="800" dirty="0"/>
              <a:t> </a:t>
            </a:r>
            <a:r>
              <a:rPr lang="ru-RU" sz="800" dirty="0" err="1"/>
              <a:t>біля</a:t>
            </a:r>
            <a:r>
              <a:rPr lang="ru-RU" sz="800" dirty="0"/>
              <a:t> </a:t>
            </a:r>
            <a:r>
              <a:rPr lang="ru-RU" sz="800" dirty="0" err="1"/>
              <a:t>зап’ястя</a:t>
            </a:r>
            <a:r>
              <a:rPr lang="ru-RU" sz="800" dirty="0"/>
              <a:t>, </a:t>
            </a:r>
            <a:r>
              <a:rPr lang="ru-RU" sz="800" dirty="0" err="1"/>
              <a:t>пальці</a:t>
            </a:r>
            <a:r>
              <a:rPr lang="ru-RU" sz="800" dirty="0"/>
              <a:t> </a:t>
            </a:r>
            <a:r>
              <a:rPr lang="ru-RU" sz="800" dirty="0" err="1"/>
              <a:t>розчепірені</a:t>
            </a:r>
            <a:r>
              <a:rPr lang="ru-RU" sz="800" dirty="0"/>
              <a:t>. </a:t>
            </a:r>
            <a:r>
              <a:rPr lang="ru-RU" sz="800" dirty="0" err="1"/>
              <a:t>Кисті</a:t>
            </a:r>
            <a:r>
              <a:rPr lang="ru-RU" sz="800" dirty="0"/>
              <a:t> </a:t>
            </a:r>
            <a:r>
              <a:rPr lang="ru-RU" sz="800" dirty="0" err="1"/>
              <a:t>рухаються</a:t>
            </a:r>
            <a:r>
              <a:rPr lang="ru-RU" sz="800" dirty="0"/>
              <a:t> у </a:t>
            </a:r>
            <a:r>
              <a:rPr lang="ru-RU" sz="800" dirty="0" err="1"/>
              <a:t>протилежних</a:t>
            </a:r>
            <a:endParaRPr lang="ru-RU" sz="800" dirty="0"/>
          </a:p>
          <a:p>
            <a:pPr fontAlgn="base">
              <a:buNone/>
            </a:pPr>
            <a:r>
              <a:rPr lang="ru-RU" sz="800" dirty="0" err="1"/>
              <a:t>напрямках</a:t>
            </a:r>
            <a:r>
              <a:rPr lang="ru-RU" sz="800" dirty="0"/>
              <a:t> .)</a:t>
            </a:r>
          </a:p>
          <a:p>
            <a:pPr fontAlgn="base">
              <a:buNone/>
            </a:pPr>
            <a:r>
              <a:rPr lang="ru-RU" sz="800" dirty="0"/>
              <a:t>  </a:t>
            </a:r>
            <a:r>
              <a:rPr lang="ru-RU" sz="800" dirty="0" err="1"/>
              <a:t>Ніби</a:t>
            </a:r>
            <a:r>
              <a:rPr lang="ru-RU" sz="800" dirty="0"/>
              <a:t> притомилось </a:t>
            </a:r>
            <a:r>
              <a:rPr lang="ru-RU" sz="800" dirty="0" err="1"/>
              <a:t>сонечко</a:t>
            </a:r>
            <a:r>
              <a:rPr lang="ru-RU" sz="800" dirty="0"/>
              <a:t> </a:t>
            </a:r>
            <a:r>
              <a:rPr lang="ru-RU" sz="800" dirty="0" err="1"/>
              <a:t>привітне</a:t>
            </a:r>
            <a:r>
              <a:rPr lang="ru-RU" sz="800" dirty="0"/>
              <a:t>, (</a:t>
            </a:r>
            <a:r>
              <a:rPr lang="ru-RU" sz="800" dirty="0" err="1"/>
              <a:t>Складаємо</a:t>
            </a:r>
            <a:r>
              <a:rPr lang="ru-RU" sz="800" dirty="0"/>
              <a:t> </a:t>
            </a:r>
            <a:r>
              <a:rPr lang="ru-RU" sz="800" dirty="0" err="1"/>
              <a:t>долоньки</a:t>
            </a:r>
            <a:r>
              <a:rPr lang="ru-RU" sz="800" dirty="0"/>
              <a:t> разом </a:t>
            </a:r>
            <a:r>
              <a:rPr lang="ru-RU" sz="800" dirty="0" err="1"/>
              <a:t>під</a:t>
            </a:r>
            <a:r>
              <a:rPr lang="ru-RU" sz="800" dirty="0"/>
              <a:t> </a:t>
            </a:r>
            <a:r>
              <a:rPr lang="ru-RU" sz="800" dirty="0" err="1"/>
              <a:t>щічку</a:t>
            </a:r>
            <a:r>
              <a:rPr lang="ru-RU" sz="800" dirty="0"/>
              <a:t>.)</a:t>
            </a:r>
          </a:p>
          <a:p>
            <a:pPr fontAlgn="base">
              <a:buNone/>
            </a:pPr>
            <a:r>
              <a:rPr lang="ru-RU" sz="800" dirty="0"/>
              <a:t>У </a:t>
            </a:r>
            <a:r>
              <a:rPr lang="ru-RU" sz="800" dirty="0" err="1"/>
              <a:t>траві</a:t>
            </a:r>
            <a:r>
              <a:rPr lang="ru-RU" sz="800" dirty="0"/>
              <a:t> </a:t>
            </a:r>
            <a:r>
              <a:rPr lang="ru-RU" sz="800" dirty="0" err="1"/>
              <a:t>пожовклій</a:t>
            </a:r>
            <a:r>
              <a:rPr lang="ru-RU" sz="800" dirty="0"/>
              <a:t> молочай не </a:t>
            </a:r>
            <a:r>
              <a:rPr lang="ru-RU" sz="800" dirty="0" err="1"/>
              <a:t>квітне</a:t>
            </a:r>
            <a:r>
              <a:rPr lang="ru-RU" sz="800" dirty="0"/>
              <a:t>,</a:t>
            </a:r>
          </a:p>
          <a:p>
            <a:pPr fontAlgn="base">
              <a:buNone/>
            </a:pPr>
            <a:r>
              <a:rPr lang="ru-RU" sz="800" dirty="0" err="1"/>
              <a:t>Облетіло</a:t>
            </a:r>
            <a:r>
              <a:rPr lang="ru-RU" sz="800" dirty="0"/>
              <a:t> </a:t>
            </a:r>
            <a:r>
              <a:rPr lang="ru-RU" sz="800" dirty="0" err="1"/>
              <a:t>літо</a:t>
            </a:r>
            <a:r>
              <a:rPr lang="ru-RU" sz="800" dirty="0"/>
              <a:t> </a:t>
            </a:r>
            <a:r>
              <a:rPr lang="ru-RU" sz="800" dirty="0" err="1"/>
              <a:t>листячком</a:t>
            </a:r>
            <a:r>
              <a:rPr lang="ru-RU" sz="800" dirty="0"/>
              <a:t> </a:t>
            </a:r>
            <a:r>
              <a:rPr lang="ru-RU" sz="800" dirty="0" err="1"/>
              <a:t>із</a:t>
            </a:r>
            <a:r>
              <a:rPr lang="ru-RU" sz="800" dirty="0"/>
              <a:t> клена, (</a:t>
            </a:r>
            <a:r>
              <a:rPr lang="ru-RU" sz="800" dirty="0" err="1"/>
              <a:t>Махаємо</a:t>
            </a:r>
            <a:r>
              <a:rPr lang="ru-RU" sz="800" dirty="0"/>
              <a:t> ручками, </a:t>
            </a:r>
            <a:r>
              <a:rPr lang="ru-RU" sz="800" dirty="0" err="1"/>
              <a:t>опускаючи</a:t>
            </a:r>
            <a:r>
              <a:rPr lang="ru-RU" sz="800" dirty="0"/>
              <a:t> </a:t>
            </a:r>
            <a:r>
              <a:rPr lang="ru-RU" sz="800" dirty="0" err="1"/>
              <a:t>їх</a:t>
            </a:r>
            <a:r>
              <a:rPr lang="ru-RU" sz="800" dirty="0"/>
              <a:t> плавно </a:t>
            </a:r>
            <a:r>
              <a:rPr lang="ru-RU" sz="800" dirty="0" err="1"/>
              <a:t>зверху</a:t>
            </a:r>
            <a:r>
              <a:rPr lang="ru-RU" sz="800" dirty="0"/>
              <a:t> вниз.) </a:t>
            </a:r>
          </a:p>
          <a:p>
            <a:pPr fontAlgn="base">
              <a:buNone/>
            </a:pPr>
            <a:r>
              <a:rPr lang="ru-RU" sz="800" dirty="0" err="1"/>
              <a:t>Лиш</a:t>
            </a:r>
            <a:r>
              <a:rPr lang="ru-RU" sz="800" dirty="0"/>
              <a:t> </a:t>
            </a:r>
            <a:r>
              <a:rPr lang="ru-RU" sz="800" dirty="0" err="1"/>
              <a:t>ялинка</a:t>
            </a:r>
            <a:r>
              <a:rPr lang="ru-RU" sz="800" dirty="0"/>
              <a:t> в </a:t>
            </a:r>
            <a:r>
              <a:rPr lang="ru-RU" sz="800" dirty="0" err="1"/>
              <a:t>лісі</a:t>
            </a:r>
            <a:r>
              <a:rPr lang="ru-RU" sz="800" dirty="0"/>
              <a:t> </a:t>
            </a:r>
            <a:r>
              <a:rPr lang="ru-RU" sz="800" dirty="0" err="1"/>
              <a:t>сонячно-зелена</a:t>
            </a:r>
            <a:r>
              <a:rPr lang="ru-RU" sz="800" dirty="0"/>
              <a:t>.</a:t>
            </a:r>
          </a:p>
          <a:p>
            <a:pPr fontAlgn="base">
              <a:buNone/>
            </a:pPr>
            <a:r>
              <a:rPr lang="ru-RU" sz="800" dirty="0" err="1"/>
              <a:t>Журавлі</a:t>
            </a:r>
            <a:r>
              <a:rPr lang="ru-RU" sz="800" dirty="0"/>
              <a:t> </a:t>
            </a:r>
            <a:r>
              <a:rPr lang="ru-RU" sz="800" dirty="0" err="1"/>
              <a:t>курличуть</a:t>
            </a:r>
            <a:r>
              <a:rPr lang="ru-RU" sz="800" dirty="0"/>
              <a:t>: «</a:t>
            </a:r>
            <a:r>
              <a:rPr lang="ru-RU" sz="800" dirty="0" err="1"/>
              <a:t>Летимо</a:t>
            </a:r>
            <a:r>
              <a:rPr lang="ru-RU" sz="800" dirty="0"/>
              <a:t> у </a:t>
            </a:r>
            <a:r>
              <a:rPr lang="ru-RU" sz="800" dirty="0" err="1"/>
              <a:t>вирій</a:t>
            </a:r>
            <a:r>
              <a:rPr lang="ru-RU" sz="800" dirty="0"/>
              <a:t>!» (</a:t>
            </a:r>
            <a:r>
              <a:rPr lang="ru-RU" sz="800" dirty="0" err="1"/>
              <a:t>Махаємо</a:t>
            </a:r>
            <a:r>
              <a:rPr lang="ru-RU" sz="800" dirty="0"/>
              <a:t> руками, </a:t>
            </a:r>
            <a:r>
              <a:rPr lang="ru-RU" sz="800" dirty="0" err="1"/>
              <a:t>ніби</a:t>
            </a:r>
            <a:r>
              <a:rPr lang="ru-RU" sz="800" dirty="0"/>
              <a:t> </a:t>
            </a:r>
            <a:r>
              <a:rPr lang="ru-RU" sz="800" dirty="0" err="1"/>
              <a:t>крилами</a:t>
            </a:r>
            <a:r>
              <a:rPr lang="ru-RU" sz="800" dirty="0"/>
              <a:t>.)</a:t>
            </a:r>
          </a:p>
          <a:p>
            <a:pPr fontAlgn="base">
              <a:buNone/>
            </a:pPr>
            <a:r>
              <a:rPr lang="ru-RU" sz="800" dirty="0" err="1"/>
              <a:t>Пропливає</a:t>
            </a:r>
            <a:r>
              <a:rPr lang="ru-RU" sz="800" dirty="0"/>
              <a:t> </a:t>
            </a:r>
            <a:r>
              <a:rPr lang="ru-RU" sz="800" dirty="0" err="1"/>
              <a:t>осінь</a:t>
            </a:r>
            <a:r>
              <a:rPr lang="ru-RU" sz="800" dirty="0"/>
              <a:t> на </a:t>
            </a:r>
            <a:r>
              <a:rPr lang="ru-RU" sz="800" dirty="0" err="1"/>
              <a:t>хмаринці</a:t>
            </a:r>
            <a:r>
              <a:rPr lang="ru-RU" sz="800" dirty="0"/>
              <a:t> </a:t>
            </a:r>
            <a:r>
              <a:rPr lang="ru-RU" sz="800" dirty="0" err="1"/>
              <a:t>сірій</a:t>
            </a:r>
            <a:r>
              <a:rPr lang="ru-RU" sz="800" dirty="0"/>
              <a:t>. (</a:t>
            </a:r>
            <a:r>
              <a:rPr lang="ru-RU" sz="800" dirty="0" err="1"/>
              <a:t>Долоні</a:t>
            </a:r>
            <a:r>
              <a:rPr lang="ru-RU" sz="800" dirty="0"/>
              <a:t> </a:t>
            </a:r>
            <a:r>
              <a:rPr lang="ru-RU" sz="800" dirty="0" err="1"/>
              <a:t>опущені</a:t>
            </a:r>
            <a:r>
              <a:rPr lang="ru-RU" sz="800" dirty="0"/>
              <a:t> вниз, </a:t>
            </a:r>
            <a:r>
              <a:rPr lang="ru-RU" sz="800" dirty="0" err="1"/>
              <a:t>рухаємо</a:t>
            </a:r>
            <a:r>
              <a:rPr lang="ru-RU" sz="800" dirty="0"/>
              <a:t> ними справа </a:t>
            </a:r>
            <a:r>
              <a:rPr lang="ru-RU" sz="800" dirty="0" err="1"/>
              <a:t>наліво</a:t>
            </a:r>
            <a:r>
              <a:rPr lang="ru-RU" sz="800" dirty="0"/>
              <a:t>.)</a:t>
            </a:r>
          </a:p>
          <a:p>
            <a:pPr fontAlgn="base">
              <a:buNone/>
            </a:pPr>
            <a:endParaRPr lang="ru-RU" sz="800" dirty="0"/>
          </a:p>
          <a:p>
            <a:endParaRPr lang="ru-RU" sz="800" dirty="0"/>
          </a:p>
        </p:txBody>
      </p:sp>
      <p:pic>
        <p:nvPicPr>
          <p:cNvPr id="5" name="Рисунок 4" descr="unna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412776"/>
            <a:ext cx="3096344" cy="174774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1187624" y="476672"/>
            <a:ext cx="7704856" cy="792088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5184576" cy="1143000"/>
          </a:xfrm>
        </p:spPr>
        <p:txBody>
          <a:bodyPr/>
          <a:lstStyle/>
          <a:p>
            <a:r>
              <a:rPr lang="uk-UA" dirty="0"/>
              <a:t>              </a:t>
            </a:r>
            <a:r>
              <a:rPr lang="uk-UA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Фізхвилинки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/>
              <a:t> Встало </a:t>
            </a:r>
            <a:r>
              <a:rPr lang="ru-RU" dirty="0" err="1"/>
              <a:t>вранці</a:t>
            </a:r>
            <a:r>
              <a:rPr lang="ru-RU" dirty="0"/>
              <a:t> </a:t>
            </a:r>
            <a:r>
              <a:rPr lang="ru-RU" dirty="0" err="1"/>
              <a:t>ясне</a:t>
            </a:r>
            <a:r>
              <a:rPr lang="ru-RU" dirty="0"/>
              <a:t> </a:t>
            </a:r>
            <a:r>
              <a:rPr lang="ru-RU" dirty="0" err="1"/>
              <a:t>сонце</a:t>
            </a:r>
            <a:r>
              <a:rPr lang="ru-RU" dirty="0"/>
              <a:t>,</a:t>
            </a:r>
          </a:p>
          <a:p>
            <a:pPr>
              <a:buNone/>
            </a:pPr>
            <a:r>
              <a:rPr lang="ru-RU" dirty="0" err="1"/>
              <a:t>Зазирнуло</a:t>
            </a:r>
            <a:r>
              <a:rPr lang="ru-RU" dirty="0"/>
              <a:t> у </a:t>
            </a:r>
            <a:r>
              <a:rPr lang="ru-RU" dirty="0" err="1"/>
              <a:t>віконце</a:t>
            </a:r>
            <a:r>
              <a:rPr lang="ru-RU" dirty="0"/>
              <a:t>.</a:t>
            </a:r>
          </a:p>
          <a:p>
            <a:pPr>
              <a:buNone/>
            </a:pPr>
            <a:r>
              <a:rPr lang="ru-RU" dirty="0"/>
              <a:t>Ми до </a:t>
            </a:r>
            <a:r>
              <a:rPr lang="ru-RU" dirty="0" err="1"/>
              <a:t>нього</a:t>
            </a:r>
            <a:r>
              <a:rPr lang="ru-RU" dirty="0"/>
              <a:t> </a:t>
            </a:r>
            <a:r>
              <a:rPr lang="ru-RU" dirty="0" err="1"/>
              <a:t>потяглися</a:t>
            </a:r>
            <a:r>
              <a:rPr lang="ru-RU" dirty="0"/>
              <a:t>,</a:t>
            </a:r>
          </a:p>
          <a:p>
            <a:pPr>
              <a:buNone/>
            </a:pPr>
            <a:r>
              <a:rPr lang="ru-RU" dirty="0"/>
              <a:t>За </a:t>
            </a:r>
            <a:r>
              <a:rPr lang="ru-RU" dirty="0" err="1"/>
              <a:t>промінчики</a:t>
            </a:r>
            <a:r>
              <a:rPr lang="ru-RU" dirty="0"/>
              <a:t> </a:t>
            </a:r>
            <a:r>
              <a:rPr lang="ru-RU" dirty="0" err="1"/>
              <a:t>взялися</a:t>
            </a:r>
            <a:r>
              <a:rPr lang="ru-RU" dirty="0"/>
              <a:t>.</a:t>
            </a:r>
          </a:p>
          <a:p>
            <a:pPr>
              <a:buNone/>
            </a:pPr>
            <a:r>
              <a:rPr lang="ru-RU" dirty="0"/>
              <a:t>Будем дружно </a:t>
            </a:r>
            <a:r>
              <a:rPr lang="ru-RU" dirty="0" err="1"/>
              <a:t>присідати</a:t>
            </a:r>
            <a:r>
              <a:rPr lang="ru-RU" dirty="0"/>
              <a:t>,</a:t>
            </a:r>
          </a:p>
          <a:p>
            <a:pPr>
              <a:buNone/>
            </a:pPr>
            <a:r>
              <a:rPr lang="ru-RU" dirty="0" err="1"/>
              <a:t>Сонечко</a:t>
            </a:r>
            <a:r>
              <a:rPr lang="ru-RU" dirty="0"/>
              <a:t> </a:t>
            </a:r>
            <a:r>
              <a:rPr lang="ru-RU" dirty="0" err="1"/>
              <a:t>розвеселяти</a:t>
            </a:r>
            <a:r>
              <a:rPr lang="ru-RU" dirty="0"/>
              <a:t>.</a:t>
            </a:r>
          </a:p>
          <a:p>
            <a:pPr>
              <a:buNone/>
            </a:pPr>
            <a:r>
              <a:rPr lang="ru-RU" dirty="0"/>
              <a:t>Встали - </a:t>
            </a:r>
            <a:r>
              <a:rPr lang="ru-RU" dirty="0" err="1"/>
              <a:t>сіли</a:t>
            </a:r>
            <a:r>
              <a:rPr lang="ru-RU" dirty="0"/>
              <a:t>, встали - </a:t>
            </a:r>
            <a:r>
              <a:rPr lang="ru-RU" dirty="0" err="1"/>
              <a:t>сіли</a:t>
            </a:r>
            <a:r>
              <a:rPr lang="ru-RU" dirty="0"/>
              <a:t>,</a:t>
            </a:r>
          </a:p>
          <a:p>
            <a:pPr>
              <a:buNone/>
            </a:pPr>
            <a:r>
              <a:rPr lang="ru-RU" dirty="0" err="1"/>
              <a:t>Бачте</a:t>
            </a:r>
            <a:r>
              <a:rPr lang="ru-RU" dirty="0"/>
              <a:t>, як </a:t>
            </a:r>
            <a:r>
              <a:rPr lang="ru-RU" dirty="0" err="1"/>
              <a:t>розвеселили</a:t>
            </a:r>
            <a:r>
              <a:rPr lang="ru-RU" dirty="0"/>
              <a:t>.</a:t>
            </a:r>
          </a:p>
          <a:p>
            <a:pPr>
              <a:buNone/>
            </a:pPr>
            <a:r>
              <a:rPr lang="ru-RU" dirty="0"/>
              <a:t>Стало </a:t>
            </a:r>
            <a:r>
              <a:rPr lang="ru-RU" dirty="0" err="1"/>
              <a:t>сонце</a:t>
            </a:r>
            <a:r>
              <a:rPr lang="ru-RU" dirty="0"/>
              <a:t> </a:t>
            </a:r>
            <a:r>
              <a:rPr lang="ru-RU" dirty="0" err="1"/>
              <a:t>танцювати</a:t>
            </a:r>
            <a:r>
              <a:rPr lang="ru-RU" dirty="0"/>
              <a:t>,</a:t>
            </a:r>
          </a:p>
          <a:p>
            <a:pPr>
              <a:buNone/>
            </a:pPr>
            <a:r>
              <a:rPr lang="ru-RU" dirty="0"/>
              <a:t>Нас до </a:t>
            </a:r>
            <a:r>
              <a:rPr lang="ru-RU" dirty="0" err="1"/>
              <a:t>танцю</a:t>
            </a:r>
            <a:r>
              <a:rPr lang="ru-RU" dirty="0"/>
              <a:t> </a:t>
            </a:r>
            <a:r>
              <a:rPr lang="ru-RU" dirty="0" err="1"/>
              <a:t>припрошати</a:t>
            </a:r>
            <a:r>
              <a:rPr lang="ru-RU" dirty="0"/>
              <a:t>.</a:t>
            </a:r>
          </a:p>
          <a:p>
            <a:pPr>
              <a:buNone/>
            </a:pPr>
            <a:r>
              <a:rPr lang="ru-RU" dirty="0" err="1"/>
              <a:t>Нумо</a:t>
            </a:r>
            <a:r>
              <a:rPr lang="ru-RU" dirty="0"/>
              <a:t> разом, </a:t>
            </a:r>
            <a:r>
              <a:rPr lang="ru-RU" dirty="0" err="1"/>
              <a:t>нумо</a:t>
            </a:r>
            <a:r>
              <a:rPr lang="ru-RU" dirty="0"/>
              <a:t> </a:t>
            </a:r>
            <a:r>
              <a:rPr lang="ru-RU" dirty="0" err="1"/>
              <a:t>всі</a:t>
            </a:r>
            <a:endParaRPr lang="ru-RU" dirty="0"/>
          </a:p>
          <a:p>
            <a:pPr>
              <a:buNone/>
            </a:pPr>
            <a:r>
              <a:rPr lang="ru-RU" dirty="0" err="1"/>
              <a:t>Потанцюймо</a:t>
            </a:r>
            <a:r>
              <a:rPr lang="ru-RU" dirty="0"/>
              <a:t> по </a:t>
            </a:r>
            <a:r>
              <a:rPr lang="ru-RU" dirty="0" err="1"/>
              <a:t>росі</a:t>
            </a:r>
            <a:r>
              <a:rPr lang="ru-RU" dirty="0"/>
              <a:t>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 Треба дружно </a:t>
            </a:r>
            <a:r>
              <a:rPr lang="ru-RU" dirty="0" err="1"/>
              <a:t>всім</a:t>
            </a:r>
            <a:r>
              <a:rPr lang="ru-RU" dirty="0"/>
              <a:t> нам </a:t>
            </a:r>
            <a:r>
              <a:rPr lang="ru-RU" dirty="0" err="1"/>
              <a:t>встати</a:t>
            </a:r>
            <a:r>
              <a:rPr lang="ru-RU" dirty="0"/>
              <a:t>,</a:t>
            </a:r>
          </a:p>
          <a:p>
            <a:pPr>
              <a:buNone/>
            </a:pPr>
            <a:r>
              <a:rPr lang="ru-RU" dirty="0" err="1"/>
              <a:t>Фізкультпаузу</a:t>
            </a:r>
            <a:r>
              <a:rPr lang="ru-RU" dirty="0"/>
              <a:t> </a:t>
            </a:r>
            <a:r>
              <a:rPr lang="ru-RU" dirty="0" err="1"/>
              <a:t>почати</a:t>
            </a:r>
            <a:r>
              <a:rPr lang="ru-RU" dirty="0"/>
              <a:t>.</a:t>
            </a:r>
          </a:p>
          <a:p>
            <a:pPr>
              <a:buNone/>
            </a:pPr>
            <a:r>
              <a:rPr lang="ru-RU" dirty="0" err="1"/>
              <a:t>Сонце</a:t>
            </a:r>
            <a:r>
              <a:rPr lang="ru-RU" dirty="0"/>
              <a:t> спить, небо спить,</a:t>
            </a:r>
          </a:p>
          <a:p>
            <a:pPr>
              <a:buNone/>
            </a:pP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вітер</a:t>
            </a:r>
            <a:r>
              <a:rPr lang="ru-RU" dirty="0"/>
              <a:t> не </a:t>
            </a:r>
            <a:r>
              <a:rPr lang="ru-RU" dirty="0" err="1"/>
              <a:t>шумить</a:t>
            </a:r>
            <a:r>
              <a:rPr lang="ru-RU" dirty="0"/>
              <a:t>.</a:t>
            </a:r>
          </a:p>
          <a:p>
            <a:pPr>
              <a:buNone/>
            </a:pPr>
            <a:r>
              <a:rPr lang="ru-RU" dirty="0" err="1"/>
              <a:t>Рано-вранці</a:t>
            </a:r>
            <a:r>
              <a:rPr lang="ru-RU" dirty="0"/>
              <a:t> </a:t>
            </a:r>
            <a:r>
              <a:rPr lang="ru-RU" dirty="0" err="1"/>
              <a:t>сонце</a:t>
            </a:r>
            <a:r>
              <a:rPr lang="ru-RU" dirty="0"/>
              <a:t> встало</a:t>
            </a:r>
          </a:p>
          <a:p>
            <a:pPr>
              <a:buNone/>
            </a:pPr>
            <a:r>
              <a:rPr lang="ru-RU" dirty="0"/>
              <a:t>І </a:t>
            </a:r>
            <a:r>
              <a:rPr lang="ru-RU" dirty="0" err="1"/>
              <a:t>проміння</a:t>
            </a:r>
            <a:r>
              <a:rPr lang="ru-RU" dirty="0"/>
              <a:t> </a:t>
            </a:r>
            <a:r>
              <a:rPr lang="ru-RU" dirty="0" err="1"/>
              <a:t>всім</a:t>
            </a:r>
            <a:r>
              <a:rPr lang="ru-RU" dirty="0"/>
              <a:t> послало. .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Встало </a:t>
            </a:r>
            <a:r>
              <a:rPr lang="ru-RU" dirty="0" err="1"/>
              <a:t>сонечко</a:t>
            </a:r>
            <a:r>
              <a:rPr lang="ru-RU" dirty="0"/>
              <a:t> </a:t>
            </a:r>
            <a:r>
              <a:rPr lang="ru-RU" dirty="0" err="1"/>
              <a:t>вгорі</a:t>
            </a:r>
            <a:r>
              <a:rPr lang="ru-RU" dirty="0"/>
              <a:t>,</a:t>
            </a:r>
          </a:p>
          <a:p>
            <a:pPr>
              <a:buNone/>
            </a:pPr>
            <a:r>
              <a:rPr lang="ru-RU" dirty="0" err="1"/>
              <a:t>Посміхнулось</a:t>
            </a:r>
            <a:r>
              <a:rPr lang="ru-RU" dirty="0"/>
              <a:t> </a:t>
            </a:r>
            <a:r>
              <a:rPr lang="ru-RU" dirty="0" err="1"/>
              <a:t>дітворі</a:t>
            </a:r>
            <a:r>
              <a:rPr lang="ru-RU" dirty="0"/>
              <a:t>.</a:t>
            </a:r>
          </a:p>
          <a:p>
            <a:pPr>
              <a:buNone/>
            </a:pPr>
            <a:r>
              <a:rPr lang="ru-RU" dirty="0" err="1"/>
              <a:t>Віє</a:t>
            </a:r>
            <a:r>
              <a:rPr lang="ru-RU" dirty="0"/>
              <a:t> </a:t>
            </a:r>
            <a:r>
              <a:rPr lang="ru-RU" dirty="0" err="1"/>
              <a:t>вітер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в лице,</a:t>
            </a:r>
          </a:p>
          <a:p>
            <a:pPr>
              <a:buNone/>
            </a:pPr>
            <a:r>
              <a:rPr lang="ru-RU" dirty="0" err="1"/>
              <a:t>Захиталось</a:t>
            </a:r>
            <a:r>
              <a:rPr lang="ru-RU" dirty="0"/>
              <a:t> деревце.</a:t>
            </a:r>
          </a:p>
          <a:p>
            <a:pPr>
              <a:buNone/>
            </a:pPr>
            <a:r>
              <a:rPr lang="ru-RU" dirty="0" err="1"/>
              <a:t>Присіли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</a:t>
            </a:r>
            <a:r>
              <a:rPr lang="ru-RU" dirty="0" err="1"/>
              <a:t>доріжки</a:t>
            </a:r>
            <a:r>
              <a:rPr lang="ru-RU" dirty="0"/>
              <a:t>,</a:t>
            </a:r>
          </a:p>
          <a:p>
            <a:pPr>
              <a:buNone/>
            </a:pPr>
            <a:r>
              <a:rPr lang="ru-RU" dirty="0" err="1"/>
              <a:t>Вирвем</a:t>
            </a:r>
            <a:r>
              <a:rPr lang="ru-RU" dirty="0"/>
              <a:t> </a:t>
            </a:r>
            <a:r>
              <a:rPr lang="ru-RU" dirty="0" err="1"/>
              <a:t>ягідок</a:t>
            </a:r>
            <a:r>
              <a:rPr lang="ru-RU" dirty="0"/>
              <a:t> тут </a:t>
            </a:r>
            <a:r>
              <a:rPr lang="ru-RU" dirty="0" err="1"/>
              <a:t>трішки</a:t>
            </a:r>
            <a:r>
              <a:rPr lang="ru-RU" dirty="0"/>
              <a:t>.</a:t>
            </a:r>
          </a:p>
          <a:p>
            <a:pPr>
              <a:buNone/>
            </a:pPr>
            <a:r>
              <a:rPr lang="ru-RU" dirty="0"/>
              <a:t>А </a:t>
            </a:r>
            <a:r>
              <a:rPr lang="ru-RU" dirty="0" err="1"/>
              <a:t>тепер</a:t>
            </a:r>
            <a:r>
              <a:rPr lang="ru-RU" dirty="0"/>
              <a:t> ми </a:t>
            </a:r>
            <a:r>
              <a:rPr lang="ru-RU" dirty="0" err="1"/>
              <a:t>поплигаєм</a:t>
            </a:r>
            <a:r>
              <a:rPr lang="ru-RU" dirty="0"/>
              <a:t>.</a:t>
            </a:r>
          </a:p>
          <a:p>
            <a:pPr>
              <a:buNone/>
            </a:pPr>
            <a:r>
              <a:rPr lang="ru-RU" dirty="0" err="1"/>
              <a:t>Відпочинем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посідаєм</a:t>
            </a:r>
            <a:r>
              <a:rPr lang="ru-RU" dirty="0"/>
              <a:t>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5" name="Рисунок 4" descr="Без назван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1412776"/>
            <a:ext cx="4491768" cy="509545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1547664" y="404664"/>
            <a:ext cx="7128792" cy="936104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498080" cy="1143000"/>
          </a:xfrm>
        </p:spPr>
        <p:txBody>
          <a:bodyPr/>
          <a:lstStyle/>
          <a:p>
            <a:r>
              <a:rPr lang="uk-UA" dirty="0"/>
              <a:t>                        </a:t>
            </a:r>
            <a:r>
              <a:rPr lang="uk-UA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Заклички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 err="1"/>
              <a:t>Вийди</a:t>
            </a:r>
            <a:r>
              <a:rPr lang="ru-RU" dirty="0"/>
              <a:t>, </a:t>
            </a:r>
            <a:r>
              <a:rPr lang="ru-RU" dirty="0" err="1"/>
              <a:t>вийди</a:t>
            </a:r>
            <a:r>
              <a:rPr lang="ru-RU" dirty="0"/>
              <a:t>, </a:t>
            </a:r>
            <a:r>
              <a:rPr lang="ru-RU" dirty="0" err="1"/>
              <a:t>сонечко</a:t>
            </a:r>
            <a:r>
              <a:rPr lang="ru-RU" dirty="0"/>
              <a:t>,</a:t>
            </a:r>
          </a:p>
          <a:p>
            <a:pPr>
              <a:buNone/>
            </a:pPr>
            <a:r>
              <a:rPr lang="ru-RU" dirty="0"/>
              <a:t>На </a:t>
            </a:r>
            <a:r>
              <a:rPr lang="ru-RU" dirty="0" err="1"/>
              <a:t>дiдове</a:t>
            </a:r>
            <a:r>
              <a:rPr lang="ru-RU" dirty="0"/>
              <a:t> </a:t>
            </a:r>
            <a:r>
              <a:rPr lang="ru-RU" dirty="0" err="1"/>
              <a:t>полечко</a:t>
            </a:r>
            <a:r>
              <a:rPr lang="ru-RU" dirty="0"/>
              <a:t>,</a:t>
            </a:r>
          </a:p>
          <a:p>
            <a:pPr>
              <a:buNone/>
            </a:pPr>
            <a:r>
              <a:rPr lang="ru-RU" dirty="0"/>
              <a:t>На </a:t>
            </a:r>
            <a:r>
              <a:rPr lang="ru-RU" dirty="0" err="1"/>
              <a:t>бабине</a:t>
            </a:r>
            <a:r>
              <a:rPr lang="ru-RU" dirty="0"/>
              <a:t> </a:t>
            </a:r>
            <a:r>
              <a:rPr lang="ru-RU" dirty="0" err="1"/>
              <a:t>зiллячко</a:t>
            </a:r>
            <a:r>
              <a:rPr lang="ru-RU" dirty="0"/>
              <a:t>,</a:t>
            </a:r>
          </a:p>
          <a:p>
            <a:pPr>
              <a:buNone/>
            </a:pPr>
            <a:r>
              <a:rPr lang="ru-RU" dirty="0"/>
              <a:t>На наше </a:t>
            </a:r>
            <a:r>
              <a:rPr lang="ru-RU" dirty="0" err="1"/>
              <a:t>подвiр'ячко</a:t>
            </a:r>
            <a:r>
              <a:rPr lang="ru-RU" dirty="0"/>
              <a:t>.</a:t>
            </a:r>
          </a:p>
          <a:p>
            <a:pPr>
              <a:buNone/>
            </a:pPr>
            <a:r>
              <a:rPr lang="ru-RU" dirty="0"/>
              <a:t>На </a:t>
            </a:r>
            <a:r>
              <a:rPr lang="ru-RU" dirty="0" err="1"/>
              <a:t>веснянi</a:t>
            </a:r>
            <a:r>
              <a:rPr lang="ru-RU" dirty="0"/>
              <a:t> </a:t>
            </a:r>
            <a:r>
              <a:rPr lang="ru-RU" dirty="0" err="1"/>
              <a:t>квiточки</a:t>
            </a:r>
            <a:r>
              <a:rPr lang="ru-RU" dirty="0"/>
              <a:t>,</a:t>
            </a:r>
          </a:p>
          <a:p>
            <a:pPr>
              <a:buNone/>
            </a:pPr>
            <a:r>
              <a:rPr lang="ru-RU" dirty="0"/>
              <a:t>На </a:t>
            </a:r>
            <a:r>
              <a:rPr lang="ru-RU" dirty="0" err="1"/>
              <a:t>маленькi</a:t>
            </a:r>
            <a:r>
              <a:rPr lang="ru-RU" dirty="0"/>
              <a:t> </a:t>
            </a:r>
            <a:r>
              <a:rPr lang="ru-RU" dirty="0" err="1"/>
              <a:t>дiточки</a:t>
            </a:r>
            <a:r>
              <a:rPr lang="ru-RU" dirty="0"/>
              <a:t>,</a:t>
            </a:r>
          </a:p>
          <a:p>
            <a:pPr>
              <a:buNone/>
            </a:pPr>
            <a:r>
              <a:rPr lang="ru-RU" dirty="0"/>
              <a:t>Там вони </a:t>
            </a:r>
            <a:r>
              <a:rPr lang="ru-RU" dirty="0" err="1"/>
              <a:t>граються</a:t>
            </a:r>
            <a:r>
              <a:rPr lang="ru-RU" dirty="0"/>
              <a:t>,</a:t>
            </a:r>
          </a:p>
          <a:p>
            <a:pPr>
              <a:buNone/>
            </a:pPr>
            <a:r>
              <a:rPr lang="ru-RU" dirty="0"/>
              <a:t>Тебе </a:t>
            </a:r>
            <a:r>
              <a:rPr lang="ru-RU" dirty="0" err="1"/>
              <a:t>дожидаються</a:t>
            </a:r>
            <a:r>
              <a:rPr lang="ru-RU" dirty="0"/>
              <a:t>.</a:t>
            </a:r>
          </a:p>
          <a:p>
            <a:endParaRPr lang="ru-RU" dirty="0"/>
          </a:p>
          <a:p>
            <a:pPr>
              <a:buNone/>
            </a:pPr>
            <a:r>
              <a:rPr lang="ru-RU" dirty="0"/>
              <a:t> </a:t>
            </a:r>
            <a:r>
              <a:rPr lang="ru-RU" dirty="0" err="1"/>
              <a:t>Вигрій</a:t>
            </a:r>
            <a:r>
              <a:rPr lang="ru-RU" dirty="0"/>
              <a:t>, </a:t>
            </a:r>
            <a:r>
              <a:rPr lang="ru-RU" dirty="0" err="1"/>
              <a:t>вигрій</a:t>
            </a:r>
            <a:r>
              <a:rPr lang="ru-RU" dirty="0"/>
              <a:t>, </a:t>
            </a:r>
            <a:r>
              <a:rPr lang="ru-RU" dirty="0" err="1"/>
              <a:t>сонечко</a:t>
            </a:r>
            <a:r>
              <a:rPr lang="ru-RU" dirty="0"/>
              <a:t>,</a:t>
            </a:r>
          </a:p>
          <a:p>
            <a:pPr>
              <a:buNone/>
            </a:pPr>
            <a:r>
              <a:rPr lang="ru-RU" dirty="0"/>
              <a:t>На </a:t>
            </a:r>
            <a:r>
              <a:rPr lang="ru-RU" dirty="0" err="1"/>
              <a:t>широке</a:t>
            </a:r>
            <a:r>
              <a:rPr lang="ru-RU" dirty="0"/>
              <a:t> </a:t>
            </a:r>
            <a:r>
              <a:rPr lang="ru-RU" dirty="0" err="1"/>
              <a:t>полечко</a:t>
            </a:r>
            <a:r>
              <a:rPr lang="ru-RU" dirty="0"/>
              <a:t>,</a:t>
            </a:r>
          </a:p>
          <a:p>
            <a:pPr>
              <a:buNone/>
            </a:pPr>
            <a:r>
              <a:rPr lang="ru-RU" dirty="0"/>
              <a:t>На наше </a:t>
            </a:r>
            <a:r>
              <a:rPr lang="ru-RU" dirty="0" err="1"/>
              <a:t>подвір'ячко</a:t>
            </a:r>
            <a:r>
              <a:rPr lang="ru-RU" dirty="0"/>
              <a:t>,</a:t>
            </a:r>
          </a:p>
          <a:p>
            <a:pPr>
              <a:buNone/>
            </a:pPr>
            <a:r>
              <a:rPr lang="ru-RU" dirty="0"/>
              <a:t>На </a:t>
            </a:r>
            <a:r>
              <a:rPr lang="ru-RU" dirty="0" err="1"/>
              <a:t>бабине</a:t>
            </a:r>
            <a:r>
              <a:rPr lang="ru-RU" dirty="0"/>
              <a:t> </a:t>
            </a:r>
            <a:r>
              <a:rPr lang="ru-RU" dirty="0" err="1"/>
              <a:t>зіллячко</a:t>
            </a:r>
            <a:r>
              <a:rPr lang="ru-RU" dirty="0"/>
              <a:t>.</a:t>
            </a:r>
          </a:p>
          <a:p>
            <a:pPr>
              <a:buNone/>
            </a:pPr>
            <a:r>
              <a:rPr lang="ru-RU" dirty="0"/>
              <a:t>Там </a:t>
            </a:r>
            <a:r>
              <a:rPr lang="ru-RU" dirty="0" err="1"/>
              <a:t>дід</a:t>
            </a:r>
            <a:r>
              <a:rPr lang="ru-RU" dirty="0"/>
              <a:t> косить,</a:t>
            </a:r>
          </a:p>
          <a:p>
            <a:pPr>
              <a:buNone/>
            </a:pPr>
            <a:r>
              <a:rPr lang="ru-RU" dirty="0" err="1"/>
              <a:t>Сонця</a:t>
            </a:r>
            <a:r>
              <a:rPr lang="ru-RU" dirty="0"/>
              <a:t> просить,</a:t>
            </a:r>
          </a:p>
          <a:p>
            <a:pPr>
              <a:buNone/>
            </a:pPr>
            <a:r>
              <a:rPr lang="ru-RU" dirty="0" err="1"/>
              <a:t>Хмару</a:t>
            </a:r>
            <a:r>
              <a:rPr lang="ru-RU" dirty="0"/>
              <a:t> </a:t>
            </a:r>
            <a:r>
              <a:rPr lang="ru-RU" dirty="0" err="1"/>
              <a:t>розбиває</a:t>
            </a:r>
            <a:r>
              <a:rPr lang="ru-RU" dirty="0"/>
              <a:t>,</a:t>
            </a:r>
          </a:p>
          <a:p>
            <a:pPr>
              <a:buNone/>
            </a:pPr>
            <a:r>
              <a:rPr lang="ru-RU" dirty="0" err="1"/>
              <a:t>Сонця</a:t>
            </a:r>
            <a:r>
              <a:rPr lang="ru-RU" dirty="0"/>
              <a:t> </a:t>
            </a:r>
            <a:r>
              <a:rPr lang="ru-RU" dirty="0" err="1"/>
              <a:t>добуває</a:t>
            </a:r>
            <a:r>
              <a:rPr lang="ru-RU" dirty="0"/>
              <a:t>.</a:t>
            </a:r>
          </a:p>
          <a:p>
            <a:pPr>
              <a:buNone/>
            </a:pPr>
            <a:r>
              <a:rPr lang="ru-RU" dirty="0" err="1"/>
              <a:t>Бий</a:t>
            </a:r>
            <a:r>
              <a:rPr lang="ru-RU" dirty="0"/>
              <a:t>, </a:t>
            </a:r>
            <a:r>
              <a:rPr lang="ru-RU" dirty="0" err="1"/>
              <a:t>дзвоне</a:t>
            </a:r>
            <a:r>
              <a:rPr lang="ru-RU" dirty="0"/>
              <a:t>, </a:t>
            </a:r>
            <a:r>
              <a:rPr lang="ru-RU" dirty="0" err="1"/>
              <a:t>бий</a:t>
            </a:r>
            <a:r>
              <a:rPr lang="ru-RU" dirty="0"/>
              <a:t>!</a:t>
            </a:r>
          </a:p>
          <a:p>
            <a:pPr>
              <a:buNone/>
            </a:pPr>
            <a:r>
              <a:rPr lang="ru-RU" dirty="0" err="1"/>
              <a:t>Хмару</a:t>
            </a:r>
            <a:r>
              <a:rPr lang="ru-RU" dirty="0"/>
              <a:t> </a:t>
            </a:r>
            <a:r>
              <a:rPr lang="ru-RU" dirty="0" err="1"/>
              <a:t>розбий</a:t>
            </a:r>
            <a:r>
              <a:rPr lang="ru-RU" dirty="0"/>
              <a:t>.</a:t>
            </a:r>
          </a:p>
        </p:txBody>
      </p:sp>
      <p:pic>
        <p:nvPicPr>
          <p:cNvPr id="4" name="Рисунок 3" descr="_________________________________PP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1556792"/>
            <a:ext cx="4334644" cy="433464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1403648" y="332656"/>
            <a:ext cx="7560840" cy="1008112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498080" cy="1143000"/>
          </a:xfrm>
        </p:spPr>
        <p:txBody>
          <a:bodyPr/>
          <a:lstStyle/>
          <a:p>
            <a:r>
              <a:rPr lang="uk-UA" dirty="0"/>
              <a:t>                 </a:t>
            </a:r>
            <a:r>
              <a:rPr lang="uk-UA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Рухлива гра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fontAlgn="base">
              <a:buNone/>
            </a:pPr>
            <a:r>
              <a:rPr lang="ru-RU" dirty="0"/>
              <a:t>                                </a:t>
            </a:r>
            <a:r>
              <a:rPr lang="ru-RU" dirty="0" err="1"/>
              <a:t>Сонечко</a:t>
            </a:r>
            <a:r>
              <a:rPr lang="ru-RU" dirty="0"/>
              <a:t> та </a:t>
            </a:r>
            <a:r>
              <a:rPr lang="ru-RU" dirty="0" err="1"/>
              <a:t>дощик</a:t>
            </a:r>
            <a:r>
              <a:rPr lang="ru-RU" dirty="0"/>
              <a:t>.</a:t>
            </a:r>
          </a:p>
          <a:p>
            <a:pPr fontAlgn="base">
              <a:buNone/>
            </a:pPr>
            <a:r>
              <a:rPr lang="ru-RU" b="1" dirty="0"/>
              <a:t>Мета </a:t>
            </a:r>
            <a:r>
              <a:rPr lang="ru-RU" b="1" dirty="0" err="1"/>
              <a:t>гри</a:t>
            </a:r>
            <a:r>
              <a:rPr lang="ru-RU" b="1" dirty="0"/>
              <a:t>:</a:t>
            </a:r>
            <a:r>
              <a:rPr lang="ru-RU" dirty="0"/>
              <a:t> </a:t>
            </a:r>
            <a:r>
              <a:rPr lang="ru-RU" dirty="0" err="1"/>
              <a:t>Розвивати</a:t>
            </a:r>
            <a:r>
              <a:rPr lang="ru-RU" dirty="0"/>
              <a:t> у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вміння</a:t>
            </a:r>
            <a:r>
              <a:rPr lang="ru-RU" dirty="0"/>
              <a:t> </a:t>
            </a:r>
            <a:r>
              <a:rPr lang="ru-RU" dirty="0" err="1"/>
              <a:t>виконувати</a:t>
            </a:r>
            <a:r>
              <a:rPr lang="ru-RU" dirty="0"/>
              <a:t> </a:t>
            </a:r>
            <a:r>
              <a:rPr lang="ru-RU" dirty="0" err="1"/>
              <a:t>рухи</a:t>
            </a:r>
            <a:r>
              <a:rPr lang="ru-RU" dirty="0"/>
              <a:t> за сигналом</a:t>
            </a:r>
          </a:p>
          <a:p>
            <a:pPr fontAlgn="base">
              <a:buNone/>
            </a:pPr>
            <a:r>
              <a:rPr lang="ru-RU" dirty="0" err="1"/>
              <a:t>вихователя</a:t>
            </a:r>
            <a:r>
              <a:rPr lang="ru-RU" dirty="0"/>
              <a:t>, </a:t>
            </a:r>
            <a:r>
              <a:rPr lang="ru-RU" dirty="0" err="1"/>
              <a:t>знаходити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на </a:t>
            </a:r>
            <a:r>
              <a:rPr lang="ru-RU" dirty="0" err="1"/>
              <a:t>майданчику</a:t>
            </a:r>
            <a:r>
              <a:rPr lang="ru-RU" dirty="0"/>
              <a:t>. </a:t>
            </a:r>
            <a:r>
              <a:rPr lang="ru-RU" dirty="0" err="1"/>
              <a:t>Вправлятися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ходьби</a:t>
            </a:r>
            <a:endParaRPr lang="ru-RU" dirty="0"/>
          </a:p>
          <a:p>
            <a:pPr fontAlgn="base">
              <a:buNone/>
            </a:pPr>
            <a:r>
              <a:rPr lang="ru-RU" dirty="0"/>
              <a:t>та </a:t>
            </a:r>
            <a:r>
              <a:rPr lang="ru-RU" dirty="0" err="1"/>
              <a:t>бігу</a:t>
            </a:r>
            <a:r>
              <a:rPr lang="ru-RU" dirty="0"/>
              <a:t>.</a:t>
            </a:r>
          </a:p>
          <a:p>
            <a:pPr fontAlgn="base">
              <a:buNone/>
            </a:pPr>
            <a:r>
              <a:rPr lang="ru-RU" b="1" dirty="0" err="1"/>
              <a:t>Опис</a:t>
            </a:r>
            <a:r>
              <a:rPr lang="ru-RU" b="1" dirty="0"/>
              <a:t>:</a:t>
            </a:r>
            <a:r>
              <a:rPr lang="ru-RU" dirty="0"/>
              <a:t> </a:t>
            </a:r>
            <a:r>
              <a:rPr lang="ru-RU" dirty="0" err="1"/>
              <a:t>Діти</a:t>
            </a:r>
            <a:r>
              <a:rPr lang="ru-RU" dirty="0"/>
              <a:t> </a:t>
            </a:r>
            <a:r>
              <a:rPr lang="ru-RU" dirty="0" err="1"/>
              <a:t>сидять</a:t>
            </a:r>
            <a:r>
              <a:rPr lang="ru-RU" dirty="0"/>
              <a:t> на </a:t>
            </a:r>
            <a:r>
              <a:rPr lang="ru-RU" dirty="0" err="1"/>
              <a:t>стільцях</a:t>
            </a:r>
            <a:r>
              <a:rPr lang="ru-RU" dirty="0"/>
              <a:t> </a:t>
            </a:r>
            <a:r>
              <a:rPr lang="ru-RU" dirty="0" err="1"/>
              <a:t>вздовж</a:t>
            </a:r>
            <a:r>
              <a:rPr lang="ru-RU" dirty="0"/>
              <a:t> </a:t>
            </a:r>
            <a:r>
              <a:rPr lang="ru-RU" dirty="0" err="1"/>
              <a:t>кімнати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«</a:t>
            </a:r>
            <a:r>
              <a:rPr lang="ru-RU" dirty="0" err="1"/>
              <a:t>будинок</a:t>
            </a:r>
            <a:r>
              <a:rPr lang="ru-RU" dirty="0"/>
              <a:t>». </a:t>
            </a:r>
          </a:p>
          <a:p>
            <a:pPr fontAlgn="base">
              <a:buNone/>
            </a:pPr>
            <a:r>
              <a:rPr lang="ru-RU" dirty="0" err="1"/>
              <a:t>Вихователь</a:t>
            </a:r>
            <a:r>
              <a:rPr lang="ru-RU" dirty="0"/>
              <a:t> дивиться у </a:t>
            </a:r>
            <a:r>
              <a:rPr lang="ru-RU" dirty="0" err="1"/>
              <a:t>вікно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каже</a:t>
            </a:r>
            <a:r>
              <a:rPr lang="ru-RU" dirty="0"/>
              <a:t> «Яка </a:t>
            </a:r>
            <a:r>
              <a:rPr lang="ru-RU" dirty="0" err="1"/>
              <a:t>гарна</a:t>
            </a:r>
            <a:r>
              <a:rPr lang="ru-RU" dirty="0"/>
              <a:t> погода, </a:t>
            </a:r>
            <a:r>
              <a:rPr lang="ru-RU" dirty="0" err="1"/>
              <a:t>йдіть</a:t>
            </a:r>
            <a:r>
              <a:rPr lang="ru-RU" dirty="0"/>
              <a:t> </a:t>
            </a:r>
          </a:p>
          <a:p>
            <a:pPr fontAlgn="base">
              <a:buNone/>
            </a:pPr>
            <a:r>
              <a:rPr lang="ru-RU" dirty="0" err="1"/>
              <a:t>гуляти</a:t>
            </a:r>
            <a:r>
              <a:rPr lang="ru-RU" dirty="0"/>
              <a:t>!».</a:t>
            </a:r>
            <a:r>
              <a:rPr lang="ru-RU" dirty="0" err="1"/>
              <a:t>Діти</a:t>
            </a:r>
            <a:r>
              <a:rPr lang="ru-RU" dirty="0"/>
              <a:t> </a:t>
            </a:r>
            <a:r>
              <a:rPr lang="ru-RU" dirty="0" err="1"/>
              <a:t>встають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йдуть</a:t>
            </a:r>
            <a:r>
              <a:rPr lang="ru-RU" dirty="0"/>
              <a:t> в </a:t>
            </a:r>
            <a:r>
              <a:rPr lang="ru-RU" dirty="0" err="1"/>
              <a:t>будь-якому</a:t>
            </a:r>
            <a:r>
              <a:rPr lang="ru-RU" dirty="0"/>
              <a:t> </a:t>
            </a:r>
            <a:r>
              <a:rPr lang="ru-RU" dirty="0" err="1"/>
              <a:t>напрямку</a:t>
            </a:r>
            <a:r>
              <a:rPr lang="ru-RU" dirty="0"/>
              <a:t>. «</a:t>
            </a:r>
            <a:r>
              <a:rPr lang="ru-RU" dirty="0" err="1"/>
              <a:t>Дощ</a:t>
            </a:r>
            <a:r>
              <a:rPr lang="ru-RU" dirty="0"/>
              <a:t> </a:t>
            </a:r>
            <a:r>
              <a:rPr lang="ru-RU" dirty="0" err="1"/>
              <a:t>пішов</a:t>
            </a:r>
            <a:r>
              <a:rPr lang="ru-RU" dirty="0"/>
              <a:t>, </a:t>
            </a:r>
            <a:r>
              <a:rPr lang="ru-RU" dirty="0" err="1"/>
              <a:t>біжіть</a:t>
            </a:r>
            <a:endParaRPr lang="ru-RU" dirty="0"/>
          </a:p>
          <a:p>
            <a:pPr fontAlgn="base">
              <a:buNone/>
            </a:pPr>
            <a:r>
              <a:rPr lang="ru-RU" dirty="0" err="1"/>
              <a:t>додому</a:t>
            </a:r>
            <a:r>
              <a:rPr lang="ru-RU" dirty="0"/>
              <a:t>!» - </a:t>
            </a:r>
            <a:r>
              <a:rPr lang="ru-RU" dirty="0" err="1"/>
              <a:t>каже</a:t>
            </a:r>
            <a:r>
              <a:rPr lang="ru-RU" dirty="0"/>
              <a:t> </a:t>
            </a:r>
            <a:r>
              <a:rPr lang="ru-RU" dirty="0" err="1"/>
              <a:t>вихователь</a:t>
            </a:r>
            <a:r>
              <a:rPr lang="ru-RU" dirty="0"/>
              <a:t>. </a:t>
            </a:r>
            <a:r>
              <a:rPr lang="ru-RU" dirty="0" err="1"/>
              <a:t>Діти</a:t>
            </a:r>
            <a:r>
              <a:rPr lang="ru-RU" dirty="0"/>
              <a:t> </a:t>
            </a:r>
            <a:r>
              <a:rPr lang="ru-RU" dirty="0" err="1"/>
              <a:t>біжать</a:t>
            </a:r>
            <a:r>
              <a:rPr lang="ru-RU" dirty="0"/>
              <a:t> до </a:t>
            </a:r>
            <a:r>
              <a:rPr lang="ru-RU" dirty="0" err="1"/>
              <a:t>стільців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займають</a:t>
            </a:r>
            <a:r>
              <a:rPr lang="ru-RU" dirty="0"/>
              <a:t> </a:t>
            </a:r>
            <a:r>
              <a:rPr lang="ru-RU" dirty="0" err="1"/>
              <a:t>свої</a:t>
            </a:r>
            <a:endParaRPr lang="ru-RU" dirty="0"/>
          </a:p>
          <a:p>
            <a:pPr fontAlgn="base">
              <a:buNone/>
            </a:pPr>
            <a:r>
              <a:rPr lang="ru-RU" dirty="0" err="1"/>
              <a:t>місця</a:t>
            </a:r>
            <a:r>
              <a:rPr lang="ru-RU" dirty="0"/>
              <a:t>. </a:t>
            </a:r>
            <a:r>
              <a:rPr lang="ru-RU" dirty="0" err="1"/>
              <a:t>Вихователь</a:t>
            </a:r>
            <a:r>
              <a:rPr lang="ru-RU" dirty="0"/>
              <a:t> </a:t>
            </a:r>
            <a:r>
              <a:rPr lang="ru-RU" dirty="0" err="1"/>
              <a:t>промовляє</a:t>
            </a:r>
            <a:r>
              <a:rPr lang="ru-RU" dirty="0"/>
              <a:t> «Кап – </a:t>
            </a:r>
            <a:r>
              <a:rPr lang="ru-RU" dirty="0" err="1"/>
              <a:t>кап</a:t>
            </a:r>
            <a:r>
              <a:rPr lang="ru-RU" dirty="0"/>
              <a:t> – </a:t>
            </a:r>
            <a:r>
              <a:rPr lang="ru-RU" dirty="0" err="1"/>
              <a:t>кап</a:t>
            </a:r>
            <a:r>
              <a:rPr lang="ru-RU" dirty="0"/>
              <a:t>!». </a:t>
            </a:r>
            <a:r>
              <a:rPr lang="ru-RU" dirty="0" err="1"/>
              <a:t>Поступово</a:t>
            </a:r>
            <a:r>
              <a:rPr lang="ru-RU" dirty="0"/>
              <a:t> </a:t>
            </a:r>
            <a:r>
              <a:rPr lang="ru-RU" dirty="0" err="1"/>
              <a:t>дощ</a:t>
            </a:r>
            <a:r>
              <a:rPr lang="ru-RU" dirty="0"/>
              <a:t> </a:t>
            </a:r>
            <a:r>
              <a:rPr lang="ru-RU" dirty="0" err="1"/>
              <a:t>вщухає</a:t>
            </a:r>
            <a:r>
              <a:rPr lang="ru-RU" dirty="0"/>
              <a:t> </a:t>
            </a:r>
            <a:r>
              <a:rPr lang="ru-RU" dirty="0" err="1"/>
              <a:t>і</a:t>
            </a:r>
            <a:endParaRPr lang="ru-RU" dirty="0"/>
          </a:p>
          <a:p>
            <a:pPr fontAlgn="base">
              <a:buNone/>
            </a:pPr>
            <a:r>
              <a:rPr lang="ru-RU" dirty="0" err="1"/>
              <a:t>вихователь</a:t>
            </a:r>
            <a:r>
              <a:rPr lang="ru-RU" dirty="0"/>
              <a:t> </a:t>
            </a:r>
            <a:r>
              <a:rPr lang="ru-RU" dirty="0" err="1"/>
              <a:t>каже</a:t>
            </a:r>
            <a:r>
              <a:rPr lang="ru-RU" dirty="0"/>
              <a:t>: «</a:t>
            </a:r>
            <a:r>
              <a:rPr lang="ru-RU" dirty="0" err="1"/>
              <a:t>Ідіть</a:t>
            </a:r>
            <a:r>
              <a:rPr lang="ru-RU" dirty="0"/>
              <a:t> </a:t>
            </a:r>
            <a:r>
              <a:rPr lang="ru-RU" dirty="0" err="1"/>
              <a:t>гуляти</a:t>
            </a:r>
            <a:r>
              <a:rPr lang="ru-RU" dirty="0"/>
              <a:t>. </a:t>
            </a:r>
            <a:r>
              <a:rPr lang="ru-RU" dirty="0" err="1"/>
              <a:t>Дощ</a:t>
            </a:r>
            <a:r>
              <a:rPr lang="ru-RU" dirty="0"/>
              <a:t> перестав!».</a:t>
            </a:r>
          </a:p>
          <a:p>
            <a:pPr fontAlgn="base">
              <a:buNone/>
            </a:pPr>
            <a:r>
              <a:rPr lang="ru-RU" b="1" dirty="0"/>
              <a:t>Правила:</a:t>
            </a:r>
            <a:endParaRPr lang="ru-RU" dirty="0"/>
          </a:p>
          <a:p>
            <a:pPr fontAlgn="base">
              <a:buNone/>
            </a:pPr>
            <a:r>
              <a:rPr lang="ru-RU" dirty="0"/>
              <a:t>1. </a:t>
            </a:r>
            <a:r>
              <a:rPr lang="ru-RU" dirty="0" err="1"/>
              <a:t>Діти</a:t>
            </a:r>
            <a:r>
              <a:rPr lang="ru-RU" dirty="0"/>
              <a:t> </a:t>
            </a:r>
            <a:r>
              <a:rPr lang="ru-RU" dirty="0" err="1"/>
              <a:t>йдуть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дому за сигналом «</a:t>
            </a:r>
            <a:r>
              <a:rPr lang="ru-RU" dirty="0" err="1"/>
              <a:t>Йдіть</a:t>
            </a:r>
            <a:r>
              <a:rPr lang="ru-RU" dirty="0"/>
              <a:t> </a:t>
            </a:r>
            <a:r>
              <a:rPr lang="ru-RU" dirty="0" err="1"/>
              <a:t>гуляти</a:t>
            </a:r>
            <a:r>
              <a:rPr lang="ru-RU" dirty="0"/>
              <a:t>!».</a:t>
            </a:r>
          </a:p>
          <a:p>
            <a:pPr fontAlgn="base">
              <a:buNone/>
            </a:pPr>
            <a:r>
              <a:rPr lang="ru-RU" dirty="0"/>
              <a:t>2. </a:t>
            </a:r>
            <a:r>
              <a:rPr lang="ru-RU" dirty="0" err="1"/>
              <a:t>Біжать</a:t>
            </a:r>
            <a:r>
              <a:rPr lang="ru-RU" dirty="0"/>
              <a:t> </a:t>
            </a:r>
            <a:r>
              <a:rPr lang="ru-RU" dirty="0" err="1"/>
              <a:t>додому</a:t>
            </a:r>
            <a:r>
              <a:rPr lang="ru-RU" dirty="0"/>
              <a:t> за сигналом «</a:t>
            </a:r>
            <a:r>
              <a:rPr lang="ru-RU" dirty="0" err="1"/>
              <a:t>Дощ</a:t>
            </a:r>
            <a:r>
              <a:rPr lang="ru-RU" dirty="0"/>
              <a:t> </a:t>
            </a:r>
            <a:r>
              <a:rPr lang="ru-RU" dirty="0" err="1"/>
              <a:t>пішов</a:t>
            </a:r>
            <a:r>
              <a:rPr lang="ru-RU" dirty="0"/>
              <a:t>!».</a:t>
            </a:r>
          </a:p>
          <a:p>
            <a:pPr fontAlgn="base">
              <a:buNone/>
            </a:pPr>
            <a:r>
              <a:rPr lang="ru-RU" b="1" dirty="0" err="1"/>
              <a:t>Варіанти</a:t>
            </a:r>
            <a:r>
              <a:rPr lang="ru-RU" b="1" dirty="0"/>
              <a:t>:</a:t>
            </a:r>
            <a:r>
              <a:rPr lang="ru-RU" dirty="0"/>
              <a:t> </a:t>
            </a:r>
            <a:r>
              <a:rPr lang="ru-RU" dirty="0" err="1"/>
              <a:t>Діти</a:t>
            </a:r>
            <a:r>
              <a:rPr lang="ru-RU" dirty="0"/>
              <a:t>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займають</a:t>
            </a:r>
            <a:r>
              <a:rPr lang="ru-RU" dirty="0"/>
              <a:t> </a:t>
            </a:r>
            <a:r>
              <a:rPr lang="ru-RU" dirty="0" err="1"/>
              <a:t>будь-який</a:t>
            </a:r>
            <a:r>
              <a:rPr lang="ru-RU" dirty="0"/>
              <a:t> </a:t>
            </a:r>
            <a:r>
              <a:rPr lang="ru-RU" dirty="0" err="1"/>
              <a:t>стілець</a:t>
            </a:r>
            <a:r>
              <a:rPr lang="ru-RU" dirty="0"/>
              <a:t>,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. </a:t>
            </a:r>
            <a:r>
              <a:rPr lang="ru-RU" dirty="0" err="1"/>
              <a:t>Замість</a:t>
            </a:r>
            <a:endParaRPr lang="ru-RU" dirty="0"/>
          </a:p>
          <a:p>
            <a:pPr fontAlgn="base">
              <a:buNone/>
            </a:pPr>
            <a:r>
              <a:rPr lang="ru-RU" dirty="0" err="1"/>
              <a:t>будиночка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влаштувати</a:t>
            </a:r>
            <a:r>
              <a:rPr lang="ru-RU" dirty="0"/>
              <a:t> </a:t>
            </a:r>
            <a:r>
              <a:rPr lang="ru-RU" dirty="0" err="1"/>
              <a:t>переносний</a:t>
            </a:r>
            <a:r>
              <a:rPr lang="ru-RU" dirty="0"/>
              <a:t> </a:t>
            </a:r>
            <a:r>
              <a:rPr lang="ru-RU" dirty="0" err="1"/>
              <a:t>навіс</a:t>
            </a:r>
            <a:r>
              <a:rPr lang="ru-RU" dirty="0"/>
              <a:t> – </a:t>
            </a:r>
            <a:r>
              <a:rPr lang="ru-RU" dirty="0" err="1"/>
              <a:t>ховатися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дощу</a:t>
            </a:r>
            <a:r>
              <a:rPr lang="ru-RU" dirty="0"/>
              <a:t>. </a:t>
            </a:r>
            <a:r>
              <a:rPr lang="ru-RU" dirty="0" err="1"/>
              <a:t>Під</a:t>
            </a:r>
            <a:r>
              <a:rPr lang="ru-RU" dirty="0"/>
              <a:t> час</a:t>
            </a:r>
          </a:p>
          <a:p>
            <a:pPr fontAlgn="base">
              <a:buNone/>
            </a:pPr>
            <a:r>
              <a:rPr lang="ru-RU" dirty="0" err="1"/>
              <a:t>прогулянки</a:t>
            </a:r>
            <a:r>
              <a:rPr lang="ru-RU" dirty="0"/>
              <a:t> </a:t>
            </a:r>
            <a:r>
              <a:rPr lang="ru-RU" dirty="0" err="1"/>
              <a:t>діти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збирати</a:t>
            </a:r>
            <a:r>
              <a:rPr lang="ru-RU" dirty="0"/>
              <a:t> </a:t>
            </a:r>
            <a:r>
              <a:rPr lang="ru-RU" dirty="0" err="1"/>
              <a:t>гриби</a:t>
            </a:r>
            <a:r>
              <a:rPr lang="ru-RU" dirty="0"/>
              <a:t> та </a:t>
            </a:r>
            <a:r>
              <a:rPr lang="ru-RU" dirty="0" err="1"/>
              <a:t>ягоди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4" name="Рисунок 3" descr="9-97195_smileys-солнышко-детское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332656"/>
            <a:ext cx="2108274" cy="19743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084168" y="3861048"/>
            <a:ext cx="2448272" cy="273630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619672" y="404664"/>
            <a:ext cx="3456384" cy="864096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7498080" cy="1143000"/>
          </a:xfrm>
        </p:spPr>
        <p:txBody>
          <a:bodyPr/>
          <a:lstStyle/>
          <a:p>
            <a:r>
              <a:rPr lang="uk-UA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Історія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447800"/>
            <a:ext cx="8178112" cy="4800600"/>
          </a:xfrm>
        </p:spPr>
        <p:txBody>
          <a:bodyPr/>
          <a:lstStyle/>
          <a:p>
            <a:pPr>
              <a:buNone/>
            </a:pPr>
            <a:r>
              <a:rPr lang="uk-UA" dirty="0"/>
              <a:t>   Щорічно з 1994року 3 травня у всьому світі відзначають День Сонця. Ініціатором та організатором цієї події стало Міжнародне товариство сонячної енергії.</a:t>
            </a:r>
            <a:endParaRPr lang="ru-RU" dirty="0"/>
          </a:p>
        </p:txBody>
      </p:sp>
      <p:pic>
        <p:nvPicPr>
          <p:cNvPr id="6" name="Рисунок 5" descr="qCXeFcG3Ay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3429000"/>
            <a:ext cx="2540000" cy="29083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580112" y="4005064"/>
            <a:ext cx="2520280" cy="266429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259632" y="476672"/>
            <a:ext cx="7560840" cy="864096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600888" cy="1143000"/>
          </a:xfrm>
        </p:spPr>
        <p:txBody>
          <a:bodyPr/>
          <a:lstStyle/>
          <a:p>
            <a:r>
              <a:rPr lang="uk-UA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Цікаві факти про Сонце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628800"/>
            <a:ext cx="8100392" cy="4800600"/>
          </a:xfrm>
        </p:spPr>
        <p:txBody>
          <a:bodyPr/>
          <a:lstStyle/>
          <a:p>
            <a:pPr>
              <a:buNone/>
            </a:pPr>
            <a:r>
              <a:rPr lang="uk-UA" dirty="0"/>
              <a:t>    Дивишся на Сонечко – і,здається,що немає нічого яскравішого у цілому світі. І помиляємося ми! Приблизно 15% зірок у галактиці яскравіші, аніж наше Сонце.</a:t>
            </a:r>
            <a:endParaRPr lang="ru-RU" dirty="0"/>
          </a:p>
        </p:txBody>
      </p:sp>
      <p:pic>
        <p:nvPicPr>
          <p:cNvPr id="6" name="Рисунок 5" descr="solnyshko.png"/>
          <p:cNvPicPr>
            <a:picLocks noChangeAspect="1"/>
          </p:cNvPicPr>
          <p:nvPr/>
        </p:nvPicPr>
        <p:blipFill>
          <a:blip r:embed="rId2" cstate="print"/>
          <a:srcRect l="5048" t="5048" r="6612" b="4088"/>
          <a:stretch>
            <a:fillRect/>
          </a:stretch>
        </p:blipFill>
        <p:spPr>
          <a:xfrm>
            <a:off x="5292080" y="3789040"/>
            <a:ext cx="2520280" cy="259228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932040" y="4005064"/>
            <a:ext cx="3672408" cy="25922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1331640" y="476672"/>
            <a:ext cx="7488832" cy="792088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Цікаві</a:t>
            </a:r>
            <a:r>
              <a:rPr lang="uk-UA" dirty="0"/>
              <a:t> </a:t>
            </a:r>
            <a:r>
              <a:rPr lang="uk-UA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факти про Сонце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412776"/>
            <a:ext cx="6624736" cy="288032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dirty="0"/>
              <a:t>   Більшість з нас говорять, що </a:t>
            </a:r>
            <a:r>
              <a:rPr lang="uk-UA"/>
              <a:t>Сонце нерухомо </a:t>
            </a:r>
            <a:r>
              <a:rPr lang="uk-UA" dirty="0"/>
              <a:t>стоїть на місці, а планети обертаються навколо нього. Це правда, але не зовсім. Сонце обертається навколо центра галактики. Повний оберт воно робить кожні 225 – 250мільйонів років. </a:t>
            </a:r>
            <a:endParaRPr lang="ru-RU" dirty="0"/>
          </a:p>
        </p:txBody>
      </p:sp>
      <p:pic>
        <p:nvPicPr>
          <p:cNvPr id="8" name="Рисунок 7" descr="7eacaae382406a222a459b2af54b73e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789040"/>
            <a:ext cx="3456384" cy="246267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580112" y="3573016"/>
            <a:ext cx="2808312" cy="295232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259632" y="476672"/>
            <a:ext cx="7632848" cy="864096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Цікаві факти про Сонце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8424" y="1988840"/>
            <a:ext cx="6552728" cy="424847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dirty="0"/>
              <a:t>Цікавий факт, пояснення якому вчені</a:t>
            </a:r>
          </a:p>
          <a:p>
            <a:pPr>
              <a:buNone/>
            </a:pPr>
            <a:r>
              <a:rPr lang="uk-UA" dirty="0"/>
              <a:t>шукають і досі: зовнішній шар Сонця має</a:t>
            </a:r>
          </a:p>
          <a:p>
            <a:pPr>
              <a:buNone/>
            </a:pPr>
            <a:r>
              <a:rPr lang="uk-UA" dirty="0"/>
              <a:t>температуру 1млн. градусів, а сама</a:t>
            </a:r>
          </a:p>
          <a:p>
            <a:pPr>
              <a:buNone/>
            </a:pPr>
            <a:r>
              <a:rPr lang="uk-UA" dirty="0"/>
              <a:t>поверхня 6 тисяч градусів.</a:t>
            </a:r>
          </a:p>
          <a:p>
            <a:pPr>
              <a:buNone/>
            </a:pPr>
            <a:r>
              <a:rPr lang="uk-UA" dirty="0"/>
              <a:t>Сонце, а точніше його</a:t>
            </a:r>
          </a:p>
          <a:p>
            <a:pPr>
              <a:buNone/>
            </a:pPr>
            <a:r>
              <a:rPr lang="uk-UA" dirty="0"/>
              <a:t>ультрафіолетове проміння – </a:t>
            </a:r>
          </a:p>
          <a:p>
            <a:pPr>
              <a:buNone/>
            </a:pPr>
            <a:r>
              <a:rPr lang="uk-UA" dirty="0"/>
              <a:t>антисептик. Воно вбиває </a:t>
            </a:r>
          </a:p>
          <a:p>
            <a:pPr>
              <a:buNone/>
            </a:pPr>
            <a:r>
              <a:rPr lang="uk-UA" dirty="0"/>
              <a:t>мікроорганізми, які </a:t>
            </a:r>
          </a:p>
          <a:p>
            <a:pPr>
              <a:buNone/>
            </a:pPr>
            <a:r>
              <a:rPr lang="uk-UA" dirty="0"/>
              <a:t>викликають</a:t>
            </a:r>
          </a:p>
          <a:p>
            <a:pPr>
              <a:buNone/>
            </a:pPr>
            <a:r>
              <a:rPr lang="uk-UA" dirty="0"/>
              <a:t>різноманітні інфекції.</a:t>
            </a:r>
            <a:endParaRPr lang="ru-RU" dirty="0"/>
          </a:p>
        </p:txBody>
      </p:sp>
      <p:pic>
        <p:nvPicPr>
          <p:cNvPr id="6" name="Рисунок 5" descr="103106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3416031"/>
            <a:ext cx="2808312" cy="280831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932040" y="4077072"/>
            <a:ext cx="3672408" cy="230425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331640" y="404664"/>
            <a:ext cx="7488832" cy="936104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Цікаві факти про сонце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268760"/>
            <a:ext cx="5688632" cy="432048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uk-UA" dirty="0"/>
              <a:t>   </a:t>
            </a:r>
          </a:p>
          <a:p>
            <a:pPr>
              <a:buNone/>
            </a:pPr>
            <a:r>
              <a:rPr lang="uk-UA" dirty="0"/>
              <a:t>     </a:t>
            </a:r>
            <a:r>
              <a:rPr lang="uk-UA" sz="4500" dirty="0"/>
              <a:t>Мабуть, таке явище, як затемнення сонця, вам відоме. А чи знаєте ви, що протягом року їх може бути щонайменше два. Вони ледь помітні, але</a:t>
            </a:r>
          </a:p>
          <a:p>
            <a:pPr>
              <a:buNone/>
            </a:pPr>
            <a:r>
              <a:rPr lang="uk-UA" sz="4500" dirty="0"/>
              <a:t>    один раз у </a:t>
            </a:r>
          </a:p>
          <a:p>
            <a:pPr>
              <a:buNone/>
            </a:pPr>
            <a:r>
              <a:rPr lang="uk-UA" sz="4500" dirty="0"/>
              <a:t>    200 – 300 років ми </a:t>
            </a:r>
          </a:p>
          <a:p>
            <a:pPr>
              <a:buNone/>
            </a:pPr>
            <a:r>
              <a:rPr lang="uk-UA" sz="4500" dirty="0"/>
              <a:t>    можемо спостерігати </a:t>
            </a:r>
          </a:p>
          <a:p>
            <a:pPr>
              <a:buNone/>
            </a:pPr>
            <a:r>
              <a:rPr lang="uk-UA" sz="4500" dirty="0"/>
              <a:t>    повне затемнення сонця.</a:t>
            </a:r>
            <a:endParaRPr lang="ru-RU" sz="4500" dirty="0"/>
          </a:p>
        </p:txBody>
      </p:sp>
      <p:pic>
        <p:nvPicPr>
          <p:cNvPr id="4" name="Рисунок 3" descr="5d17dc5319f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47032" y="3753036"/>
            <a:ext cx="3680193" cy="22322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Горизонтальный свиток 7"/>
          <p:cNvSpPr/>
          <p:nvPr/>
        </p:nvSpPr>
        <p:spPr>
          <a:xfrm>
            <a:off x="1403648" y="476672"/>
            <a:ext cx="7344816" cy="792088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Сонечко восени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268760"/>
            <a:ext cx="7962088" cy="547260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sz="3300" dirty="0"/>
              <a:t>Вірші:</a:t>
            </a:r>
          </a:p>
          <a:p>
            <a:pPr>
              <a:buNone/>
            </a:pPr>
            <a:r>
              <a:rPr lang="uk-UA" sz="3300" dirty="0"/>
              <a:t>В жовтні жовте сонце гріє </a:t>
            </a:r>
          </a:p>
          <a:p>
            <a:pPr>
              <a:buNone/>
            </a:pPr>
            <a:r>
              <a:rPr lang="uk-UA" sz="3300" dirty="0"/>
              <a:t>Так, що все навкруг жовтіє</a:t>
            </a:r>
          </a:p>
          <a:p>
            <a:pPr>
              <a:buNone/>
            </a:pPr>
            <a:r>
              <a:rPr lang="uk-UA" sz="3300" dirty="0"/>
              <a:t>Жовті квіти і листочки,</a:t>
            </a:r>
          </a:p>
          <a:p>
            <a:pPr>
              <a:buNone/>
            </a:pPr>
            <a:r>
              <a:rPr lang="uk-UA" sz="3300" dirty="0"/>
              <a:t>Жовті дині й огірочки, </a:t>
            </a:r>
          </a:p>
          <a:p>
            <a:pPr>
              <a:buNone/>
            </a:pPr>
            <a:r>
              <a:rPr lang="uk-UA" sz="3300" dirty="0"/>
              <a:t>Що достигли на насіння,</a:t>
            </a:r>
          </a:p>
          <a:p>
            <a:pPr>
              <a:buNone/>
            </a:pPr>
            <a:r>
              <a:rPr lang="uk-UA" sz="3300" dirty="0"/>
              <a:t>Бо прийшла пора осіння.</a:t>
            </a:r>
            <a:r>
              <a:rPr lang="ru-RU" sz="3300" b="1" dirty="0"/>
              <a:t> </a:t>
            </a:r>
          </a:p>
          <a:p>
            <a:pPr>
              <a:buNone/>
            </a:pPr>
            <a:endParaRPr lang="ru-RU" sz="3300" b="1" dirty="0"/>
          </a:p>
          <a:p>
            <a:pPr>
              <a:buNone/>
            </a:pPr>
            <a:r>
              <a:rPr lang="ru-RU" sz="3300" dirty="0" err="1"/>
              <a:t>Ніби</a:t>
            </a:r>
            <a:r>
              <a:rPr lang="ru-RU" sz="3300" dirty="0"/>
              <a:t> </a:t>
            </a:r>
            <a:r>
              <a:rPr lang="ru-RU" sz="3300" dirty="0" err="1"/>
              <a:t>притомилося</a:t>
            </a:r>
            <a:r>
              <a:rPr lang="ru-RU" sz="3300" dirty="0"/>
              <a:t> </a:t>
            </a:r>
            <a:r>
              <a:rPr lang="ru-RU" sz="3300" dirty="0" err="1"/>
              <a:t>сонечко</a:t>
            </a:r>
            <a:r>
              <a:rPr lang="ru-RU" sz="3300" dirty="0"/>
              <a:t> </a:t>
            </a:r>
            <a:r>
              <a:rPr lang="ru-RU" sz="3300" dirty="0" err="1"/>
              <a:t>привітне</a:t>
            </a:r>
            <a:endParaRPr lang="ru-RU" sz="3300" dirty="0"/>
          </a:p>
          <a:p>
            <a:pPr>
              <a:buNone/>
            </a:pPr>
            <a:r>
              <a:rPr lang="ru-RU" sz="3300" dirty="0"/>
              <a:t>У </a:t>
            </a:r>
            <a:r>
              <a:rPr lang="ru-RU" sz="3300" dirty="0" err="1"/>
              <a:t>траві</a:t>
            </a:r>
            <a:r>
              <a:rPr lang="ru-RU" sz="3300" dirty="0"/>
              <a:t> </a:t>
            </a:r>
            <a:r>
              <a:rPr lang="ru-RU" sz="3300" dirty="0" err="1"/>
              <a:t>пожовклій</a:t>
            </a:r>
            <a:r>
              <a:rPr lang="ru-RU" sz="3300" dirty="0"/>
              <a:t> молочай не </a:t>
            </a:r>
            <a:r>
              <a:rPr lang="ru-RU" sz="3300" dirty="0" err="1"/>
              <a:t>квітне</a:t>
            </a:r>
            <a:r>
              <a:rPr lang="ru-RU" sz="3300" dirty="0"/>
              <a:t>.</a:t>
            </a:r>
          </a:p>
          <a:p>
            <a:pPr>
              <a:buNone/>
            </a:pPr>
            <a:r>
              <a:rPr lang="ru-RU" sz="3300" dirty="0" err="1"/>
              <a:t>Облетіло</a:t>
            </a:r>
            <a:r>
              <a:rPr lang="ru-RU" sz="3300" dirty="0"/>
              <a:t> </a:t>
            </a:r>
            <a:r>
              <a:rPr lang="ru-RU" sz="3300" dirty="0" err="1"/>
              <a:t>літо</a:t>
            </a:r>
            <a:r>
              <a:rPr lang="ru-RU" sz="3300" dirty="0"/>
              <a:t> </a:t>
            </a:r>
            <a:r>
              <a:rPr lang="ru-RU" sz="3300" dirty="0" err="1"/>
              <a:t>листячком</a:t>
            </a:r>
            <a:r>
              <a:rPr lang="ru-RU" sz="3300" dirty="0"/>
              <a:t> </a:t>
            </a:r>
            <a:r>
              <a:rPr lang="ru-RU" sz="3300" dirty="0" err="1"/>
              <a:t>із</a:t>
            </a:r>
            <a:r>
              <a:rPr lang="ru-RU" sz="3300" dirty="0"/>
              <a:t> клена,</a:t>
            </a:r>
          </a:p>
          <a:p>
            <a:pPr>
              <a:buNone/>
            </a:pPr>
            <a:r>
              <a:rPr lang="ru-RU" sz="3300" dirty="0" err="1"/>
              <a:t>Лиш</a:t>
            </a:r>
            <a:r>
              <a:rPr lang="ru-RU" sz="3300" dirty="0"/>
              <a:t> </a:t>
            </a:r>
            <a:r>
              <a:rPr lang="ru-RU" sz="3300" dirty="0" err="1"/>
              <a:t>ялинка</a:t>
            </a:r>
            <a:r>
              <a:rPr lang="ru-RU" sz="3300" dirty="0"/>
              <a:t> в </a:t>
            </a:r>
            <a:r>
              <a:rPr lang="ru-RU" sz="3300" dirty="0" err="1"/>
              <a:t>лісі</a:t>
            </a:r>
            <a:r>
              <a:rPr lang="ru-RU" sz="3300" dirty="0"/>
              <a:t> </a:t>
            </a:r>
            <a:r>
              <a:rPr lang="ru-RU" sz="3300" dirty="0" err="1"/>
              <a:t>сонячно</a:t>
            </a:r>
            <a:r>
              <a:rPr lang="ru-RU" sz="3300" dirty="0"/>
              <a:t> зелена.</a:t>
            </a:r>
          </a:p>
          <a:p>
            <a:pPr>
              <a:buNone/>
            </a:pPr>
            <a:r>
              <a:rPr lang="ru-RU" sz="3300" dirty="0" err="1"/>
              <a:t>Журавлі</a:t>
            </a:r>
            <a:r>
              <a:rPr lang="ru-RU" sz="3300" dirty="0"/>
              <a:t> </a:t>
            </a:r>
            <a:r>
              <a:rPr lang="ru-RU" sz="3300" dirty="0" err="1"/>
              <a:t>курличуть</a:t>
            </a:r>
            <a:r>
              <a:rPr lang="ru-RU" sz="3300" dirty="0"/>
              <a:t>: </a:t>
            </a:r>
            <a:r>
              <a:rPr lang="ru-RU" sz="3300" dirty="0" err="1"/>
              <a:t>летимо</a:t>
            </a:r>
            <a:r>
              <a:rPr lang="ru-RU" sz="3300" dirty="0"/>
              <a:t> у </a:t>
            </a:r>
            <a:r>
              <a:rPr lang="ru-RU" sz="3300" dirty="0" err="1"/>
              <a:t>вирій</a:t>
            </a:r>
            <a:r>
              <a:rPr lang="ru-RU" sz="3300" dirty="0"/>
              <a:t>.</a:t>
            </a:r>
          </a:p>
          <a:p>
            <a:pPr>
              <a:buNone/>
            </a:pPr>
            <a:r>
              <a:rPr lang="ru-RU" sz="3300" dirty="0" err="1"/>
              <a:t>Пропливає</a:t>
            </a:r>
            <a:r>
              <a:rPr lang="ru-RU" sz="3300" dirty="0"/>
              <a:t> </a:t>
            </a:r>
            <a:r>
              <a:rPr lang="ru-RU" sz="3300" dirty="0" err="1"/>
              <a:t>осінь</a:t>
            </a:r>
            <a:r>
              <a:rPr lang="ru-RU" sz="3300" dirty="0"/>
              <a:t> на </a:t>
            </a:r>
            <a:r>
              <a:rPr lang="ru-RU" sz="3300" dirty="0" err="1"/>
              <a:t>хмарині</a:t>
            </a:r>
            <a:r>
              <a:rPr lang="ru-RU" sz="3300" dirty="0"/>
              <a:t> </a:t>
            </a:r>
            <a:r>
              <a:rPr lang="ru-RU" sz="3300" dirty="0" err="1"/>
              <a:t>синій</a:t>
            </a:r>
            <a:r>
              <a:rPr lang="ru-RU" sz="3300" dirty="0"/>
              <a:t>.</a:t>
            </a:r>
            <a:br>
              <a:rPr lang="ru-RU" dirty="0"/>
            </a:br>
            <a:endParaRPr lang="uk-UA" dirty="0"/>
          </a:p>
          <a:p>
            <a:pPr>
              <a:buNone/>
            </a:pPr>
            <a:endParaRPr lang="uk-UA" dirty="0"/>
          </a:p>
          <a:p>
            <a:pPr>
              <a:buNone/>
            </a:pPr>
            <a:endParaRPr lang="uk-UA" dirty="0"/>
          </a:p>
          <a:p>
            <a:pPr>
              <a:buNone/>
            </a:pPr>
            <a:endParaRPr lang="uk-UA" dirty="0"/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6" descr="picture.jpg"/>
          <p:cNvPicPr>
            <a:picLocks noChangeAspect="1"/>
          </p:cNvPicPr>
          <p:nvPr/>
        </p:nvPicPr>
        <p:blipFill>
          <a:blip r:embed="rId2" cstate="print"/>
          <a:srcRect t="52681" r="56022"/>
          <a:stretch>
            <a:fillRect/>
          </a:stretch>
        </p:blipFill>
        <p:spPr>
          <a:xfrm>
            <a:off x="5868144" y="1412776"/>
            <a:ext cx="2923952" cy="453650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1403648" y="404664"/>
            <a:ext cx="7344816" cy="864096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7600888" cy="1143000"/>
          </a:xfrm>
        </p:spPr>
        <p:txBody>
          <a:bodyPr/>
          <a:lstStyle/>
          <a:p>
            <a:r>
              <a:rPr lang="uk-UA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Сонечко взимку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447800"/>
            <a:ext cx="3960440" cy="5797624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uk-UA" sz="4500" dirty="0"/>
              <a:t>Вірші:</a:t>
            </a:r>
          </a:p>
          <a:p>
            <a:pPr>
              <a:buNone/>
            </a:pPr>
            <a:r>
              <a:rPr lang="uk-UA" sz="4500" dirty="0"/>
              <a:t>Взимку сонечко не гріє</a:t>
            </a:r>
          </a:p>
          <a:p>
            <a:pPr>
              <a:buNone/>
            </a:pPr>
            <a:r>
              <a:rPr lang="uk-UA" sz="4500" dirty="0"/>
              <a:t>Гріти взимку не уміє,</a:t>
            </a:r>
          </a:p>
          <a:p>
            <a:pPr>
              <a:buNone/>
            </a:pPr>
            <a:r>
              <a:rPr lang="uk-UA" sz="4500" dirty="0"/>
              <a:t>Сили в сонечка нема,</a:t>
            </a:r>
          </a:p>
          <a:p>
            <a:pPr>
              <a:buNone/>
            </a:pPr>
            <a:r>
              <a:rPr lang="uk-UA" sz="4500" dirty="0"/>
              <a:t>Бо замучила зима.</a:t>
            </a:r>
            <a:r>
              <a:rPr lang="ru-RU" sz="4500" b="1" dirty="0"/>
              <a:t> </a:t>
            </a:r>
            <a:br>
              <a:rPr lang="ru-RU" sz="4500" b="1" dirty="0"/>
            </a:br>
            <a:endParaRPr lang="ru-RU" sz="4500" dirty="0"/>
          </a:p>
          <a:p>
            <a:pPr>
              <a:buNone/>
            </a:pPr>
            <a:r>
              <a:rPr lang="ru-RU" sz="4500" dirty="0" err="1"/>
              <a:t>Сонце</a:t>
            </a:r>
            <a:r>
              <a:rPr lang="ru-RU" sz="4500" dirty="0"/>
              <a:t> в </a:t>
            </a:r>
            <a:r>
              <a:rPr lang="ru-RU" sz="4500" dirty="0" err="1"/>
              <a:t>грудні</a:t>
            </a:r>
            <a:r>
              <a:rPr lang="ru-RU" sz="4500" dirty="0"/>
              <a:t> любить </a:t>
            </a:r>
            <a:r>
              <a:rPr lang="ru-RU" sz="4500" dirty="0" err="1"/>
              <a:t>спати</a:t>
            </a:r>
            <a:r>
              <a:rPr lang="ru-RU" sz="4500" dirty="0"/>
              <a:t>,</a:t>
            </a:r>
          </a:p>
          <a:p>
            <a:pPr>
              <a:buNone/>
            </a:pPr>
            <a:r>
              <a:rPr lang="ru-RU" sz="4500" dirty="0"/>
              <a:t>На </a:t>
            </a:r>
            <a:r>
              <a:rPr lang="ru-RU" sz="4500" dirty="0" err="1"/>
              <a:t>гостину</a:t>
            </a:r>
            <a:r>
              <a:rPr lang="ru-RU" sz="4500" dirty="0"/>
              <a:t> не </a:t>
            </a:r>
            <a:r>
              <a:rPr lang="ru-RU" sz="4500" dirty="0" err="1"/>
              <a:t>зазвати</a:t>
            </a:r>
            <a:r>
              <a:rPr lang="ru-RU" sz="4500" dirty="0"/>
              <a:t>.</a:t>
            </a:r>
          </a:p>
          <a:p>
            <a:pPr>
              <a:buNone/>
            </a:pPr>
            <a:r>
              <a:rPr lang="ru-RU" sz="4500" dirty="0" err="1"/>
              <a:t>Зрідка</a:t>
            </a:r>
            <a:r>
              <a:rPr lang="ru-RU" sz="4500" dirty="0"/>
              <a:t> </a:t>
            </a:r>
            <a:r>
              <a:rPr lang="ru-RU" sz="4500" dirty="0" err="1"/>
              <a:t>визирне</a:t>
            </a:r>
            <a:r>
              <a:rPr lang="ru-RU" sz="4500" dirty="0"/>
              <a:t>! І все!</a:t>
            </a:r>
          </a:p>
          <a:p>
            <a:pPr>
              <a:buNone/>
            </a:pPr>
            <a:r>
              <a:rPr lang="ru-RU" sz="4500" dirty="0" err="1"/>
              <a:t>Сяйво</a:t>
            </a:r>
            <a:r>
              <a:rPr lang="ru-RU" sz="4500" dirty="0"/>
              <a:t> </a:t>
            </a:r>
            <a:r>
              <a:rPr lang="ru-RU" sz="4500" dirty="0" err="1"/>
              <a:t>місяцю</a:t>
            </a:r>
            <a:r>
              <a:rPr lang="ru-RU" sz="4500" dirty="0"/>
              <a:t> </a:t>
            </a:r>
            <a:r>
              <a:rPr lang="ru-RU" sz="4500" dirty="0" err="1"/>
              <a:t>несе</a:t>
            </a:r>
            <a:r>
              <a:rPr lang="ru-RU" sz="4500" dirty="0"/>
              <a:t>!</a:t>
            </a:r>
          </a:p>
          <a:p>
            <a:pPr>
              <a:buNone/>
            </a:pPr>
            <a:r>
              <a:rPr lang="ru-RU" sz="4500" dirty="0"/>
              <a:t>В </a:t>
            </a:r>
            <a:r>
              <a:rPr lang="ru-RU" sz="4500" dirty="0" err="1"/>
              <a:t>січні</a:t>
            </a:r>
            <a:r>
              <a:rPr lang="ru-RU" sz="4500" dirty="0"/>
              <a:t> </a:t>
            </a:r>
            <a:r>
              <a:rPr lang="ru-RU" sz="4500" dirty="0" err="1"/>
              <a:t>сонце</a:t>
            </a:r>
            <a:r>
              <a:rPr lang="ru-RU" sz="4500" dirty="0"/>
              <a:t> не </a:t>
            </a:r>
            <a:r>
              <a:rPr lang="ru-RU" sz="4500" dirty="0" err="1"/>
              <a:t>дрімає</a:t>
            </a:r>
            <a:r>
              <a:rPr lang="ru-RU" sz="4500" dirty="0"/>
              <a:t>,</a:t>
            </a:r>
          </a:p>
          <a:p>
            <a:pPr>
              <a:buNone/>
            </a:pPr>
            <a:r>
              <a:rPr lang="ru-RU" sz="4500" dirty="0"/>
              <a:t>На </a:t>
            </a:r>
            <a:r>
              <a:rPr lang="ru-RU" sz="4500" dirty="0" err="1"/>
              <a:t>морозі</a:t>
            </a:r>
            <a:r>
              <a:rPr lang="ru-RU" sz="4500" dirty="0"/>
              <a:t> </a:t>
            </a:r>
            <a:r>
              <a:rPr lang="ru-RU" sz="4500" dirty="0" err="1"/>
              <a:t>блиском</a:t>
            </a:r>
            <a:r>
              <a:rPr lang="ru-RU" sz="4500" dirty="0"/>
              <a:t> </a:t>
            </a:r>
            <a:r>
              <a:rPr lang="ru-RU" sz="4500" dirty="0" err="1"/>
              <a:t>грає</a:t>
            </a:r>
            <a:r>
              <a:rPr lang="ru-RU" sz="4500" dirty="0"/>
              <a:t>.</a:t>
            </a:r>
          </a:p>
          <a:p>
            <a:pPr>
              <a:buNone/>
            </a:pPr>
            <a:r>
              <a:rPr lang="ru-RU" sz="4500" dirty="0" err="1"/>
              <a:t>Розфарбовує</a:t>
            </a:r>
            <a:r>
              <a:rPr lang="ru-RU" sz="4500" dirty="0"/>
              <a:t> </a:t>
            </a:r>
            <a:r>
              <a:rPr lang="ru-RU" sz="4500" dirty="0" err="1"/>
              <a:t>блакить</a:t>
            </a:r>
            <a:r>
              <a:rPr lang="ru-RU" sz="4500" dirty="0"/>
              <a:t>,</a:t>
            </a:r>
          </a:p>
          <a:p>
            <a:pPr>
              <a:buNone/>
            </a:pPr>
            <a:r>
              <a:rPr lang="ru-RU" sz="4500" dirty="0"/>
              <a:t>В </a:t>
            </a:r>
            <a:r>
              <a:rPr lang="ru-RU" sz="4500" dirty="0" err="1"/>
              <a:t>сніжнім</a:t>
            </a:r>
            <a:r>
              <a:rPr lang="ru-RU" sz="4500" dirty="0"/>
              <a:t> </a:t>
            </a:r>
            <a:r>
              <a:rPr lang="ru-RU" sz="4500" dirty="0" err="1"/>
              <a:t>купелі</a:t>
            </a:r>
            <a:r>
              <a:rPr lang="ru-RU" sz="4500" dirty="0"/>
              <a:t> </a:t>
            </a:r>
            <a:r>
              <a:rPr lang="ru-RU" sz="4500" dirty="0" err="1"/>
              <a:t>сидить</a:t>
            </a:r>
            <a:r>
              <a:rPr lang="ru-RU" sz="4500" dirty="0"/>
              <a:t>!</a:t>
            </a:r>
          </a:p>
          <a:p>
            <a:pPr>
              <a:buNone/>
            </a:pPr>
            <a:r>
              <a:rPr lang="ru-RU" sz="4500" dirty="0" err="1"/>
              <a:t>Сонце</a:t>
            </a:r>
            <a:r>
              <a:rPr lang="ru-RU" sz="4500" dirty="0"/>
              <a:t> в лютому </a:t>
            </a:r>
            <a:r>
              <a:rPr lang="ru-RU" sz="4500" dirty="0" err="1"/>
              <a:t>сміється</a:t>
            </a:r>
            <a:r>
              <a:rPr lang="ru-RU" sz="4500" dirty="0"/>
              <a:t>,</a:t>
            </a:r>
          </a:p>
          <a:p>
            <a:pPr>
              <a:buNone/>
            </a:pPr>
            <a:r>
              <a:rPr lang="ru-RU" sz="4500" dirty="0" err="1"/>
              <a:t>Промінцем</a:t>
            </a:r>
            <a:r>
              <a:rPr lang="ru-RU" sz="4500" dirty="0"/>
              <a:t> </a:t>
            </a:r>
            <a:r>
              <a:rPr lang="ru-RU" sz="4500" dirty="0" err="1"/>
              <a:t>бадьорим</a:t>
            </a:r>
            <a:r>
              <a:rPr lang="ru-RU" sz="4500" dirty="0"/>
              <a:t> </a:t>
            </a:r>
            <a:r>
              <a:rPr lang="ru-RU" sz="4500" dirty="0" err="1"/>
              <a:t>в’ється</a:t>
            </a:r>
            <a:r>
              <a:rPr lang="ru-RU" sz="4500" dirty="0"/>
              <a:t>,</a:t>
            </a:r>
          </a:p>
          <a:p>
            <a:pPr>
              <a:buNone/>
            </a:pPr>
            <a:r>
              <a:rPr lang="ru-RU" sz="4500" dirty="0" err="1"/>
              <a:t>Сніг</a:t>
            </a:r>
            <a:r>
              <a:rPr lang="ru-RU" sz="4500" dirty="0"/>
              <a:t> з </a:t>
            </a:r>
            <a:r>
              <a:rPr lang="ru-RU" sz="4500" dirty="0" err="1"/>
              <a:t>бурульками</a:t>
            </a:r>
            <a:r>
              <a:rPr lang="ru-RU" sz="4500" dirty="0"/>
              <a:t> </a:t>
            </a:r>
            <a:r>
              <a:rPr lang="ru-RU" sz="4500" dirty="0" err="1"/>
              <a:t>гризе</a:t>
            </a:r>
            <a:r>
              <a:rPr lang="ru-RU" sz="4500" dirty="0"/>
              <a:t>,</a:t>
            </a:r>
          </a:p>
          <a:p>
            <a:pPr>
              <a:buNone/>
            </a:pPr>
            <a:r>
              <a:rPr lang="ru-RU" sz="4500" dirty="0"/>
              <a:t>На </a:t>
            </a:r>
            <a:r>
              <a:rPr lang="ru-RU" sz="4500" dirty="0" err="1"/>
              <a:t>плечі</a:t>
            </a:r>
            <a:r>
              <a:rPr lang="ru-RU" sz="4500" dirty="0"/>
              <a:t> весну </a:t>
            </a:r>
            <a:r>
              <a:rPr lang="ru-RU" sz="4500" dirty="0" err="1"/>
              <a:t>везе</a:t>
            </a:r>
            <a:r>
              <a:rPr lang="ru-RU" sz="4500" dirty="0"/>
              <a:t>.</a:t>
            </a:r>
          </a:p>
          <a:p>
            <a:pPr>
              <a:buNone/>
            </a:pPr>
            <a:r>
              <a:rPr lang="ru-RU" dirty="0"/>
              <a:t> </a:t>
            </a:r>
          </a:p>
        </p:txBody>
      </p:sp>
      <p:pic>
        <p:nvPicPr>
          <p:cNvPr id="5" name="Рисунок 4" descr="picture.jpg"/>
          <p:cNvPicPr>
            <a:picLocks noChangeAspect="1"/>
          </p:cNvPicPr>
          <p:nvPr/>
        </p:nvPicPr>
        <p:blipFill>
          <a:blip r:embed="rId2" cstate="print"/>
          <a:srcRect l="54542" t="53150" r="37"/>
          <a:stretch>
            <a:fillRect/>
          </a:stretch>
        </p:blipFill>
        <p:spPr>
          <a:xfrm>
            <a:off x="5364088" y="1268760"/>
            <a:ext cx="3384376" cy="503366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1187624" y="332656"/>
            <a:ext cx="7272808" cy="864096"/>
          </a:xfrm>
          <a:prstGeom prst="horizont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498080" cy="1143000"/>
          </a:xfrm>
        </p:spPr>
        <p:txBody>
          <a:bodyPr/>
          <a:lstStyle/>
          <a:p>
            <a:r>
              <a:rPr lang="uk-UA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Сонечко навесні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124744"/>
            <a:ext cx="8229600" cy="590465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7200" dirty="0" err="1"/>
              <a:t>Вірші</a:t>
            </a:r>
            <a:r>
              <a:rPr lang="ru-RU" sz="7200" dirty="0"/>
              <a:t>:</a:t>
            </a:r>
          </a:p>
          <a:p>
            <a:pPr>
              <a:buNone/>
            </a:pPr>
            <a:endParaRPr lang="ru-RU" sz="7200" dirty="0"/>
          </a:p>
          <a:p>
            <a:pPr>
              <a:buNone/>
            </a:pPr>
            <a:r>
              <a:rPr lang="ru-RU" sz="7200" dirty="0" err="1"/>
              <a:t>Сонечко</a:t>
            </a:r>
            <a:r>
              <a:rPr lang="ru-RU" sz="7200" dirty="0"/>
              <a:t> по </a:t>
            </a:r>
            <a:r>
              <a:rPr lang="ru-RU" sz="7200" dirty="0" err="1"/>
              <a:t>небі</a:t>
            </a:r>
            <a:endParaRPr lang="ru-RU" sz="7200" dirty="0"/>
          </a:p>
          <a:p>
            <a:pPr>
              <a:buNone/>
            </a:pPr>
            <a:r>
              <a:rPr lang="ru-RU" sz="7200" dirty="0" err="1"/>
              <a:t>Цілий</a:t>
            </a:r>
            <a:r>
              <a:rPr lang="ru-RU" sz="7200" dirty="0"/>
              <a:t> день </a:t>
            </a:r>
            <a:r>
              <a:rPr lang="ru-RU" sz="7200" dirty="0" err="1"/>
              <a:t>гуляє</a:t>
            </a:r>
            <a:r>
              <a:rPr lang="ru-RU" sz="7200" dirty="0"/>
              <a:t>,</a:t>
            </a:r>
          </a:p>
          <a:p>
            <a:pPr>
              <a:buNone/>
            </a:pPr>
            <a:r>
              <a:rPr lang="ru-RU" sz="7200" dirty="0"/>
              <a:t>Теплою рукою</a:t>
            </a:r>
          </a:p>
          <a:p>
            <a:pPr>
              <a:buNone/>
            </a:pPr>
            <a:r>
              <a:rPr lang="ru-RU" sz="7200" dirty="0"/>
              <a:t>Зиму </a:t>
            </a:r>
            <a:r>
              <a:rPr lang="ru-RU" sz="7200" dirty="0" err="1"/>
              <a:t>прогоняє</a:t>
            </a:r>
            <a:endParaRPr lang="ru-RU" sz="7200" dirty="0"/>
          </a:p>
          <a:p>
            <a:pPr>
              <a:buNone/>
            </a:pPr>
            <a:r>
              <a:rPr lang="ru-RU" sz="7200" dirty="0"/>
              <a:t>Котики </a:t>
            </a:r>
            <a:r>
              <a:rPr lang="ru-RU" sz="7200" dirty="0" err="1"/>
              <a:t>вербові</a:t>
            </a:r>
            <a:endParaRPr lang="ru-RU" sz="7200" dirty="0"/>
          </a:p>
          <a:p>
            <a:pPr>
              <a:buNone/>
            </a:pPr>
            <a:r>
              <a:rPr lang="ru-RU" sz="7200" dirty="0" err="1"/>
              <a:t>Вічка</a:t>
            </a:r>
            <a:r>
              <a:rPr lang="ru-RU" sz="7200" dirty="0"/>
              <a:t> </a:t>
            </a:r>
            <a:r>
              <a:rPr lang="ru-RU" sz="7200" dirty="0" err="1"/>
              <a:t>розтуляють</a:t>
            </a:r>
            <a:r>
              <a:rPr lang="ru-RU" sz="7200" dirty="0"/>
              <a:t>,</a:t>
            </a:r>
          </a:p>
          <a:p>
            <a:pPr>
              <a:buNone/>
            </a:pPr>
            <a:r>
              <a:rPr lang="ru-RU" sz="7200" dirty="0"/>
              <a:t>В кожушках </a:t>
            </a:r>
            <a:r>
              <a:rPr lang="ru-RU" sz="7200" dirty="0" err="1"/>
              <a:t>сріблястих</a:t>
            </a:r>
            <a:endParaRPr lang="ru-RU" sz="7200" dirty="0"/>
          </a:p>
          <a:p>
            <a:pPr>
              <a:buNone/>
            </a:pPr>
            <a:r>
              <a:rPr lang="ru-RU" sz="7200" dirty="0"/>
              <a:t>Весну </a:t>
            </a:r>
            <a:r>
              <a:rPr lang="ru-RU" sz="7200" dirty="0" err="1"/>
              <a:t>зустрічають</a:t>
            </a:r>
            <a:r>
              <a:rPr lang="ru-RU" sz="7200" dirty="0"/>
              <a:t>!</a:t>
            </a:r>
            <a:br>
              <a:rPr lang="ru-RU" sz="7200" dirty="0"/>
            </a:br>
            <a:r>
              <a:rPr lang="ru-RU" sz="7200" dirty="0"/>
              <a:t> </a:t>
            </a:r>
          </a:p>
          <a:p>
            <a:pPr>
              <a:buNone/>
            </a:pPr>
            <a:r>
              <a:rPr lang="ru-RU" sz="7200" dirty="0" err="1"/>
              <a:t>Ще</a:t>
            </a:r>
            <a:r>
              <a:rPr lang="ru-RU" sz="7200" dirty="0"/>
              <a:t> </a:t>
            </a:r>
            <a:r>
              <a:rPr lang="ru-RU" sz="7200" dirty="0" err="1"/>
              <a:t>навколо</a:t>
            </a:r>
            <a:r>
              <a:rPr lang="ru-RU" sz="7200" dirty="0"/>
              <a:t> </a:t>
            </a:r>
            <a:r>
              <a:rPr lang="ru-RU" sz="7200" dirty="0" err="1"/>
              <a:t>біло-біло</a:t>
            </a:r>
            <a:r>
              <a:rPr lang="ru-RU" sz="7200" dirty="0"/>
              <a:t>,</a:t>
            </a:r>
          </a:p>
          <a:p>
            <a:pPr>
              <a:buNone/>
            </a:pPr>
            <a:r>
              <a:rPr lang="ru-RU" sz="7200" dirty="0"/>
              <a:t>Та </a:t>
            </a:r>
            <a:r>
              <a:rPr lang="ru-RU" sz="7200" dirty="0" err="1"/>
              <a:t>вже</a:t>
            </a:r>
            <a:r>
              <a:rPr lang="ru-RU" sz="7200" dirty="0"/>
              <a:t> </a:t>
            </a:r>
            <a:r>
              <a:rPr lang="ru-RU" sz="7200" dirty="0" err="1"/>
              <a:t>сонечко</a:t>
            </a:r>
            <a:r>
              <a:rPr lang="ru-RU" sz="7200" dirty="0"/>
              <a:t> </a:t>
            </a:r>
            <a:r>
              <a:rPr lang="ru-RU" sz="7200" dirty="0" err="1"/>
              <a:t>пригріло</a:t>
            </a:r>
            <a:r>
              <a:rPr lang="ru-RU" sz="7200" dirty="0"/>
              <a:t>.</a:t>
            </a:r>
          </a:p>
          <a:p>
            <a:pPr>
              <a:buNone/>
            </a:pPr>
            <a:r>
              <a:rPr lang="ru-RU" sz="7200" dirty="0"/>
              <a:t>І </a:t>
            </a:r>
            <a:r>
              <a:rPr lang="ru-RU" sz="7200" dirty="0" err="1"/>
              <a:t>з-під</a:t>
            </a:r>
            <a:r>
              <a:rPr lang="ru-RU" sz="7200" dirty="0"/>
              <a:t> </a:t>
            </a:r>
            <a:r>
              <a:rPr lang="ru-RU" sz="7200" dirty="0" err="1"/>
              <a:t>стріхи</a:t>
            </a:r>
            <a:r>
              <a:rPr lang="ru-RU" sz="7200" dirty="0"/>
              <a:t>: капу-капу! —</a:t>
            </a:r>
          </a:p>
          <a:p>
            <a:pPr>
              <a:buNone/>
            </a:pPr>
            <a:r>
              <a:rPr lang="ru-RU" sz="7200" dirty="0"/>
              <a:t>Прямо цуцику на лапу.</a:t>
            </a:r>
          </a:p>
          <a:p>
            <a:pPr>
              <a:buNone/>
            </a:pPr>
            <a:r>
              <a:rPr lang="ru-RU" sz="7200" dirty="0"/>
              <a:t>Цуцик носа </a:t>
            </a:r>
            <a:r>
              <a:rPr lang="ru-RU" sz="7200" dirty="0" err="1"/>
              <a:t>підставляє</a:t>
            </a:r>
            <a:r>
              <a:rPr lang="ru-RU" sz="7200" dirty="0"/>
              <a:t>,</a:t>
            </a:r>
          </a:p>
          <a:p>
            <a:pPr>
              <a:buNone/>
            </a:pPr>
            <a:r>
              <a:rPr lang="ru-RU" sz="7200" dirty="0"/>
              <a:t>Цуцик хвостиком </a:t>
            </a:r>
            <a:r>
              <a:rPr lang="ru-RU" sz="7200" dirty="0" err="1"/>
              <a:t>виляє</a:t>
            </a:r>
            <a:r>
              <a:rPr lang="ru-RU" sz="7200" dirty="0"/>
              <a:t>:</a:t>
            </a:r>
          </a:p>
          <a:p>
            <a:pPr>
              <a:buNone/>
            </a:pPr>
            <a:r>
              <a:rPr lang="ru-RU" sz="7200" dirty="0" err="1"/>
              <a:t>Він</a:t>
            </a:r>
            <a:r>
              <a:rPr lang="ru-RU" sz="7200" dirty="0"/>
              <a:t> </a:t>
            </a:r>
            <a:r>
              <a:rPr lang="ru-RU" sz="7200" dirty="0" err="1"/>
              <a:t>радіє</a:t>
            </a:r>
            <a:r>
              <a:rPr lang="ru-RU" sz="7200" dirty="0"/>
              <a:t> </a:t>
            </a:r>
            <a:r>
              <a:rPr lang="ru-RU" sz="7200" dirty="0" err="1"/>
              <a:t>довгожданим</a:t>
            </a:r>
            <a:endParaRPr lang="ru-RU" sz="7200" dirty="0"/>
          </a:p>
          <a:p>
            <a:pPr>
              <a:buNone/>
            </a:pPr>
            <a:r>
              <a:rPr lang="ru-RU" sz="7200" dirty="0"/>
              <a:t>Першим </a:t>
            </a:r>
            <a:r>
              <a:rPr lang="ru-RU" sz="7200" dirty="0" err="1"/>
              <a:t>крапелькам</a:t>
            </a:r>
            <a:r>
              <a:rPr lang="ru-RU" sz="7200" dirty="0"/>
              <a:t> </a:t>
            </a:r>
            <a:r>
              <a:rPr lang="ru-RU" sz="7200" dirty="0" err="1"/>
              <a:t>весняним</a:t>
            </a:r>
            <a:r>
              <a:rPr lang="ru-RU" sz="7200" dirty="0"/>
              <a:t>.</a:t>
            </a:r>
          </a:p>
          <a:p>
            <a:endParaRPr lang="ru-RU" dirty="0"/>
          </a:p>
        </p:txBody>
      </p:sp>
      <p:pic>
        <p:nvPicPr>
          <p:cNvPr id="4" name="Рисунок 3" descr="picture.jpg"/>
          <p:cNvPicPr>
            <a:picLocks noChangeAspect="1"/>
          </p:cNvPicPr>
          <p:nvPr/>
        </p:nvPicPr>
        <p:blipFill>
          <a:blip r:embed="rId2" cstate="print"/>
          <a:srcRect r="54579" b="52751"/>
          <a:stretch>
            <a:fillRect/>
          </a:stretch>
        </p:blipFill>
        <p:spPr>
          <a:xfrm>
            <a:off x="5092422" y="1268760"/>
            <a:ext cx="3436746" cy="504056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367</TotalTime>
  <Words>1129</Words>
  <Application>Microsoft Office PowerPoint</Application>
  <PresentationFormat>Екран (4:3)</PresentationFormat>
  <Paragraphs>259</Paragraphs>
  <Slides>18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Corbel</vt:lpstr>
      <vt:lpstr>Gill Sans MT</vt:lpstr>
      <vt:lpstr>Verdana</vt:lpstr>
      <vt:lpstr>Wingdings 2</vt:lpstr>
      <vt:lpstr>Солнцестояние</vt:lpstr>
      <vt:lpstr>Третє травня – День Сонця</vt:lpstr>
      <vt:lpstr>Історія</vt:lpstr>
      <vt:lpstr>Цікаві факти про Сонце</vt:lpstr>
      <vt:lpstr>Цікаві факти про Сонце</vt:lpstr>
      <vt:lpstr>Цікаві факти про Сонце</vt:lpstr>
      <vt:lpstr>Цікаві факти про сонце</vt:lpstr>
      <vt:lpstr>Сонечко восени</vt:lpstr>
      <vt:lpstr>Сонечко взимку</vt:lpstr>
      <vt:lpstr>Сонечко навесні</vt:lpstr>
      <vt:lpstr>             Сонечко влітку</vt:lpstr>
      <vt:lpstr>            Вірші про Сонце</vt:lpstr>
      <vt:lpstr>         Загадки про Сонечко</vt:lpstr>
      <vt:lpstr>          Казка</vt:lpstr>
      <vt:lpstr>Сонечко своїми руками</vt:lpstr>
      <vt:lpstr>Пальчикова гімнастика</vt:lpstr>
      <vt:lpstr>              Фізхвилинки</vt:lpstr>
      <vt:lpstr>                        Заклички</vt:lpstr>
      <vt:lpstr>                 Рухлива гра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3травня – День Сонця</dc:title>
  <dc:creator>Admin</dc:creator>
  <cp:lastModifiedBy>user</cp:lastModifiedBy>
  <cp:revision>52</cp:revision>
  <dcterms:created xsi:type="dcterms:W3CDTF">2020-04-30T12:43:22Z</dcterms:created>
  <dcterms:modified xsi:type="dcterms:W3CDTF">2022-05-05T06:43:48Z</dcterms:modified>
</cp:coreProperties>
</file>