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1" r:id="rId7"/>
    <p:sldId id="260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6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6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6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65835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145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62780"/>
            <a:ext cx="8686800" cy="1542083"/>
          </a:xfrm>
        </p:spPr>
        <p:txBody>
          <a:bodyPr>
            <a:noAutofit/>
          </a:bodyPr>
          <a:lstStyle/>
          <a:p>
            <a:pPr algn="r"/>
            <a:r>
              <a:rPr lang="uk-UA" sz="4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Як </a:t>
            </a:r>
            <a:r>
              <a:rPr lang="uk-UA" sz="40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живеться</a:t>
            </a:r>
            <a:r>
              <a:rPr lang="uk-UA" sz="4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моїм речам?»</a:t>
            </a:r>
            <a:br>
              <a:rPr lang="uk-UA" sz="4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br>
              <a:rPr lang="uk-UA" sz="4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Підготувала:  Євгенія МАЛІНСЬКА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/>
            <a:r>
              <a:rPr lang="uk-UA" dirty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6" name="Объект 1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348880"/>
            <a:ext cx="4845347" cy="3312368"/>
          </a:xfrm>
        </p:spPr>
      </p:pic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65835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7450" y="0"/>
            <a:ext cx="9161450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B050"/>
                </a:solidFill>
              </a:rPr>
              <a:t>Кожній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речі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своє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місце</a:t>
            </a:r>
            <a:r>
              <a:rPr lang="ru-RU" b="1" dirty="0">
                <a:solidFill>
                  <a:srgbClr val="00B050"/>
                </a:solidFill>
              </a:rPr>
              <a:t>!</a:t>
            </a:r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052736"/>
            <a:ext cx="3503912" cy="5004391"/>
          </a:xfrm>
        </p:spPr>
      </p:pic>
      <p:pic>
        <p:nvPicPr>
          <p:cNvPr id="14" name="Объект 13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4948">
            <a:off x="633413" y="989378"/>
            <a:ext cx="4462041" cy="2736304"/>
          </a:xfrm>
        </p:spPr>
      </p:pic>
      <p:sp>
        <p:nvSpPr>
          <p:cNvPr id="17" name="Штриховая стрелка вправо 16"/>
          <p:cNvSpPr/>
          <p:nvPr/>
        </p:nvSpPr>
        <p:spPr>
          <a:xfrm rot="1780522">
            <a:off x="4595206" y="2302319"/>
            <a:ext cx="1159140" cy="84601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65835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145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1470025"/>
          </a:xfrm>
        </p:spPr>
        <p:txBody>
          <a:bodyPr/>
          <a:lstStyle/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Мета: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7304856" cy="5040560"/>
          </a:xfrm>
        </p:spPr>
        <p:txBody>
          <a:bodyPr>
            <a:normAutofit/>
          </a:bodyPr>
          <a:lstStyle/>
          <a:p>
            <a:pPr algn="l"/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ознайомити учнів з поняттям «особисті речі»; вчити розпізнавати предмети особистої гігієни; розвивати мовлення, мислення, увагу; вчити дітей доводити свою думку; удосконалювати навички працювати в групах та в парах; виховувати культуру поведінки та повагу до однокласників.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uk-UA" dirty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02520"/>
      </p:ext>
    </p:extLst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65835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145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Відгадай загадки.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052736"/>
            <a:ext cx="7499176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30 </a:t>
            </a:r>
            <a:r>
              <a:rPr lang="ru-RU" sz="2800" dirty="0" err="1"/>
              <a:t>зубчиків</a:t>
            </a:r>
            <a:r>
              <a:rPr lang="ru-RU" sz="2800" dirty="0"/>
              <a:t> для </a:t>
            </a:r>
            <a:r>
              <a:rPr lang="ru-RU" sz="2800" dirty="0" err="1"/>
              <a:t>кучерів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чубчиків</a:t>
            </a:r>
            <a:r>
              <a:rPr lang="ru-RU" sz="2800" dirty="0"/>
              <a:t> По </a:t>
            </a:r>
            <a:r>
              <a:rPr lang="ru-RU" sz="2800" dirty="0" err="1"/>
              <a:t>голівці</a:t>
            </a:r>
            <a:r>
              <a:rPr lang="ru-RU" sz="2800" dirty="0"/>
              <a:t> </a:t>
            </a:r>
            <a:r>
              <a:rPr lang="ru-RU" sz="2800" dirty="0" err="1"/>
              <a:t>ходять</a:t>
            </a:r>
            <a:r>
              <a:rPr lang="ru-RU" sz="2800" dirty="0"/>
              <a:t> – </a:t>
            </a:r>
            <a:r>
              <a:rPr lang="ru-RU" sz="2800" dirty="0" err="1"/>
              <a:t>волосся</a:t>
            </a:r>
            <a:r>
              <a:rPr lang="ru-RU" sz="2800" dirty="0"/>
              <a:t> в порядок </a:t>
            </a:r>
            <a:r>
              <a:rPr lang="ru-RU" sz="2800" dirty="0" err="1"/>
              <a:t>приводять</a:t>
            </a:r>
            <a:r>
              <a:rPr lang="ru-RU" sz="2800" dirty="0"/>
              <a:t>.</a:t>
            </a:r>
          </a:p>
          <a:p>
            <a:pPr>
              <a:buNone/>
            </a:pPr>
            <a:r>
              <a:rPr lang="ru-RU" sz="2800" dirty="0" err="1"/>
              <a:t>Гладеньке</a:t>
            </a:r>
            <a:r>
              <a:rPr lang="ru-RU" sz="2800" dirty="0"/>
              <a:t>, </a:t>
            </a:r>
            <a:r>
              <a:rPr lang="ru-RU" sz="2800" dirty="0" err="1"/>
              <a:t>запашне</a:t>
            </a:r>
            <a:r>
              <a:rPr lang="ru-RU" sz="2800" dirty="0"/>
              <a:t>, </a:t>
            </a:r>
            <a:r>
              <a:rPr lang="ru-RU" sz="2800" dirty="0" err="1"/>
              <a:t>Миє</a:t>
            </a:r>
            <a:r>
              <a:rPr lang="ru-RU" sz="2800" dirty="0"/>
              <a:t> чистенько, Треба, </a:t>
            </a:r>
            <a:r>
              <a:rPr lang="ru-RU" sz="2800" dirty="0" err="1"/>
              <a:t>щоб</a:t>
            </a:r>
            <a:r>
              <a:rPr lang="ru-RU" sz="2800" dirty="0"/>
              <a:t> у кожного </a:t>
            </a:r>
            <a:r>
              <a:rPr lang="ru-RU" sz="2800" dirty="0" err="1"/>
              <a:t>було</a:t>
            </a:r>
            <a:r>
              <a:rPr lang="ru-RU" sz="2800" dirty="0"/>
              <a:t>. </a:t>
            </a:r>
            <a:r>
              <a:rPr lang="ru-RU" sz="2800" dirty="0" err="1"/>
              <a:t>Що</a:t>
            </a:r>
            <a:r>
              <a:rPr lang="ru-RU" sz="2800" dirty="0"/>
              <a:t> , </a:t>
            </a:r>
            <a:r>
              <a:rPr lang="ru-RU" sz="2800" dirty="0" err="1"/>
              <a:t>діти</a:t>
            </a:r>
            <a:r>
              <a:rPr lang="ru-RU" sz="2800" dirty="0"/>
              <a:t>?</a:t>
            </a:r>
          </a:p>
          <a:p>
            <a:pPr>
              <a:buNone/>
            </a:pPr>
            <a:r>
              <a:rPr lang="ru-RU" sz="2800" dirty="0"/>
              <a:t>Я - </a:t>
            </a:r>
            <a:r>
              <a:rPr lang="ru-RU" sz="2800" dirty="0" err="1"/>
              <a:t>маленька</a:t>
            </a:r>
            <a:r>
              <a:rPr lang="ru-RU" sz="2800" dirty="0"/>
              <a:t> </a:t>
            </a:r>
            <a:r>
              <a:rPr lang="ru-RU" sz="2800" dirty="0" err="1"/>
              <a:t>полотнинка</a:t>
            </a:r>
            <a:r>
              <a:rPr lang="ru-RU" sz="2800" dirty="0"/>
              <a:t>, </a:t>
            </a:r>
            <a:r>
              <a:rPr lang="ru-RU" sz="2800" dirty="0" err="1"/>
              <a:t>Випрана</a:t>
            </a:r>
            <a:r>
              <a:rPr lang="ru-RU" sz="2800" dirty="0"/>
              <a:t> </a:t>
            </a:r>
            <a:r>
              <a:rPr lang="ru-RU" sz="2800" dirty="0" err="1"/>
              <a:t>дбайливо</a:t>
            </a:r>
            <a:r>
              <a:rPr lang="ru-RU" sz="2800" dirty="0"/>
              <a:t>. Не </a:t>
            </a:r>
            <a:r>
              <a:rPr lang="ru-RU" sz="2800" dirty="0" err="1"/>
              <a:t>серветка</a:t>
            </a:r>
            <a:r>
              <a:rPr lang="ru-RU" sz="2800" dirty="0"/>
              <a:t>, </a:t>
            </a:r>
            <a:r>
              <a:rPr lang="ru-RU" sz="2800" dirty="0" err="1"/>
              <a:t>не</a:t>
            </a:r>
            <a:r>
              <a:rPr lang="ru-RU" sz="2800" dirty="0"/>
              <a:t> </a:t>
            </a:r>
            <a:r>
              <a:rPr lang="ru-RU" sz="2800" dirty="0" err="1"/>
              <a:t>хустинка</a:t>
            </a:r>
            <a:r>
              <a:rPr lang="ru-RU" sz="2800" dirty="0"/>
              <a:t>, знаю </a:t>
            </a:r>
            <a:r>
              <a:rPr lang="ru-RU" sz="2800" dirty="0" err="1"/>
              <a:t>своє</a:t>
            </a:r>
            <a:r>
              <a:rPr lang="ru-RU" sz="2800" dirty="0"/>
              <a:t> </a:t>
            </a:r>
            <a:r>
              <a:rPr lang="ru-RU" sz="2800" dirty="0" err="1"/>
              <a:t>діло</a:t>
            </a:r>
            <a:r>
              <a:rPr lang="ru-RU" sz="2800" dirty="0"/>
              <a:t>. Я до </a:t>
            </a:r>
            <a:r>
              <a:rPr lang="ru-RU" sz="2800" dirty="0" err="1"/>
              <a:t>щічок</a:t>
            </a:r>
            <a:r>
              <a:rPr lang="ru-RU" sz="2800" dirty="0"/>
              <a:t>, </a:t>
            </a:r>
            <a:r>
              <a:rPr lang="ru-RU" sz="2800" dirty="0" err="1"/>
              <a:t>до</a:t>
            </a:r>
            <a:r>
              <a:rPr lang="ru-RU" sz="2800" dirty="0"/>
              <a:t> </a:t>
            </a:r>
            <a:r>
              <a:rPr lang="ru-RU" sz="2800" dirty="0" err="1"/>
              <a:t>голівки</a:t>
            </a:r>
            <a:r>
              <a:rPr lang="ru-RU" sz="2800" dirty="0"/>
              <a:t> притулюсь </a:t>
            </a:r>
            <a:r>
              <a:rPr lang="ru-RU" sz="2800" dirty="0" err="1"/>
              <a:t>ласкаво</a:t>
            </a:r>
            <a:r>
              <a:rPr lang="ru-RU" sz="2800" dirty="0"/>
              <a:t>, Я вберу </a:t>
            </a:r>
            <a:r>
              <a:rPr lang="ru-RU" sz="2800" dirty="0" err="1"/>
              <a:t>усі</a:t>
            </a:r>
            <a:r>
              <a:rPr lang="ru-RU" sz="2800" dirty="0"/>
              <a:t> </a:t>
            </a:r>
            <a:r>
              <a:rPr lang="ru-RU" sz="2800" dirty="0" err="1"/>
              <a:t>краплинки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тіла</a:t>
            </a:r>
            <a:r>
              <a:rPr lang="ru-RU" sz="2800" dirty="0"/>
              <a:t> </a:t>
            </a:r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ванни</a:t>
            </a:r>
            <a:r>
              <a:rPr lang="ru-RU" sz="2800" dirty="0"/>
              <a:t>. Я не </a:t>
            </a:r>
            <a:r>
              <a:rPr lang="ru-RU" sz="2800" dirty="0" err="1"/>
              <a:t>гість</a:t>
            </a:r>
            <a:r>
              <a:rPr lang="ru-RU" sz="2800" dirty="0"/>
              <a:t> – </a:t>
            </a:r>
            <a:r>
              <a:rPr lang="ru-RU" sz="2800" dirty="0" err="1"/>
              <a:t>хазяїн</a:t>
            </a:r>
            <a:r>
              <a:rPr lang="ru-RU" sz="2800" dirty="0"/>
              <a:t> в </a:t>
            </a:r>
            <a:r>
              <a:rPr lang="ru-RU" sz="2800" dirty="0" err="1"/>
              <a:t>домі</a:t>
            </a:r>
            <a:r>
              <a:rPr lang="ru-RU" sz="2800" dirty="0"/>
              <a:t>, І </a:t>
            </a:r>
            <a:r>
              <a:rPr lang="ru-RU" sz="2800" dirty="0" err="1"/>
              <a:t>лежати</a:t>
            </a:r>
            <a:r>
              <a:rPr lang="ru-RU" sz="2800" dirty="0"/>
              <a:t> я не </a:t>
            </a:r>
            <a:r>
              <a:rPr lang="ru-RU" sz="2800" dirty="0" err="1"/>
              <a:t>звик</a:t>
            </a:r>
            <a:r>
              <a:rPr lang="ru-RU" sz="2800" dirty="0"/>
              <a:t> Вам </a:t>
            </a:r>
            <a:r>
              <a:rPr lang="ru-RU" sz="2800" dirty="0" err="1"/>
              <a:t>ім</a:t>
            </a:r>
            <a:r>
              <a:rPr lang="ru-RU" sz="2800" dirty="0"/>
              <a:t>’ я </a:t>
            </a:r>
            <a:r>
              <a:rPr lang="ru-RU" sz="2800" dirty="0" err="1"/>
              <a:t>моє</a:t>
            </a:r>
            <a:r>
              <a:rPr lang="ru-RU" sz="2800" dirty="0"/>
              <a:t> </a:t>
            </a:r>
            <a:r>
              <a:rPr lang="ru-RU" sz="2800" dirty="0" err="1"/>
              <a:t>відомо</a:t>
            </a:r>
            <a:r>
              <a:rPr lang="ru-RU" sz="2800" dirty="0"/>
              <a:t>, </a:t>
            </a:r>
            <a:r>
              <a:rPr lang="ru-RU" sz="2800" dirty="0" err="1"/>
              <a:t>пригадайте</a:t>
            </a:r>
            <a:r>
              <a:rPr lang="ru-RU" sz="2800" dirty="0"/>
              <a:t> </a:t>
            </a:r>
            <a:r>
              <a:rPr lang="ru-RU" sz="2800" dirty="0" err="1"/>
              <a:t>я</a:t>
            </a:r>
            <a:r>
              <a:rPr lang="ru-RU" sz="2800" dirty="0"/>
              <a:t> …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65835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145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Перевір себе.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052736"/>
            <a:ext cx="7499176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30 </a:t>
            </a:r>
            <a:r>
              <a:rPr lang="ru-RU" sz="2800" dirty="0" err="1"/>
              <a:t>зубчиків</a:t>
            </a:r>
            <a:r>
              <a:rPr lang="ru-RU" sz="2800" dirty="0"/>
              <a:t> для </a:t>
            </a:r>
            <a:r>
              <a:rPr lang="ru-RU" sz="2800" dirty="0" err="1"/>
              <a:t>кучерів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чубчиків</a:t>
            </a:r>
            <a:r>
              <a:rPr lang="ru-RU" sz="2800" dirty="0"/>
              <a:t> По </a:t>
            </a:r>
            <a:r>
              <a:rPr lang="ru-RU" sz="2800" dirty="0" err="1"/>
              <a:t>голівці</a:t>
            </a:r>
            <a:r>
              <a:rPr lang="ru-RU" sz="2800" dirty="0"/>
              <a:t> </a:t>
            </a:r>
            <a:r>
              <a:rPr lang="ru-RU" sz="2800" dirty="0" err="1"/>
              <a:t>ходять</a:t>
            </a:r>
            <a:r>
              <a:rPr lang="ru-RU" sz="2800" dirty="0"/>
              <a:t> – </a:t>
            </a:r>
            <a:r>
              <a:rPr lang="ru-RU" sz="2800" dirty="0" err="1"/>
              <a:t>волосся</a:t>
            </a:r>
            <a:r>
              <a:rPr lang="ru-RU" sz="2800" dirty="0"/>
              <a:t> в порядок </a:t>
            </a:r>
            <a:r>
              <a:rPr lang="ru-RU" sz="2800" dirty="0" err="1"/>
              <a:t>приводять</a:t>
            </a:r>
            <a:r>
              <a:rPr lang="ru-RU" sz="2800" dirty="0"/>
              <a:t>.</a:t>
            </a:r>
          </a:p>
          <a:p>
            <a:pPr>
              <a:buNone/>
            </a:pPr>
            <a:r>
              <a:rPr lang="ru-RU" sz="2800" dirty="0" err="1"/>
              <a:t>Гладеньке</a:t>
            </a:r>
            <a:r>
              <a:rPr lang="ru-RU" sz="2800" dirty="0"/>
              <a:t>, </a:t>
            </a:r>
            <a:r>
              <a:rPr lang="ru-RU" sz="2800" dirty="0" err="1"/>
              <a:t>запашне</a:t>
            </a:r>
            <a:r>
              <a:rPr lang="ru-RU" sz="2800" dirty="0"/>
              <a:t>, </a:t>
            </a:r>
            <a:r>
              <a:rPr lang="ru-RU" sz="2800" dirty="0" err="1"/>
              <a:t>Миє</a:t>
            </a:r>
            <a:r>
              <a:rPr lang="ru-RU" sz="2800" dirty="0"/>
              <a:t> чистенько, Треба, </a:t>
            </a:r>
            <a:r>
              <a:rPr lang="ru-RU" sz="2800" dirty="0" err="1"/>
              <a:t>щоб</a:t>
            </a:r>
            <a:r>
              <a:rPr lang="ru-RU" sz="2800" dirty="0"/>
              <a:t> у кожного </a:t>
            </a:r>
            <a:r>
              <a:rPr lang="ru-RU" sz="2800" dirty="0" err="1"/>
              <a:t>було</a:t>
            </a:r>
            <a:r>
              <a:rPr lang="ru-RU" sz="2800" dirty="0"/>
              <a:t>. </a:t>
            </a:r>
            <a:r>
              <a:rPr lang="ru-RU" sz="2800" dirty="0" err="1"/>
              <a:t>Що</a:t>
            </a:r>
            <a:r>
              <a:rPr lang="ru-RU" sz="2800" dirty="0"/>
              <a:t> , </a:t>
            </a:r>
            <a:r>
              <a:rPr lang="ru-RU" sz="2800" dirty="0" err="1"/>
              <a:t>діти</a:t>
            </a:r>
            <a:r>
              <a:rPr lang="ru-RU" sz="2800" dirty="0"/>
              <a:t>?</a:t>
            </a:r>
          </a:p>
          <a:p>
            <a:pPr>
              <a:buNone/>
            </a:pPr>
            <a:r>
              <a:rPr lang="ru-RU" sz="2800" dirty="0"/>
              <a:t>Я - </a:t>
            </a:r>
            <a:r>
              <a:rPr lang="ru-RU" sz="2800" dirty="0" err="1"/>
              <a:t>маленька</a:t>
            </a:r>
            <a:r>
              <a:rPr lang="ru-RU" sz="2800" dirty="0"/>
              <a:t> </a:t>
            </a:r>
            <a:r>
              <a:rPr lang="ru-RU" sz="2800" dirty="0" err="1"/>
              <a:t>полотнинка</a:t>
            </a:r>
            <a:r>
              <a:rPr lang="ru-RU" sz="2800" dirty="0"/>
              <a:t>, </a:t>
            </a:r>
            <a:r>
              <a:rPr lang="ru-RU" sz="2800" dirty="0" err="1"/>
              <a:t>Випрана</a:t>
            </a:r>
            <a:r>
              <a:rPr lang="ru-RU" sz="2800" dirty="0"/>
              <a:t> </a:t>
            </a:r>
            <a:r>
              <a:rPr lang="ru-RU" sz="2800" dirty="0" err="1"/>
              <a:t>дбайливо</a:t>
            </a:r>
            <a:r>
              <a:rPr lang="ru-RU" sz="2800" dirty="0"/>
              <a:t>. Не </a:t>
            </a:r>
            <a:r>
              <a:rPr lang="ru-RU" sz="2800" dirty="0" err="1"/>
              <a:t>серветка</a:t>
            </a:r>
            <a:r>
              <a:rPr lang="ru-RU" sz="2800" dirty="0"/>
              <a:t>, </a:t>
            </a:r>
            <a:r>
              <a:rPr lang="ru-RU" sz="2800" dirty="0" err="1"/>
              <a:t>не</a:t>
            </a:r>
            <a:r>
              <a:rPr lang="ru-RU" sz="2800" dirty="0"/>
              <a:t> </a:t>
            </a:r>
            <a:r>
              <a:rPr lang="ru-RU" sz="2800" dirty="0" err="1"/>
              <a:t>хустинка</a:t>
            </a:r>
            <a:r>
              <a:rPr lang="ru-RU" sz="2800" dirty="0"/>
              <a:t>, знаю </a:t>
            </a:r>
            <a:r>
              <a:rPr lang="ru-RU" sz="2800" dirty="0" err="1"/>
              <a:t>своє</a:t>
            </a:r>
            <a:r>
              <a:rPr lang="ru-RU" sz="2800" dirty="0"/>
              <a:t> </a:t>
            </a:r>
            <a:r>
              <a:rPr lang="ru-RU" sz="2800" dirty="0" err="1"/>
              <a:t>діло</a:t>
            </a:r>
            <a:r>
              <a:rPr lang="ru-RU" sz="2800" dirty="0"/>
              <a:t>. Я до </a:t>
            </a:r>
            <a:r>
              <a:rPr lang="ru-RU" sz="2800" dirty="0" err="1"/>
              <a:t>щічок</a:t>
            </a:r>
            <a:r>
              <a:rPr lang="ru-RU" sz="2800" dirty="0"/>
              <a:t>, </a:t>
            </a:r>
            <a:r>
              <a:rPr lang="ru-RU" sz="2800" dirty="0" err="1"/>
              <a:t>до</a:t>
            </a:r>
            <a:r>
              <a:rPr lang="ru-RU" sz="2800" dirty="0"/>
              <a:t> </a:t>
            </a:r>
            <a:r>
              <a:rPr lang="ru-RU" sz="2800" dirty="0" err="1"/>
              <a:t>голівки</a:t>
            </a:r>
            <a:r>
              <a:rPr lang="ru-RU" sz="2800" dirty="0"/>
              <a:t> притулюсь </a:t>
            </a:r>
            <a:r>
              <a:rPr lang="ru-RU" sz="2800" dirty="0" err="1"/>
              <a:t>ласкаво</a:t>
            </a:r>
            <a:r>
              <a:rPr lang="ru-RU" sz="2800" dirty="0"/>
              <a:t>, Я вберу </a:t>
            </a:r>
            <a:r>
              <a:rPr lang="ru-RU" sz="2800" dirty="0" err="1"/>
              <a:t>усі</a:t>
            </a:r>
            <a:r>
              <a:rPr lang="ru-RU" sz="2800" dirty="0"/>
              <a:t> </a:t>
            </a:r>
            <a:r>
              <a:rPr lang="ru-RU" sz="2800" dirty="0" err="1"/>
              <a:t>краплинки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тіла</a:t>
            </a:r>
            <a:r>
              <a:rPr lang="ru-RU" sz="2800" dirty="0"/>
              <a:t> </a:t>
            </a:r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ванни</a:t>
            </a:r>
            <a:r>
              <a:rPr lang="ru-RU" sz="2800" dirty="0"/>
              <a:t>. Я не </a:t>
            </a:r>
            <a:r>
              <a:rPr lang="ru-RU" sz="2800" dirty="0" err="1"/>
              <a:t>гість</a:t>
            </a:r>
            <a:r>
              <a:rPr lang="ru-RU" sz="2800" dirty="0"/>
              <a:t> – </a:t>
            </a:r>
            <a:r>
              <a:rPr lang="ru-RU" sz="2800" dirty="0" err="1"/>
              <a:t>хазяїн</a:t>
            </a:r>
            <a:r>
              <a:rPr lang="ru-RU" sz="2800" dirty="0"/>
              <a:t> в </a:t>
            </a:r>
            <a:r>
              <a:rPr lang="ru-RU" sz="2800" dirty="0" err="1"/>
              <a:t>домі</a:t>
            </a:r>
            <a:r>
              <a:rPr lang="ru-RU" sz="2800" dirty="0"/>
              <a:t>, І </a:t>
            </a:r>
            <a:r>
              <a:rPr lang="ru-RU" sz="2800" dirty="0" err="1"/>
              <a:t>лежати</a:t>
            </a:r>
            <a:r>
              <a:rPr lang="ru-RU" sz="2800" dirty="0"/>
              <a:t> я не </a:t>
            </a:r>
            <a:r>
              <a:rPr lang="ru-RU" sz="2800" dirty="0" err="1"/>
              <a:t>звик</a:t>
            </a:r>
            <a:r>
              <a:rPr lang="ru-RU" sz="2800" dirty="0"/>
              <a:t> Вам </a:t>
            </a:r>
            <a:r>
              <a:rPr lang="ru-RU" sz="2800" dirty="0" err="1"/>
              <a:t>ім</a:t>
            </a:r>
            <a:r>
              <a:rPr lang="ru-RU" sz="2800" dirty="0"/>
              <a:t>’ я </a:t>
            </a:r>
            <a:r>
              <a:rPr lang="ru-RU" sz="2800" dirty="0" err="1"/>
              <a:t>моє</a:t>
            </a:r>
            <a:r>
              <a:rPr lang="ru-RU" sz="2800" dirty="0"/>
              <a:t> </a:t>
            </a:r>
            <a:r>
              <a:rPr lang="ru-RU" sz="2800" dirty="0" err="1"/>
              <a:t>відомо</a:t>
            </a:r>
            <a:r>
              <a:rPr lang="ru-RU" sz="2800" dirty="0"/>
              <a:t>, </a:t>
            </a:r>
            <a:r>
              <a:rPr lang="ru-RU" sz="2800" dirty="0" err="1"/>
              <a:t>пригадайте</a:t>
            </a:r>
            <a:r>
              <a:rPr lang="ru-RU" sz="2800" dirty="0"/>
              <a:t> </a:t>
            </a:r>
            <a:r>
              <a:rPr lang="ru-RU" sz="2800" dirty="0" err="1"/>
              <a:t>я</a:t>
            </a:r>
            <a:r>
              <a:rPr lang="ru-RU" sz="2800" dirty="0"/>
              <a:t> …</a:t>
            </a:r>
          </a:p>
        </p:txBody>
      </p:sp>
      <p:pic>
        <p:nvPicPr>
          <p:cNvPr id="5" name="Рисунок 4" descr="Wooden-Xin-ZHI-Black-Hair-Comb-0023_18598_15102512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253206">
            <a:off x="158446" y="576135"/>
            <a:ext cx="1106421" cy="1049487"/>
          </a:xfrm>
          <a:prstGeom prst="rect">
            <a:avLst/>
          </a:prstGeom>
        </p:spPr>
      </p:pic>
      <p:pic>
        <p:nvPicPr>
          <p:cNvPr id="6" name="Рисунок 5" descr="prod_1200206_1_613x6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8778">
            <a:off x="155877" y="1784677"/>
            <a:ext cx="1191221" cy="1191221"/>
          </a:xfrm>
          <a:prstGeom prst="rect">
            <a:avLst/>
          </a:prstGeom>
        </p:spPr>
      </p:pic>
      <p:pic>
        <p:nvPicPr>
          <p:cNvPr id="7" name="Рисунок 6" descr="1146718_4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8940450">
            <a:off x="180559" y="3878160"/>
            <a:ext cx="1546672" cy="1146831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65835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145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/>
          <a:lstStyle/>
          <a:p>
            <a:r>
              <a:rPr lang="uk-UA" dirty="0" err="1"/>
              <a:t>“Спільне</a:t>
            </a:r>
            <a:r>
              <a:rPr lang="uk-UA" dirty="0"/>
              <a:t> </a:t>
            </a:r>
            <a:r>
              <a:rPr lang="uk-UA" dirty="0" err="1"/>
              <a:t>відкриття”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844824"/>
            <a:ext cx="7211144" cy="4680520"/>
          </a:xfrm>
        </p:spPr>
        <p:txBody>
          <a:bodyPr>
            <a:normAutofit/>
          </a:bodyPr>
          <a:lstStyle/>
          <a:p>
            <a:pPr lvl="0" algn="ctr"/>
            <a:r>
              <a:rPr lang="uk-UA" dirty="0"/>
              <a:t>Всі речі можна поділити на дві групи: особисті речі та речі для загального використання.</a:t>
            </a:r>
            <a:endParaRPr lang="ru-RU" dirty="0"/>
          </a:p>
          <a:p>
            <a:pPr lvl="0" algn="ctr"/>
            <a:r>
              <a:rPr lang="uk-UA" dirty="0"/>
              <a:t>Які речі ми називаємо особистими?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65835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145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92888" cy="1143000"/>
          </a:xfrm>
        </p:spPr>
        <p:txBody>
          <a:bodyPr>
            <a:noAutofit/>
          </a:bodyPr>
          <a:lstStyle/>
          <a:p>
            <a:r>
              <a:rPr lang="uk-UA" sz="3600" dirty="0"/>
              <a:t>Розгляньте. Чи завжди ці речі є особистими?</a:t>
            </a:r>
            <a:endParaRPr lang="ru-RU" sz="3600" dirty="0"/>
          </a:p>
        </p:txBody>
      </p:sp>
      <p:pic>
        <p:nvPicPr>
          <p:cNvPr id="6" name="Содержимое 5" descr="завантаження (3)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 rot="20259658">
            <a:off x="274130" y="1723277"/>
            <a:ext cx="2390775" cy="191452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907704" y="3933056"/>
            <a:ext cx="7236296" cy="2481139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uk-UA" dirty="0"/>
              <a:t>Отже, є багато речей, які можуть бути як особистими так і для загального використання. Є речі, якими ми можемо поділитися з іншими, а є речі, які не можна позичити навіть другові. Це речі особистої гігієни.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8" name="Рисунок 7" descr="196783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5856" y="1556792"/>
            <a:ext cx="2304256" cy="1454325"/>
          </a:xfrm>
          <a:prstGeom prst="rect">
            <a:avLst/>
          </a:prstGeom>
        </p:spPr>
      </p:pic>
      <p:pic>
        <p:nvPicPr>
          <p:cNvPr id="9" name="Рисунок 8" descr="1-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793267">
            <a:off x="6034578" y="1756078"/>
            <a:ext cx="2907815" cy="163564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65835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145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2290266"/>
          </a:xfrm>
        </p:spPr>
        <p:txBody>
          <a:bodyPr>
            <a:noAutofit/>
          </a:bodyPr>
          <a:lstStyle/>
          <a:p>
            <a:pPr lvl="0"/>
            <a:r>
              <a:rPr lang="uk-UA" sz="3200" dirty="0"/>
              <a:t>Спочатку назвіть речі, якими ми можемо поділитися з іншими людям. Доведіть свою думку.</a:t>
            </a:r>
            <a:endParaRPr lang="ru-RU" dirty="0"/>
          </a:p>
        </p:txBody>
      </p:sp>
      <p:pic>
        <p:nvPicPr>
          <p:cNvPr id="5" name="Содержимое 4" descr="завантаження (3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20619504">
            <a:off x="6499683" y="4561735"/>
            <a:ext cx="2157636" cy="1727828"/>
          </a:xfrm>
        </p:spPr>
      </p:pic>
      <p:pic>
        <p:nvPicPr>
          <p:cNvPr id="6" name="Рисунок 5" descr="170.170.012.53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240753">
            <a:off x="2757818" y="2190882"/>
            <a:ext cx="1399632" cy="1399632"/>
          </a:xfrm>
          <a:prstGeom prst="rect">
            <a:avLst/>
          </a:prstGeom>
        </p:spPr>
      </p:pic>
      <p:pic>
        <p:nvPicPr>
          <p:cNvPr id="7" name="Рисунок 6" descr="599.599.024.38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079899">
            <a:off x="7236296" y="2132856"/>
            <a:ext cx="1556594" cy="1556594"/>
          </a:xfrm>
          <a:prstGeom prst="rect">
            <a:avLst/>
          </a:prstGeom>
        </p:spPr>
      </p:pic>
      <p:pic>
        <p:nvPicPr>
          <p:cNvPr id="8" name="Рисунок 7" descr="1146718_4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87624" y="4365104"/>
            <a:ext cx="2473601" cy="1834133"/>
          </a:xfrm>
          <a:prstGeom prst="rect">
            <a:avLst/>
          </a:prstGeom>
        </p:spPr>
      </p:pic>
      <p:pic>
        <p:nvPicPr>
          <p:cNvPr id="9" name="Рисунок 8" descr="1587648972-477129-78391-0161-477129_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3145257">
            <a:off x="364108" y="2136924"/>
            <a:ext cx="1809824" cy="1809824"/>
          </a:xfrm>
          <a:prstGeom prst="rect">
            <a:avLst/>
          </a:prstGeom>
        </p:spPr>
      </p:pic>
      <p:pic>
        <p:nvPicPr>
          <p:cNvPr id="10" name="Рисунок 9" descr="krasky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9708607">
            <a:off x="4315755" y="2812716"/>
            <a:ext cx="2088232" cy="208823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65835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145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643192" cy="2564904"/>
          </a:xfrm>
        </p:spPr>
        <p:txBody>
          <a:bodyPr>
            <a:noAutofit/>
          </a:bodyPr>
          <a:lstStyle/>
          <a:p>
            <a:pPr lvl="0"/>
            <a:r>
              <a:rPr lang="uk-UA" sz="3200" dirty="0"/>
              <a:t>А тепер назвіть речі, які неможна позичати іншим людям. Доведіть свою думку.</a:t>
            </a:r>
            <a:endParaRPr lang="ru-RU" dirty="0"/>
          </a:p>
        </p:txBody>
      </p:sp>
      <p:pic>
        <p:nvPicPr>
          <p:cNvPr id="5" name="Содержимое 4" descr="завантаження (3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20619504">
            <a:off x="6499683" y="4561735"/>
            <a:ext cx="2157636" cy="1727828"/>
          </a:xfrm>
        </p:spPr>
      </p:pic>
      <p:pic>
        <p:nvPicPr>
          <p:cNvPr id="6" name="Рисунок 5" descr="170.170.012.53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240753">
            <a:off x="2757818" y="2190882"/>
            <a:ext cx="1399632" cy="1399632"/>
          </a:xfrm>
          <a:prstGeom prst="rect">
            <a:avLst/>
          </a:prstGeom>
        </p:spPr>
      </p:pic>
      <p:pic>
        <p:nvPicPr>
          <p:cNvPr id="7" name="Рисунок 6" descr="599.599.024.38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079899">
            <a:off x="7236296" y="2132856"/>
            <a:ext cx="1556594" cy="1556594"/>
          </a:xfrm>
          <a:prstGeom prst="rect">
            <a:avLst/>
          </a:prstGeom>
        </p:spPr>
      </p:pic>
      <p:pic>
        <p:nvPicPr>
          <p:cNvPr id="8" name="Рисунок 7" descr="1146718_4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87624" y="4365104"/>
            <a:ext cx="2473601" cy="1834133"/>
          </a:xfrm>
          <a:prstGeom prst="rect">
            <a:avLst/>
          </a:prstGeom>
        </p:spPr>
      </p:pic>
      <p:pic>
        <p:nvPicPr>
          <p:cNvPr id="9" name="Рисунок 8" descr="1587648972-477129-78391-0161-477129_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3145257">
            <a:off x="364108" y="2136924"/>
            <a:ext cx="1809824" cy="1809824"/>
          </a:xfrm>
          <a:prstGeom prst="rect">
            <a:avLst/>
          </a:prstGeom>
        </p:spPr>
      </p:pic>
      <p:pic>
        <p:nvPicPr>
          <p:cNvPr id="10" name="Рисунок 9" descr="krasky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9708607">
            <a:off x="4315755" y="2812716"/>
            <a:ext cx="2088232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42730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65835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145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0"/>
            <a:ext cx="4824536" cy="1210146"/>
          </a:xfrm>
        </p:spPr>
        <p:txBody>
          <a:bodyPr>
            <a:noAutofit/>
          </a:bodyPr>
          <a:lstStyle/>
          <a:p>
            <a:pPr lvl="0"/>
            <a:r>
              <a:rPr lang="uk-UA" dirty="0"/>
              <a:t>Перевір себе</a:t>
            </a:r>
            <a:endParaRPr lang="ru-RU" sz="6000" dirty="0"/>
          </a:p>
        </p:txBody>
      </p:sp>
      <p:pic>
        <p:nvPicPr>
          <p:cNvPr id="5" name="Содержимое 4" descr="завантаження (3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184411">
            <a:off x="296289" y="2189457"/>
            <a:ext cx="2157636" cy="1727828"/>
          </a:xfrm>
        </p:spPr>
      </p:pic>
      <p:pic>
        <p:nvPicPr>
          <p:cNvPr id="6" name="Рисунок 5" descr="170.170.012.53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36258">
            <a:off x="2746197" y="2107253"/>
            <a:ext cx="1399632" cy="1399632"/>
          </a:xfrm>
          <a:prstGeom prst="rect">
            <a:avLst/>
          </a:prstGeom>
        </p:spPr>
      </p:pic>
      <p:pic>
        <p:nvPicPr>
          <p:cNvPr id="7" name="Рисунок 6" descr="599.599.024.38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66996">
            <a:off x="7345179" y="2313746"/>
            <a:ext cx="1556594" cy="1556594"/>
          </a:xfrm>
          <a:prstGeom prst="rect">
            <a:avLst/>
          </a:prstGeom>
        </p:spPr>
      </p:pic>
      <p:pic>
        <p:nvPicPr>
          <p:cNvPr id="8" name="Рисунок 7" descr="1146718_4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96136" y="4725144"/>
            <a:ext cx="2473601" cy="1834133"/>
          </a:xfrm>
          <a:prstGeom prst="rect">
            <a:avLst/>
          </a:prstGeom>
        </p:spPr>
      </p:pic>
      <p:pic>
        <p:nvPicPr>
          <p:cNvPr id="9" name="Рисунок 8" descr="1587648972-477129-78391-0161-477129_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20072" y="2204864"/>
            <a:ext cx="1809824" cy="1809824"/>
          </a:xfrm>
          <a:prstGeom prst="rect">
            <a:avLst/>
          </a:prstGeom>
        </p:spPr>
      </p:pic>
      <p:pic>
        <p:nvPicPr>
          <p:cNvPr id="10" name="Рисунок 9" descr="krasky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691680" y="4293096"/>
            <a:ext cx="2088232" cy="208823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5616" y="119675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РЕЧІ ЯКИМИ </a:t>
            </a:r>
            <a:r>
              <a:rPr lang="uk-UA" b="1" u="sng" dirty="0"/>
              <a:t>МОЖНА </a:t>
            </a:r>
            <a:r>
              <a:rPr lang="uk-UA" dirty="0"/>
              <a:t>ДІЛИТИСЬ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508104" y="134076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РЕЧІ ЯКИМИ ДІЛИТИСЬ </a:t>
            </a:r>
            <a:r>
              <a:rPr lang="uk-UA" b="1" u="sng" dirty="0">
                <a:solidFill>
                  <a:srgbClr val="FF0000"/>
                </a:solidFill>
              </a:rPr>
              <a:t>НЕ МОЖНА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369</Words>
  <Application>Microsoft Office PowerPoint</Application>
  <PresentationFormat>Екран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« Як живеться моїм речам?»      Підготувала:  Євгенія МАЛІНСЬКА</vt:lpstr>
      <vt:lpstr>Мета:</vt:lpstr>
      <vt:lpstr>Відгадай загадки.</vt:lpstr>
      <vt:lpstr>Перевір себе.</vt:lpstr>
      <vt:lpstr>“Спільне відкриття”</vt:lpstr>
      <vt:lpstr>Розгляньте. Чи завжди ці речі є особистими?</vt:lpstr>
      <vt:lpstr>Спочатку назвіть речі, якими ми можемо поділитися з іншими людям. Доведіть свою думку.</vt:lpstr>
      <vt:lpstr>А тепер назвіть речі, які неможна позичати іншим людям. Доведіть свою думку.</vt:lpstr>
      <vt:lpstr>Перевір себе</vt:lpstr>
      <vt:lpstr>Кожній речі своє місце!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Особисті речі</dc:title>
  <dc:creator>ASUS</dc:creator>
  <cp:lastModifiedBy>user</cp:lastModifiedBy>
  <cp:revision>24</cp:revision>
  <dcterms:created xsi:type="dcterms:W3CDTF">2020-05-04T05:24:35Z</dcterms:created>
  <dcterms:modified xsi:type="dcterms:W3CDTF">2022-05-05T08:24:45Z</dcterms:modified>
</cp:coreProperties>
</file>