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6E4E84FF-D864-402B-BE42-61475FFE5D7E}" type="slidenum">
              <a:rPr lang="ru-RU" altLang="ru-RU"/>
              <a:pPr/>
              <a:t>‹№›</a:t>
            </a:fld>
            <a:endParaRPr lang="ru-RU" altLang="ru-RU"/>
          </a:p>
        </p:txBody>
      </p:sp>
    </p:spTree>
    <p:extLst>
      <p:ext uri="{BB962C8B-B14F-4D97-AF65-F5344CB8AC3E}">
        <p14:creationId xmlns:p14="http://schemas.microsoft.com/office/powerpoint/2010/main" val="307063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AABD1497-BDAD-4305-9585-17B677F60B76}" type="slidenum">
              <a:rPr lang="ru-RU" altLang="ru-RU"/>
              <a:pPr/>
              <a:t>‹№›</a:t>
            </a:fld>
            <a:endParaRPr lang="ru-RU" altLang="ru-RU"/>
          </a:p>
        </p:txBody>
      </p:sp>
    </p:spTree>
    <p:extLst>
      <p:ext uri="{BB962C8B-B14F-4D97-AF65-F5344CB8AC3E}">
        <p14:creationId xmlns:p14="http://schemas.microsoft.com/office/powerpoint/2010/main" val="59691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B6E718E6-262F-41E0-84A5-E81DBEAE3AB3}" type="slidenum">
              <a:rPr lang="ru-RU" altLang="ru-RU"/>
              <a:pPr/>
              <a:t>‹№›</a:t>
            </a:fld>
            <a:endParaRPr lang="ru-RU" altLang="ru-RU"/>
          </a:p>
        </p:txBody>
      </p:sp>
    </p:spTree>
    <p:extLst>
      <p:ext uri="{BB962C8B-B14F-4D97-AF65-F5344CB8AC3E}">
        <p14:creationId xmlns:p14="http://schemas.microsoft.com/office/powerpoint/2010/main" val="296981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E25EA8DF-0A5C-44F8-8505-663AC588CFE4}" type="slidenum">
              <a:rPr lang="ru-RU" altLang="ru-RU"/>
              <a:pPr/>
              <a:t>‹№›</a:t>
            </a:fld>
            <a:endParaRPr lang="ru-RU" altLang="ru-RU"/>
          </a:p>
        </p:txBody>
      </p:sp>
    </p:spTree>
    <p:extLst>
      <p:ext uri="{BB962C8B-B14F-4D97-AF65-F5344CB8AC3E}">
        <p14:creationId xmlns:p14="http://schemas.microsoft.com/office/powerpoint/2010/main" val="3120657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13324EC9-0841-437F-A02E-F156DFB5A366}" type="slidenum">
              <a:rPr lang="ru-RU" altLang="ru-RU"/>
              <a:pPr/>
              <a:t>‹№›</a:t>
            </a:fld>
            <a:endParaRPr lang="ru-RU" altLang="ru-RU"/>
          </a:p>
        </p:txBody>
      </p:sp>
    </p:spTree>
    <p:extLst>
      <p:ext uri="{BB962C8B-B14F-4D97-AF65-F5344CB8AC3E}">
        <p14:creationId xmlns:p14="http://schemas.microsoft.com/office/powerpoint/2010/main" val="1760850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D119D79-9D9A-45A6-8041-19A54A9B0E19}" type="slidenum">
              <a:rPr lang="ru-RU" altLang="ru-RU"/>
              <a:pPr/>
              <a:t>‹№›</a:t>
            </a:fld>
            <a:endParaRPr lang="ru-RU" altLang="ru-RU"/>
          </a:p>
        </p:txBody>
      </p:sp>
    </p:spTree>
    <p:extLst>
      <p:ext uri="{BB962C8B-B14F-4D97-AF65-F5344CB8AC3E}">
        <p14:creationId xmlns:p14="http://schemas.microsoft.com/office/powerpoint/2010/main" val="338868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CC888365-86AB-4B5E-9347-5B922508BD92}" type="slidenum">
              <a:rPr lang="ru-RU" altLang="ru-RU"/>
              <a:pPr/>
              <a:t>‹№›</a:t>
            </a:fld>
            <a:endParaRPr lang="ru-RU" altLang="ru-RU"/>
          </a:p>
        </p:txBody>
      </p:sp>
    </p:spTree>
    <p:extLst>
      <p:ext uri="{BB962C8B-B14F-4D97-AF65-F5344CB8AC3E}">
        <p14:creationId xmlns:p14="http://schemas.microsoft.com/office/powerpoint/2010/main" val="130535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733D684C-7C2E-4BE2-8199-FF2B3CE7F680}" type="slidenum">
              <a:rPr lang="ru-RU" altLang="ru-RU"/>
              <a:pPr/>
              <a:t>‹№›</a:t>
            </a:fld>
            <a:endParaRPr lang="ru-RU" altLang="ru-RU"/>
          </a:p>
        </p:txBody>
      </p:sp>
    </p:spTree>
    <p:extLst>
      <p:ext uri="{BB962C8B-B14F-4D97-AF65-F5344CB8AC3E}">
        <p14:creationId xmlns:p14="http://schemas.microsoft.com/office/powerpoint/2010/main" val="156485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C9761BA2-0EB4-4187-82EA-97A04B781265}" type="slidenum">
              <a:rPr lang="ru-RU" altLang="ru-RU"/>
              <a:pPr/>
              <a:t>‹№›</a:t>
            </a:fld>
            <a:endParaRPr lang="ru-RU" altLang="ru-RU"/>
          </a:p>
        </p:txBody>
      </p:sp>
    </p:spTree>
    <p:extLst>
      <p:ext uri="{BB962C8B-B14F-4D97-AF65-F5344CB8AC3E}">
        <p14:creationId xmlns:p14="http://schemas.microsoft.com/office/powerpoint/2010/main" val="230444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CDF3A29B-5453-49FA-A6F4-E531BA52A9AB}" type="slidenum">
              <a:rPr lang="ru-RU" altLang="ru-RU"/>
              <a:pPr/>
              <a:t>‹№›</a:t>
            </a:fld>
            <a:endParaRPr lang="ru-RU" altLang="ru-RU"/>
          </a:p>
        </p:txBody>
      </p:sp>
    </p:spTree>
    <p:extLst>
      <p:ext uri="{BB962C8B-B14F-4D97-AF65-F5344CB8AC3E}">
        <p14:creationId xmlns:p14="http://schemas.microsoft.com/office/powerpoint/2010/main" val="92006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34803AE8-3B9D-4404-BECD-748CE2D427C9}" type="slidenum">
              <a:rPr lang="ru-RU" altLang="ru-RU"/>
              <a:pPr/>
              <a:t>‹№›</a:t>
            </a:fld>
            <a:endParaRPr lang="ru-RU" altLang="ru-RU"/>
          </a:p>
        </p:txBody>
      </p:sp>
    </p:spTree>
    <p:extLst>
      <p:ext uri="{BB962C8B-B14F-4D97-AF65-F5344CB8AC3E}">
        <p14:creationId xmlns:p14="http://schemas.microsoft.com/office/powerpoint/2010/main" val="52710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5A2AE4-A902-41BE-A990-41EB5F5A3A7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09227" y="25351"/>
            <a:ext cx="8229600" cy="1301006"/>
          </a:xfrm>
        </p:spPr>
        <p:txBody>
          <a:bodyPr anchor="ctr"/>
          <a:lstStyle/>
          <a:p>
            <a:r>
              <a:rPr lang="ru-RU" altLang="ru-RU" sz="4000" b="1" dirty="0">
                <a:solidFill>
                  <a:srgbClr val="FF0000"/>
                </a:solidFill>
              </a:rPr>
              <a:t>Правила </a:t>
            </a:r>
            <a:r>
              <a:rPr lang="ru-RU" altLang="ru-RU" sz="4000" b="1" dirty="0" err="1">
                <a:solidFill>
                  <a:srgbClr val="FF0000"/>
                </a:solidFill>
              </a:rPr>
              <a:t>безпеки</a:t>
            </a:r>
            <a:r>
              <a:rPr lang="ru-RU" altLang="ru-RU" sz="4000" b="1" dirty="0">
                <a:solidFill>
                  <a:srgbClr val="FF0000"/>
                </a:solidFill>
              </a:rPr>
              <a:t> </a:t>
            </a:r>
            <a:r>
              <a:rPr lang="ru-RU" altLang="ru-RU" sz="4000" b="1" dirty="0" err="1">
                <a:solidFill>
                  <a:srgbClr val="FF0000"/>
                </a:solidFill>
              </a:rPr>
              <a:t>поводження</a:t>
            </a:r>
            <a:r>
              <a:rPr lang="ru-RU" altLang="ru-RU" sz="4000" b="1" dirty="0">
                <a:solidFill>
                  <a:srgbClr val="FF0000"/>
                </a:solidFill>
              </a:rPr>
              <a:t> з </a:t>
            </a:r>
            <a:r>
              <a:rPr lang="ru-RU" altLang="ru-RU" sz="4000" b="1" dirty="0" err="1">
                <a:solidFill>
                  <a:srgbClr val="FF0000"/>
                </a:solidFill>
              </a:rPr>
              <a:t>електричними</a:t>
            </a:r>
            <a:r>
              <a:rPr lang="ru-RU" altLang="ru-RU" sz="4000" b="1" dirty="0">
                <a:solidFill>
                  <a:srgbClr val="FF0000"/>
                </a:solidFill>
              </a:rPr>
              <a:t> </a:t>
            </a:r>
            <a:r>
              <a:rPr lang="ru-RU" altLang="ru-RU" sz="4000" b="1" dirty="0" err="1">
                <a:solidFill>
                  <a:srgbClr val="FF0000"/>
                </a:solidFill>
              </a:rPr>
              <a:t>приладами</a:t>
            </a:r>
            <a:endParaRPr lang="ru-RU" altLang="ru-RU" sz="4000" b="1" dirty="0">
              <a:solidFill>
                <a:srgbClr val="FF0000"/>
              </a:solidFill>
            </a:endParaRPr>
          </a:p>
        </p:txBody>
      </p:sp>
      <p:sp>
        <p:nvSpPr>
          <p:cNvPr id="6" name="Объект 5"/>
          <p:cNvSpPr>
            <a:spLocks noGrp="1"/>
          </p:cNvSpPr>
          <p:nvPr>
            <p:ph sz="half" idx="2"/>
          </p:nvPr>
        </p:nvSpPr>
        <p:spPr>
          <a:xfrm>
            <a:off x="4648200" y="1600200"/>
            <a:ext cx="4038600" cy="4925144"/>
          </a:xfrm>
        </p:spPr>
        <p:txBody>
          <a:bodyPr/>
          <a:lstStyle/>
          <a:p>
            <a:endParaRPr lang="uk-UA" dirty="0"/>
          </a:p>
          <a:p>
            <a:endParaRPr lang="uk-UA" dirty="0"/>
          </a:p>
          <a:p>
            <a:endParaRPr lang="uk-UA" dirty="0"/>
          </a:p>
          <a:p>
            <a:endParaRPr lang="uk-UA" dirty="0"/>
          </a:p>
          <a:p>
            <a:endParaRPr lang="uk-UA" dirty="0"/>
          </a:p>
          <a:p>
            <a:endParaRPr lang="uk-UA" dirty="0"/>
          </a:p>
          <a:p>
            <a:endParaRPr lang="uk-UA" dirty="0"/>
          </a:p>
          <a:p>
            <a:pPr marL="0" indent="0" algn="r">
              <a:buNone/>
            </a:pPr>
            <a:r>
              <a:rPr lang="uk-UA" sz="2800" dirty="0">
                <a:solidFill>
                  <a:schemeClr val="bg2">
                    <a:lumMod val="50000"/>
                  </a:schemeClr>
                </a:solidFill>
                <a:latin typeface="Times New Roman" panose="02020603050405020304" pitchFamily="18" charset="0"/>
                <a:cs typeface="Times New Roman" panose="02020603050405020304" pitchFamily="18" charset="0"/>
              </a:rPr>
              <a:t>Підготувала:     </a:t>
            </a:r>
          </a:p>
          <a:p>
            <a:pPr marL="0" indent="0" algn="r">
              <a:buNone/>
            </a:pPr>
            <a:r>
              <a:rPr lang="uk-UA" sz="2800" dirty="0">
                <a:solidFill>
                  <a:schemeClr val="bg2">
                    <a:lumMod val="50000"/>
                  </a:schemeClr>
                </a:solidFill>
                <a:latin typeface="Times New Roman" panose="02020603050405020304" pitchFamily="18" charset="0"/>
                <a:cs typeface="Times New Roman" panose="02020603050405020304" pitchFamily="18" charset="0"/>
              </a:rPr>
              <a:t>Євгенія </a:t>
            </a:r>
            <a:r>
              <a:rPr lang="uk-UA" sz="2800" dirty="0" err="1">
                <a:solidFill>
                  <a:schemeClr val="bg2">
                    <a:lumMod val="50000"/>
                  </a:schemeClr>
                </a:solidFill>
                <a:latin typeface="Times New Roman" panose="02020603050405020304" pitchFamily="18" charset="0"/>
                <a:cs typeface="Times New Roman" panose="02020603050405020304" pitchFamily="18" charset="0"/>
              </a:rPr>
              <a:t>Малінська</a:t>
            </a:r>
            <a:r>
              <a:rPr lang="uk-UA" sz="2800" dirty="0">
                <a:solidFill>
                  <a:schemeClr val="bg2">
                    <a:lumMod val="50000"/>
                  </a:schemeClr>
                </a:solidFill>
                <a:latin typeface="Times New Roman" panose="02020603050405020304" pitchFamily="18" charset="0"/>
                <a:cs typeface="Times New Roman" panose="02020603050405020304" pitchFamily="18" charset="0"/>
              </a:rPr>
              <a:t> </a:t>
            </a:r>
            <a:endParaRPr lang="ru-RU" sz="2800"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8" name="Объект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417638"/>
            <a:ext cx="7992887" cy="4171601"/>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179388" y="188912"/>
            <a:ext cx="8964612" cy="2087959"/>
          </a:xfrm>
        </p:spPr>
        <p:txBody>
          <a:bodyPr/>
          <a:lstStyle/>
          <a:p>
            <a:pPr>
              <a:lnSpc>
                <a:spcPct val="80000"/>
              </a:lnSpc>
              <a:buFontTx/>
              <a:buNone/>
            </a:pPr>
            <a:endParaRPr lang="ru-RU" altLang="ru-RU" sz="2000" dirty="0"/>
          </a:p>
          <a:p>
            <a:pPr>
              <a:lnSpc>
                <a:spcPct val="80000"/>
              </a:lnSpc>
              <a:buFontTx/>
              <a:buNone/>
            </a:pPr>
            <a:r>
              <a:rPr lang="ru-RU" altLang="ru-RU" sz="2200" dirty="0" err="1"/>
              <a:t>Під</a:t>
            </a:r>
            <a:r>
              <a:rPr lang="ru-RU" altLang="ru-RU" sz="2200" dirty="0"/>
              <a:t> час </a:t>
            </a:r>
            <a:r>
              <a:rPr lang="ru-RU" altLang="ru-RU" sz="2200" b="1" dirty="0" err="1"/>
              <a:t>прогулянки</a:t>
            </a:r>
            <a:r>
              <a:rPr lang="ru-RU" altLang="ru-RU" sz="2200" dirty="0"/>
              <a:t> ЗАБОРОНЯЄТЬСЯ:</a:t>
            </a:r>
          </a:p>
          <a:p>
            <a:pPr>
              <a:lnSpc>
                <a:spcPct val="80000"/>
              </a:lnSpc>
            </a:pPr>
            <a:r>
              <a:rPr lang="ru-RU" altLang="ru-RU" sz="2200" dirty="0" err="1"/>
              <a:t>підходити</a:t>
            </a:r>
            <a:r>
              <a:rPr lang="ru-RU" altLang="ru-RU" sz="2200" dirty="0"/>
              <a:t> до </a:t>
            </a:r>
            <a:r>
              <a:rPr lang="ru-RU" altLang="ru-RU" sz="2200" dirty="0" err="1"/>
              <a:t>оголених</a:t>
            </a:r>
            <a:r>
              <a:rPr lang="ru-RU" altLang="ru-RU" sz="2200" dirty="0"/>
              <a:t> </a:t>
            </a:r>
            <a:r>
              <a:rPr lang="ru-RU" altLang="ru-RU" sz="2200" dirty="0" err="1"/>
              <a:t>дротів</a:t>
            </a:r>
            <a:r>
              <a:rPr lang="ru-RU" altLang="ru-RU" sz="2200" dirty="0"/>
              <a:t> і </a:t>
            </a:r>
            <a:r>
              <a:rPr lang="ru-RU" altLang="ru-RU" sz="2200" dirty="0" err="1"/>
              <a:t>чіпати</a:t>
            </a:r>
            <a:r>
              <a:rPr lang="ru-RU" altLang="ru-RU" sz="2200" dirty="0"/>
              <a:t> </a:t>
            </a:r>
            <a:r>
              <a:rPr lang="ru-RU" altLang="ru-RU" sz="2200" dirty="0" err="1"/>
              <a:t>їх</a:t>
            </a:r>
            <a:r>
              <a:rPr lang="ru-RU" altLang="ru-RU" sz="2200" dirty="0"/>
              <a:t> руками;</a:t>
            </a:r>
          </a:p>
          <a:p>
            <a:pPr>
              <a:lnSpc>
                <a:spcPct val="80000"/>
              </a:lnSpc>
            </a:pPr>
            <a:r>
              <a:rPr lang="ru-RU" altLang="ru-RU" sz="2200" dirty="0" err="1"/>
              <a:t>розводити</a:t>
            </a:r>
            <a:r>
              <a:rPr lang="ru-RU" altLang="ru-RU" sz="2200" dirty="0"/>
              <a:t> </a:t>
            </a:r>
            <a:r>
              <a:rPr lang="ru-RU" altLang="ru-RU" sz="2200" dirty="0" err="1"/>
              <a:t>багаття</a:t>
            </a:r>
            <a:r>
              <a:rPr lang="ru-RU" altLang="ru-RU" sz="2200" dirty="0"/>
              <a:t>, </a:t>
            </a:r>
            <a:r>
              <a:rPr lang="ru-RU" altLang="ru-RU" sz="2200" dirty="0" err="1"/>
              <a:t>запускати</a:t>
            </a:r>
            <a:r>
              <a:rPr lang="ru-RU" altLang="ru-RU" sz="2200" dirty="0"/>
              <a:t> </a:t>
            </a:r>
            <a:r>
              <a:rPr lang="ru-RU" altLang="ru-RU" sz="2200" dirty="0" err="1"/>
              <a:t>повітряних</a:t>
            </a:r>
            <a:r>
              <a:rPr lang="ru-RU" altLang="ru-RU" sz="2200" dirty="0"/>
              <a:t> </a:t>
            </a:r>
            <a:r>
              <a:rPr lang="ru-RU" altLang="ru-RU" sz="2200" dirty="0" err="1"/>
              <a:t>зміїв</a:t>
            </a:r>
            <a:r>
              <a:rPr lang="ru-RU" altLang="ru-RU" sz="2200" dirty="0"/>
              <a:t> </a:t>
            </a:r>
            <a:r>
              <a:rPr lang="ru-RU" altLang="ru-RU" sz="2200" dirty="0" err="1"/>
              <a:t>під</a:t>
            </a:r>
            <a:r>
              <a:rPr lang="ru-RU" altLang="ru-RU" sz="2200" dirty="0"/>
              <a:t> </a:t>
            </a:r>
            <a:r>
              <a:rPr lang="ru-RU" altLang="ru-RU" sz="2200" dirty="0" err="1"/>
              <a:t>лініями</a:t>
            </a:r>
            <a:r>
              <a:rPr lang="ru-RU" altLang="ru-RU" sz="2200" dirty="0"/>
              <a:t> </a:t>
            </a:r>
            <a:r>
              <a:rPr lang="ru-RU" altLang="ru-RU" sz="2200" dirty="0" err="1"/>
              <a:t>електропередач</a:t>
            </a:r>
            <a:r>
              <a:rPr lang="ru-RU" altLang="ru-RU" sz="2200" dirty="0"/>
              <a:t>;</a:t>
            </a:r>
          </a:p>
          <a:p>
            <a:pPr>
              <a:lnSpc>
                <a:spcPct val="80000"/>
              </a:lnSpc>
            </a:pPr>
            <a:r>
              <a:rPr lang="ru-RU" altLang="ru-RU" sz="2200" dirty="0" err="1"/>
              <a:t>гратись</a:t>
            </a:r>
            <a:r>
              <a:rPr lang="ru-RU" altLang="ru-RU" sz="2200" dirty="0"/>
              <a:t> </a:t>
            </a:r>
            <a:r>
              <a:rPr lang="ru-RU" altLang="ru-RU" sz="2200" dirty="0" err="1"/>
              <a:t>поблизу</a:t>
            </a:r>
            <a:r>
              <a:rPr lang="ru-RU" altLang="ru-RU" sz="2200" dirty="0"/>
              <a:t> </a:t>
            </a:r>
            <a:r>
              <a:rPr lang="ru-RU" altLang="ru-RU" sz="2200" dirty="0" err="1"/>
              <a:t>підстанцій</a:t>
            </a:r>
            <a:r>
              <a:rPr lang="ru-RU" altLang="ru-RU" sz="2200" dirty="0"/>
              <a:t>.</a:t>
            </a:r>
          </a:p>
        </p:txBody>
      </p:sp>
      <p:pic>
        <p:nvPicPr>
          <p:cNvPr id="12295" name="Picture 7" descr="4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52076"/>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2000"/>
                                        <p:tgtEl>
                                          <p:spTgt spid="12291">
                                            <p:txEl>
                                              <p:pRg st="1" end="1"/>
                                            </p:txEl>
                                          </p:spTgt>
                                        </p:tgtEl>
                                      </p:cBhvr>
                                    </p:animEffect>
                                    <p:anim calcmode="lin" valueType="num">
                                      <p:cBhvr>
                                        <p:cTn id="8" dur="2000" fill="hold"/>
                                        <p:tgtEl>
                                          <p:spTgt spid="12291">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12291">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12291">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2000"/>
                                        <p:tgtEl>
                                          <p:spTgt spid="12291">
                                            <p:txEl>
                                              <p:pRg st="2" end="2"/>
                                            </p:txEl>
                                          </p:spTgt>
                                        </p:tgtEl>
                                      </p:cBhvr>
                                    </p:animEffect>
                                    <p:anim calcmode="lin" valueType="num">
                                      <p:cBhvr>
                                        <p:cTn id="16" dur="2000" fill="hold"/>
                                        <p:tgtEl>
                                          <p:spTgt spid="12291">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12291">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12291">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fade">
                                      <p:cBhvr>
                                        <p:cTn id="23" dur="2000"/>
                                        <p:tgtEl>
                                          <p:spTgt spid="12291">
                                            <p:txEl>
                                              <p:pRg st="3" end="3"/>
                                            </p:txEl>
                                          </p:spTgt>
                                        </p:tgtEl>
                                      </p:cBhvr>
                                    </p:animEffect>
                                    <p:anim calcmode="lin" valueType="num">
                                      <p:cBhvr>
                                        <p:cTn id="24" dur="2000" fill="hold"/>
                                        <p:tgtEl>
                                          <p:spTgt spid="12291">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12291">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12291">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Effect transition="in" filter="fade">
                                      <p:cBhvr>
                                        <p:cTn id="31" dur="2000"/>
                                        <p:tgtEl>
                                          <p:spTgt spid="12291">
                                            <p:txEl>
                                              <p:pRg st="4" end="4"/>
                                            </p:txEl>
                                          </p:spTgt>
                                        </p:tgtEl>
                                      </p:cBhvr>
                                    </p:animEffect>
                                    <p:anim calcmode="lin" valueType="num">
                                      <p:cBhvr>
                                        <p:cTn id="32" dur="2000" fill="hold"/>
                                        <p:tgtEl>
                                          <p:spTgt spid="12291">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12291">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12291">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79388" y="260350"/>
            <a:ext cx="8229600" cy="1223963"/>
          </a:xfrm>
        </p:spPr>
        <p:txBody>
          <a:bodyPr/>
          <a:lstStyle/>
          <a:p>
            <a:pPr>
              <a:lnSpc>
                <a:spcPct val="80000"/>
              </a:lnSpc>
            </a:pPr>
            <a:r>
              <a:rPr lang="ru-RU" altLang="ru-RU" sz="2800" b="1">
                <a:solidFill>
                  <a:srgbClr val="FF0000"/>
                </a:solidFill>
              </a:rPr>
              <a:t>Пам’ятай, несправності в електромережі й електричних приладах може усунути лише спеціаліст-електрик!</a:t>
            </a:r>
            <a:r>
              <a:rPr lang="ru-RU" altLang="ru-RU" sz="2800">
                <a:solidFill>
                  <a:srgbClr val="FF0000"/>
                </a:solidFill>
              </a:rPr>
              <a:t> </a:t>
            </a:r>
          </a:p>
        </p:txBody>
      </p:sp>
      <p:pic>
        <p:nvPicPr>
          <p:cNvPr id="9223" name="Picture 7" descr="fiksiki00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00213"/>
            <a:ext cx="7777162" cy="432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21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107950" y="260350"/>
            <a:ext cx="8712200" cy="2089150"/>
          </a:xfrm>
        </p:spPr>
        <p:txBody>
          <a:bodyPr/>
          <a:lstStyle/>
          <a:p>
            <a:pPr>
              <a:lnSpc>
                <a:spcPct val="80000"/>
              </a:lnSpc>
            </a:pPr>
            <a:r>
              <a:rPr lang="ru-RU" altLang="ru-RU" sz="2000"/>
              <a:t>Кожен день ти користуєшся електричними приладами, але потрібно знати, що вони криють у собі небезпеку. Так, дія електричного струму на людину може при­зводити до електричних травм та пошкоджень, таких як скорочення м'язів, що супроводжується сильним болем, втратою свідомості, порушенням роботи серця чи дихання (або обох цих порушень разом). Іноді трапляються нещасні випадки від дії електричного струму, які приводять до смерті людини. </a:t>
            </a:r>
          </a:p>
        </p:txBody>
      </p:sp>
      <p:pic>
        <p:nvPicPr>
          <p:cNvPr id="3083" name="Picture 11" descr="10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565400"/>
            <a:ext cx="6121400" cy="3675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Horizontal)">
                                      <p:cBhvr>
                                        <p:cTn id="7" dur="5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4437112"/>
          </a:xfrm>
        </p:spPr>
        <p:txBody>
          <a:bodyPr/>
          <a:lstStyle/>
          <a:p>
            <a:pPr>
              <a:lnSpc>
                <a:spcPct val="80000"/>
              </a:lnSpc>
            </a:pPr>
            <a:endParaRPr lang="ru-RU" altLang="ru-RU" sz="2000" dirty="0"/>
          </a:p>
          <a:p>
            <a:pPr>
              <a:lnSpc>
                <a:spcPct val="80000"/>
              </a:lnSpc>
            </a:pPr>
            <a:r>
              <a:rPr lang="ru-RU" altLang="ru-RU" sz="2200" dirty="0"/>
              <a:t>Та </a:t>
            </a:r>
            <a:r>
              <a:rPr lang="ru-RU" altLang="ru-RU" sz="2200" dirty="0" err="1"/>
              <a:t>щоб</a:t>
            </a:r>
            <a:r>
              <a:rPr lang="ru-RU" altLang="ru-RU" sz="2200" dirty="0"/>
              <a:t> </a:t>
            </a:r>
            <a:r>
              <a:rPr lang="ru-RU" altLang="ru-RU" sz="2200" dirty="0" err="1"/>
              <a:t>уникнути</a:t>
            </a:r>
            <a:r>
              <a:rPr lang="ru-RU" altLang="ru-RU" sz="2200" dirty="0"/>
              <a:t> </a:t>
            </a:r>
            <a:r>
              <a:rPr lang="ru-RU" altLang="ru-RU" sz="2200" dirty="0" err="1"/>
              <a:t>багатьох</a:t>
            </a:r>
            <a:r>
              <a:rPr lang="ru-RU" altLang="ru-RU" sz="2200" dirty="0"/>
              <a:t> </a:t>
            </a:r>
            <a:r>
              <a:rPr lang="ru-RU" altLang="ru-RU" sz="2200" dirty="0" err="1"/>
              <a:t>неприємностей</a:t>
            </a:r>
            <a:r>
              <a:rPr lang="ru-RU" altLang="ru-RU" sz="2200" dirty="0"/>
              <a:t>, </a:t>
            </a:r>
            <a:r>
              <a:rPr lang="ru-RU" altLang="ru-RU" sz="2200" dirty="0" err="1"/>
              <a:t>тобі</a:t>
            </a:r>
            <a:r>
              <a:rPr lang="ru-RU" altLang="ru-RU" sz="2200" dirty="0"/>
              <a:t> </a:t>
            </a:r>
            <a:r>
              <a:rPr lang="ru-RU" altLang="ru-RU" sz="2200" dirty="0" err="1"/>
              <a:t>достатньо</a:t>
            </a:r>
            <a:r>
              <a:rPr lang="ru-RU" altLang="ru-RU" sz="2200" dirty="0"/>
              <a:t> </a:t>
            </a:r>
            <a:r>
              <a:rPr lang="ru-RU" altLang="ru-RU" sz="2200" dirty="0" err="1"/>
              <a:t>завжди</a:t>
            </a:r>
            <a:r>
              <a:rPr lang="ru-RU" altLang="ru-RU" sz="2200" dirty="0"/>
              <a:t> </a:t>
            </a:r>
            <a:r>
              <a:rPr lang="ru-RU" altLang="ru-RU" sz="2200" dirty="0" err="1"/>
              <a:t>пам’ятати</a:t>
            </a:r>
            <a:r>
              <a:rPr lang="ru-RU" altLang="ru-RU" sz="2200" dirty="0"/>
              <a:t> та </a:t>
            </a:r>
            <a:r>
              <a:rPr lang="ru-RU" altLang="ru-RU" sz="2200" dirty="0" err="1"/>
              <a:t>дотримуватись</a:t>
            </a:r>
            <a:r>
              <a:rPr lang="ru-RU" altLang="ru-RU" sz="2200" dirty="0"/>
              <a:t> </a:t>
            </a:r>
            <a:r>
              <a:rPr lang="ru-RU" altLang="ru-RU" sz="2200" b="1" dirty="0"/>
              <a:t>правил </a:t>
            </a:r>
            <a:r>
              <a:rPr lang="ru-RU" altLang="ru-RU" sz="2200" b="1" dirty="0" err="1"/>
              <a:t>поводження</a:t>
            </a:r>
            <a:r>
              <a:rPr lang="ru-RU" altLang="ru-RU" sz="2200" b="1" dirty="0"/>
              <a:t> з </a:t>
            </a:r>
            <a:r>
              <a:rPr lang="ru-RU" altLang="ru-RU" sz="2200" b="1" dirty="0" err="1"/>
              <a:t>електричними</a:t>
            </a:r>
            <a:r>
              <a:rPr lang="ru-RU" altLang="ru-RU" sz="2200" b="1" dirty="0"/>
              <a:t> </a:t>
            </a:r>
            <a:r>
              <a:rPr lang="ru-RU" altLang="ru-RU" sz="2200" b="1" dirty="0" err="1"/>
              <a:t>приладами</a:t>
            </a:r>
            <a:r>
              <a:rPr lang="ru-RU" altLang="ru-RU" sz="2200" dirty="0"/>
              <a:t>: </a:t>
            </a:r>
          </a:p>
          <a:p>
            <a:pPr>
              <a:lnSpc>
                <a:spcPct val="80000"/>
              </a:lnSpc>
            </a:pPr>
            <a:r>
              <a:rPr lang="ru-RU" altLang="ru-RU" sz="2200" dirty="0" err="1"/>
              <a:t>Електронагрівальні</a:t>
            </a:r>
            <a:r>
              <a:rPr lang="ru-RU" altLang="ru-RU" sz="2200" dirty="0"/>
              <a:t> </a:t>
            </a:r>
            <a:r>
              <a:rPr lang="ru-RU" altLang="ru-RU" sz="2200" dirty="0" err="1"/>
              <a:t>прилади</a:t>
            </a:r>
            <a:r>
              <a:rPr lang="ru-RU" altLang="ru-RU" sz="2200" dirty="0"/>
              <a:t>, </a:t>
            </a:r>
            <a:r>
              <a:rPr lang="ru-RU" altLang="ru-RU" sz="2200" dirty="0" err="1"/>
              <a:t>такі</a:t>
            </a:r>
            <a:r>
              <a:rPr lang="ru-RU" altLang="ru-RU" sz="2200" dirty="0"/>
              <a:t> як </a:t>
            </a:r>
            <a:r>
              <a:rPr lang="ru-RU" altLang="ru-RU" sz="2200" dirty="0" err="1"/>
              <a:t>електрочайник</a:t>
            </a:r>
            <a:r>
              <a:rPr lang="ru-RU" altLang="ru-RU" sz="2200" dirty="0"/>
              <a:t>, </a:t>
            </a:r>
            <a:r>
              <a:rPr lang="ru-RU" altLang="ru-RU" sz="2200" dirty="0" err="1"/>
              <a:t>електроса­мовар</a:t>
            </a:r>
            <a:r>
              <a:rPr lang="ru-RU" altLang="ru-RU" sz="2200" dirty="0"/>
              <a:t>, </a:t>
            </a:r>
            <a:r>
              <a:rPr lang="ru-RU" altLang="ru-RU" sz="2200" dirty="0" err="1"/>
              <a:t>електропраска</a:t>
            </a:r>
            <a:r>
              <a:rPr lang="ru-RU" altLang="ru-RU" sz="2200" dirty="0"/>
              <a:t>, </a:t>
            </a:r>
            <a:r>
              <a:rPr lang="ru-RU" altLang="ru-RU" sz="2200" dirty="0" err="1"/>
              <a:t>електрокамін</a:t>
            </a:r>
            <a:r>
              <a:rPr lang="ru-RU" altLang="ru-RU" sz="2200" dirty="0"/>
              <a:t> та </a:t>
            </a:r>
            <a:r>
              <a:rPr lang="ru-RU" altLang="ru-RU" sz="2200" dirty="0" err="1"/>
              <a:t>інші</a:t>
            </a:r>
            <a:r>
              <a:rPr lang="ru-RU" altLang="ru-RU" sz="2200" dirty="0"/>
              <a:t>, </a:t>
            </a:r>
            <a:r>
              <a:rPr lang="ru-RU" altLang="ru-RU" sz="2200" dirty="0" err="1"/>
              <a:t>потрібно</a:t>
            </a:r>
            <a:r>
              <a:rPr lang="ru-RU" altLang="ru-RU" sz="2200" dirty="0"/>
              <a:t> </a:t>
            </a:r>
            <a:r>
              <a:rPr lang="ru-RU" altLang="ru-RU" sz="2200" dirty="0" err="1"/>
              <a:t>включати</a:t>
            </a:r>
            <a:r>
              <a:rPr lang="ru-RU" altLang="ru-RU" sz="2200" dirty="0"/>
              <a:t> в </a:t>
            </a:r>
            <a:r>
              <a:rPr lang="ru-RU" altLang="ru-RU" sz="2200" dirty="0" err="1"/>
              <a:t>електромережу</a:t>
            </a:r>
            <a:r>
              <a:rPr lang="ru-RU" altLang="ru-RU" sz="2200" dirty="0"/>
              <a:t> </a:t>
            </a:r>
            <a:r>
              <a:rPr lang="ru-RU" altLang="ru-RU" sz="2200" dirty="0" err="1"/>
              <a:t>справними</a:t>
            </a:r>
            <a:r>
              <a:rPr lang="ru-RU" altLang="ru-RU" sz="2200" dirty="0"/>
              <a:t>.</a:t>
            </a:r>
          </a:p>
          <a:p>
            <a:pPr>
              <a:lnSpc>
                <a:spcPct val="80000"/>
              </a:lnSpc>
            </a:pPr>
            <a:r>
              <a:rPr lang="ru-RU" altLang="ru-RU" sz="2200" dirty="0" err="1"/>
              <a:t>Якщо</a:t>
            </a:r>
            <a:r>
              <a:rPr lang="ru-RU" altLang="ru-RU" sz="2200" dirty="0"/>
              <a:t> </a:t>
            </a:r>
            <a:r>
              <a:rPr lang="ru-RU" altLang="ru-RU" sz="2200" dirty="0" err="1"/>
              <a:t>ти</a:t>
            </a:r>
            <a:r>
              <a:rPr lang="ru-RU" altLang="ru-RU" sz="2200" dirty="0"/>
              <a:t> </a:t>
            </a:r>
            <a:r>
              <a:rPr lang="ru-RU" altLang="ru-RU" sz="2200" dirty="0" err="1"/>
              <a:t>дивишся</a:t>
            </a:r>
            <a:r>
              <a:rPr lang="ru-RU" altLang="ru-RU" sz="2200" dirty="0"/>
              <a:t> </a:t>
            </a:r>
            <a:r>
              <a:rPr lang="ru-RU" altLang="ru-RU" sz="2200" dirty="0" err="1"/>
              <a:t>телевізор</a:t>
            </a:r>
            <a:r>
              <a:rPr lang="ru-RU" altLang="ru-RU" sz="2200" dirty="0"/>
              <a:t>, а </a:t>
            </a:r>
            <a:r>
              <a:rPr lang="ru-RU" altLang="ru-RU" sz="2200" dirty="0" err="1"/>
              <a:t>екран</a:t>
            </a:r>
            <a:r>
              <a:rPr lang="ru-RU" altLang="ru-RU" sz="2200" dirty="0"/>
              <a:t> погас </a:t>
            </a:r>
            <a:r>
              <a:rPr lang="ru-RU" altLang="ru-RU" sz="2200" dirty="0" err="1"/>
              <a:t>або</a:t>
            </a:r>
            <a:r>
              <a:rPr lang="ru-RU" altLang="ru-RU" sz="2200" dirty="0"/>
              <a:t> почав </a:t>
            </a:r>
            <a:r>
              <a:rPr lang="ru-RU" altLang="ru-RU" sz="2200" dirty="0" err="1"/>
              <a:t>миготіти</a:t>
            </a:r>
            <a:r>
              <a:rPr lang="ru-RU" altLang="ru-RU" sz="2200" dirty="0"/>
              <a:t>, </a:t>
            </a:r>
            <a:r>
              <a:rPr lang="ru-RU" altLang="ru-RU" sz="2200" dirty="0" err="1"/>
              <a:t>ні</a:t>
            </a:r>
            <a:r>
              <a:rPr lang="ru-RU" altLang="ru-RU" sz="2200" dirty="0"/>
              <a:t> в </a:t>
            </a:r>
            <a:r>
              <a:rPr lang="ru-RU" altLang="ru-RU" sz="2200" dirty="0" err="1"/>
              <a:t>якому</a:t>
            </a:r>
            <a:r>
              <a:rPr lang="ru-RU" altLang="ru-RU" sz="2200" dirty="0"/>
              <a:t> </a:t>
            </a:r>
            <a:r>
              <a:rPr lang="ru-RU" altLang="ru-RU" sz="2200" dirty="0" err="1"/>
              <a:t>разі</a:t>
            </a:r>
            <a:r>
              <a:rPr lang="ru-RU" altLang="ru-RU" sz="2200" dirty="0"/>
              <a:t> не </a:t>
            </a:r>
            <a:r>
              <a:rPr lang="ru-RU" altLang="ru-RU" sz="2200" dirty="0" err="1"/>
              <a:t>можна</a:t>
            </a:r>
            <a:r>
              <a:rPr lang="ru-RU" altLang="ru-RU" sz="2200" dirty="0"/>
              <a:t> по </a:t>
            </a:r>
            <a:r>
              <a:rPr lang="ru-RU" altLang="ru-RU" sz="2200" dirty="0" err="1"/>
              <a:t>ньому</a:t>
            </a:r>
            <a:r>
              <a:rPr lang="ru-RU" altLang="ru-RU" sz="2200" dirty="0"/>
              <a:t> </a:t>
            </a:r>
            <a:r>
              <a:rPr lang="ru-RU" altLang="ru-RU" sz="2200" dirty="0" err="1"/>
              <a:t>стукати</a:t>
            </a:r>
            <a:r>
              <a:rPr lang="ru-RU" altLang="ru-RU" sz="2200" dirty="0"/>
              <a:t>. </a:t>
            </a:r>
            <a:r>
              <a:rPr lang="ru-RU" altLang="ru-RU" sz="2200" dirty="0" err="1"/>
              <a:t>Він</a:t>
            </a:r>
            <a:r>
              <a:rPr lang="ru-RU" altLang="ru-RU" sz="2200" dirty="0"/>
              <a:t> </a:t>
            </a:r>
            <a:r>
              <a:rPr lang="ru-RU" altLang="ru-RU" sz="2200" dirty="0" err="1"/>
              <a:t>може</a:t>
            </a:r>
            <a:r>
              <a:rPr lang="ru-RU" altLang="ru-RU" sz="2200" dirty="0"/>
              <a:t> </a:t>
            </a:r>
            <a:r>
              <a:rPr lang="ru-RU" altLang="ru-RU" sz="2200" dirty="0" err="1"/>
              <a:t>загорітися</a:t>
            </a:r>
            <a:r>
              <a:rPr lang="ru-RU" altLang="ru-RU" sz="2200" dirty="0"/>
              <a:t> </a:t>
            </a:r>
            <a:r>
              <a:rPr lang="ru-RU" altLang="ru-RU" sz="2200" dirty="0" err="1"/>
              <a:t>або</a:t>
            </a:r>
            <a:r>
              <a:rPr lang="ru-RU" altLang="ru-RU" sz="2200" dirty="0"/>
              <a:t> </a:t>
            </a:r>
            <a:r>
              <a:rPr lang="ru-RU" altLang="ru-RU" sz="2200" dirty="0" err="1"/>
              <a:t>навіть</a:t>
            </a:r>
            <a:r>
              <a:rPr lang="ru-RU" altLang="ru-RU" sz="2200" dirty="0"/>
              <a:t> </a:t>
            </a:r>
            <a:r>
              <a:rPr lang="ru-RU" altLang="ru-RU" sz="2200" dirty="0" err="1"/>
              <a:t>вибухнути</a:t>
            </a:r>
            <a:r>
              <a:rPr lang="ru-RU" altLang="ru-RU" sz="2200" dirty="0"/>
              <a:t>. </a:t>
            </a:r>
            <a:r>
              <a:rPr lang="ru-RU" altLang="ru-RU" sz="2200" dirty="0" err="1"/>
              <a:t>Його</a:t>
            </a:r>
            <a:r>
              <a:rPr lang="ru-RU" altLang="ru-RU" sz="2200" dirty="0"/>
              <a:t> треба </a:t>
            </a:r>
            <a:r>
              <a:rPr lang="ru-RU" altLang="ru-RU" sz="2200" dirty="0" err="1"/>
              <a:t>негайно</a:t>
            </a:r>
            <a:r>
              <a:rPr lang="ru-RU" altLang="ru-RU" sz="2200" dirty="0"/>
              <a:t> </a:t>
            </a:r>
            <a:r>
              <a:rPr lang="ru-RU" altLang="ru-RU" sz="2200" dirty="0" err="1"/>
              <a:t>вимкнути</a:t>
            </a:r>
            <a:r>
              <a:rPr lang="ru-RU" altLang="ru-RU" sz="2200" dirty="0"/>
              <a:t>.</a:t>
            </a:r>
          </a:p>
          <a:p>
            <a:pPr>
              <a:lnSpc>
                <a:spcPct val="80000"/>
              </a:lnSpc>
            </a:pPr>
            <a:endParaRPr lang="ru-RU" altLang="ru-RU" sz="2000" dirty="0"/>
          </a:p>
        </p:txBody>
      </p:sp>
      <p:pic>
        <p:nvPicPr>
          <p:cNvPr id="4101" name="Picture 5" descr="wn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933825"/>
            <a:ext cx="4248150" cy="12604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broken-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997200"/>
            <a:ext cx="2617788" cy="3259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p:cTn id="7" dur="10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 calcmode="lin" valueType="num">
                                      <p:cBhvr>
                                        <p:cTn id="15" dur="10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099">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0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 calcmode="lin" valueType="num">
                                      <p:cBhvr>
                                        <p:cTn id="23" dur="1000" fill="hold"/>
                                        <p:tgtEl>
                                          <p:spTgt spid="409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09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0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0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79388" y="1196975"/>
            <a:ext cx="4105275" cy="4537075"/>
          </a:xfrm>
        </p:spPr>
        <p:txBody>
          <a:bodyPr/>
          <a:lstStyle/>
          <a:p>
            <a:pPr>
              <a:lnSpc>
                <a:spcPct val="80000"/>
              </a:lnSpc>
            </a:pPr>
            <a:r>
              <a:rPr lang="ru-RU" altLang="ru-RU" sz="2200" dirty="0" err="1"/>
              <a:t>Якщо</a:t>
            </a:r>
            <a:r>
              <a:rPr lang="ru-RU" altLang="ru-RU" sz="2200" dirty="0"/>
              <a:t> </a:t>
            </a:r>
            <a:r>
              <a:rPr lang="ru-RU" altLang="ru-RU" sz="2200" dirty="0" err="1"/>
              <a:t>щось</a:t>
            </a:r>
            <a:r>
              <a:rPr lang="ru-RU" altLang="ru-RU" sz="2200" dirty="0"/>
              <a:t> </a:t>
            </a:r>
            <a:r>
              <a:rPr lang="ru-RU" altLang="ru-RU" sz="2200" dirty="0" err="1"/>
              <a:t>потрапило</a:t>
            </a:r>
            <a:r>
              <a:rPr lang="ru-RU" altLang="ru-RU" sz="2200" dirty="0"/>
              <a:t> до </a:t>
            </a:r>
            <a:r>
              <a:rPr lang="ru-RU" altLang="ru-RU" sz="2200" dirty="0" err="1"/>
              <a:t>телевізора</a:t>
            </a:r>
            <a:r>
              <a:rPr lang="ru-RU" altLang="ru-RU" sz="2200" dirty="0"/>
              <a:t>, </a:t>
            </a:r>
            <a:r>
              <a:rPr lang="ru-RU" altLang="ru-RU" sz="2200" dirty="0" err="1"/>
              <a:t>радіоприймача</a:t>
            </a:r>
            <a:r>
              <a:rPr lang="ru-RU" altLang="ru-RU" sz="2200" dirty="0"/>
              <a:t> та </a:t>
            </a:r>
            <a:r>
              <a:rPr lang="ru-RU" altLang="ru-RU" sz="2200" dirty="0" err="1"/>
              <a:t>інших</a:t>
            </a:r>
            <a:r>
              <a:rPr lang="ru-RU" altLang="ru-RU" sz="2200" dirty="0"/>
              <a:t> </a:t>
            </a:r>
            <a:r>
              <a:rPr lang="ru-RU" altLang="ru-RU" sz="2200" dirty="0" err="1"/>
              <a:t>електроприладів</a:t>
            </a:r>
            <a:r>
              <a:rPr lang="ru-RU" altLang="ru-RU" sz="2200" dirty="0"/>
              <a:t>, </a:t>
            </a:r>
            <a:r>
              <a:rPr lang="ru-RU" altLang="ru-RU" sz="2200" dirty="0" err="1"/>
              <a:t>які</a:t>
            </a:r>
            <a:r>
              <a:rPr lang="ru-RU" altLang="ru-RU" sz="2200" dirty="0"/>
              <a:t> </a:t>
            </a:r>
            <a:r>
              <a:rPr lang="ru-RU" altLang="ru-RU" sz="2200" dirty="0" err="1"/>
              <a:t>працюють</a:t>
            </a:r>
            <a:r>
              <a:rPr lang="ru-RU" altLang="ru-RU" sz="2200" dirty="0"/>
              <a:t>, треба в першу </a:t>
            </a:r>
            <a:r>
              <a:rPr lang="ru-RU" altLang="ru-RU" sz="2200" dirty="0" err="1"/>
              <a:t>чергу</a:t>
            </a:r>
            <a:r>
              <a:rPr lang="ru-RU" altLang="ru-RU" sz="2200" dirty="0"/>
              <a:t> </a:t>
            </a:r>
            <a:r>
              <a:rPr lang="ru-RU" altLang="ru-RU" sz="2200" dirty="0" err="1"/>
              <a:t>їх</a:t>
            </a:r>
            <a:r>
              <a:rPr lang="ru-RU" altLang="ru-RU" sz="2200" dirty="0"/>
              <a:t> </a:t>
            </a:r>
            <a:r>
              <a:rPr lang="ru-RU" altLang="ru-RU" sz="2200" dirty="0" err="1"/>
              <a:t>вимкнути</a:t>
            </a:r>
            <a:r>
              <a:rPr lang="ru-RU" altLang="ru-RU" sz="2200" dirty="0"/>
              <a:t>. </a:t>
            </a:r>
            <a:r>
              <a:rPr lang="ru-RU" altLang="ru-RU" sz="2200" dirty="0" err="1"/>
              <a:t>Ні</a:t>
            </a:r>
            <a:r>
              <a:rPr lang="ru-RU" altLang="ru-RU" sz="2200" dirty="0"/>
              <a:t> в </a:t>
            </a:r>
            <a:r>
              <a:rPr lang="ru-RU" altLang="ru-RU" sz="2200" dirty="0" err="1"/>
              <a:t>якому</a:t>
            </a:r>
            <a:r>
              <a:rPr lang="ru-RU" altLang="ru-RU" sz="2200" dirty="0"/>
              <a:t> </a:t>
            </a:r>
            <a:r>
              <a:rPr lang="ru-RU" altLang="ru-RU" sz="2200" dirty="0" err="1"/>
              <a:t>разі</a:t>
            </a:r>
            <a:r>
              <a:rPr lang="ru-RU" altLang="ru-RU" sz="2200" dirty="0"/>
              <a:t> не </a:t>
            </a:r>
            <a:r>
              <a:rPr lang="ru-RU" altLang="ru-RU" sz="2200" dirty="0" err="1"/>
              <a:t>можна</a:t>
            </a:r>
            <a:r>
              <a:rPr lang="ru-RU" altLang="ru-RU" sz="2200" dirty="0"/>
              <a:t> </a:t>
            </a:r>
            <a:r>
              <a:rPr lang="ru-RU" altLang="ru-RU" sz="2200" dirty="0" err="1"/>
              <a:t>лізти</a:t>
            </a:r>
            <a:r>
              <a:rPr lang="ru-RU" altLang="ru-RU" sz="2200" dirty="0"/>
              <a:t> </a:t>
            </a:r>
            <a:r>
              <a:rPr lang="ru-RU" altLang="ru-RU" sz="2200" dirty="0" err="1"/>
              <a:t>туди</a:t>
            </a:r>
            <a:r>
              <a:rPr lang="ru-RU" altLang="ru-RU" sz="2200" dirty="0"/>
              <a:t> </a:t>
            </a:r>
            <a:r>
              <a:rPr lang="ru-RU" altLang="ru-RU" sz="2200" dirty="0" err="1"/>
              <a:t>олівцем</a:t>
            </a:r>
            <a:r>
              <a:rPr lang="ru-RU" altLang="ru-RU" sz="2200" dirty="0"/>
              <a:t> </a:t>
            </a:r>
            <a:r>
              <a:rPr lang="ru-RU" altLang="ru-RU" sz="2200" dirty="0" err="1"/>
              <a:t>чи</a:t>
            </a:r>
            <a:r>
              <a:rPr lang="ru-RU" altLang="ru-RU" sz="2200" dirty="0"/>
              <a:t> </a:t>
            </a:r>
            <a:r>
              <a:rPr lang="ru-RU" altLang="ru-RU" sz="2200" dirty="0" err="1"/>
              <a:t>іншим</a:t>
            </a:r>
            <a:r>
              <a:rPr lang="ru-RU" altLang="ru-RU" sz="2200" dirty="0"/>
              <a:t> предметом, коли </a:t>
            </a:r>
            <a:r>
              <a:rPr lang="ru-RU" altLang="ru-RU" sz="2200" dirty="0" err="1"/>
              <a:t>електроприлад</a:t>
            </a:r>
            <a:r>
              <a:rPr lang="ru-RU" altLang="ru-RU" sz="2200" dirty="0"/>
              <a:t> </a:t>
            </a:r>
            <a:r>
              <a:rPr lang="ru-RU" altLang="ru-RU" sz="2200" dirty="0" err="1"/>
              <a:t>увімкнутий</a:t>
            </a:r>
            <a:r>
              <a:rPr lang="ru-RU" altLang="ru-RU" sz="2200" dirty="0"/>
              <a:t>. </a:t>
            </a:r>
          </a:p>
        </p:txBody>
      </p:sp>
      <p:pic>
        <p:nvPicPr>
          <p:cNvPr id="5125" name="Picture 5" descr="tmpe535-1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981075"/>
            <a:ext cx="4559300" cy="5373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88912"/>
            <a:ext cx="9144000" cy="2952055"/>
          </a:xfrm>
        </p:spPr>
        <p:txBody>
          <a:bodyPr/>
          <a:lstStyle/>
          <a:p>
            <a:pPr>
              <a:lnSpc>
                <a:spcPct val="80000"/>
              </a:lnSpc>
            </a:pPr>
            <a:r>
              <a:rPr lang="ru-RU" altLang="ru-RU" sz="2200" dirty="0" err="1"/>
              <a:t>Переважна</a:t>
            </a:r>
            <a:r>
              <a:rPr lang="ru-RU" altLang="ru-RU" sz="2200" dirty="0"/>
              <a:t> </a:t>
            </a:r>
            <a:r>
              <a:rPr lang="ru-RU" altLang="ru-RU" sz="2200" dirty="0" err="1"/>
              <a:t>кількість</a:t>
            </a:r>
            <a:r>
              <a:rPr lang="ru-RU" altLang="ru-RU" sz="2200" dirty="0"/>
              <a:t> </a:t>
            </a:r>
            <a:r>
              <a:rPr lang="ru-RU" altLang="ru-RU" sz="2200" dirty="0" err="1"/>
              <a:t>побутових</a:t>
            </a:r>
            <a:r>
              <a:rPr lang="ru-RU" altLang="ru-RU" sz="2200" dirty="0"/>
              <a:t> </a:t>
            </a:r>
            <a:r>
              <a:rPr lang="ru-RU" altLang="ru-RU" sz="2200" dirty="0" err="1"/>
              <a:t>електроприладів</a:t>
            </a:r>
            <a:r>
              <a:rPr lang="ru-RU" altLang="ru-RU" sz="2200" dirty="0"/>
              <a:t> є </a:t>
            </a:r>
            <a:r>
              <a:rPr lang="ru-RU" altLang="ru-RU" sz="2200" dirty="0" err="1"/>
              <a:t>пе­реносними</a:t>
            </a:r>
            <a:r>
              <a:rPr lang="ru-RU" altLang="ru-RU" sz="2200" dirty="0"/>
              <a:t>, і при </a:t>
            </a:r>
            <a:r>
              <a:rPr lang="ru-RU" altLang="ru-RU" sz="2200" dirty="0" err="1"/>
              <a:t>цьому</a:t>
            </a:r>
            <a:r>
              <a:rPr lang="ru-RU" altLang="ru-RU" sz="2200" dirty="0"/>
              <a:t> часто </a:t>
            </a:r>
            <a:r>
              <a:rPr lang="ru-RU" altLang="ru-RU" sz="2200" dirty="0" err="1"/>
              <a:t>виникає</a:t>
            </a:r>
            <a:r>
              <a:rPr lang="ru-RU" altLang="ru-RU" sz="2200" dirty="0"/>
              <a:t> </a:t>
            </a:r>
            <a:r>
              <a:rPr lang="ru-RU" altLang="ru-RU" sz="2200" dirty="0" err="1"/>
              <a:t>пошкодження</a:t>
            </a:r>
            <a:r>
              <a:rPr lang="ru-RU" altLang="ru-RU" sz="2200" dirty="0"/>
              <a:t> </a:t>
            </a:r>
            <a:r>
              <a:rPr lang="ru-RU" altLang="ru-RU" sz="2200" dirty="0" err="1"/>
              <a:t>їх</a:t>
            </a:r>
            <a:r>
              <a:rPr lang="ru-RU" altLang="ru-RU" sz="2200" dirty="0"/>
              <a:t> </a:t>
            </a:r>
            <a:r>
              <a:rPr lang="ru-RU" altLang="ru-RU" sz="2200" dirty="0" err="1"/>
              <a:t>ізоляції</a:t>
            </a:r>
            <a:r>
              <a:rPr lang="ru-RU" altLang="ru-RU" sz="2200" dirty="0"/>
              <a:t>. </a:t>
            </a:r>
            <a:r>
              <a:rPr lang="ru-RU" altLang="ru-RU" sz="2200" dirty="0" err="1"/>
              <a:t>Також</a:t>
            </a:r>
            <a:r>
              <a:rPr lang="ru-RU" altLang="ru-RU" sz="2200" dirty="0"/>
              <a:t> </a:t>
            </a:r>
            <a:r>
              <a:rPr lang="ru-RU" altLang="ru-RU" sz="2200" dirty="0" err="1"/>
              <a:t>буває</a:t>
            </a:r>
            <a:r>
              <a:rPr lang="ru-RU" altLang="ru-RU" sz="2200" dirty="0"/>
              <a:t>, </a:t>
            </a:r>
            <a:r>
              <a:rPr lang="ru-RU" altLang="ru-RU" sz="2200" dirty="0" err="1"/>
              <a:t>що</a:t>
            </a:r>
            <a:r>
              <a:rPr lang="ru-RU" altLang="ru-RU" sz="2200" dirty="0"/>
              <a:t> </a:t>
            </a:r>
            <a:r>
              <a:rPr lang="ru-RU" altLang="ru-RU" sz="2200" dirty="0" err="1"/>
              <a:t>електричний</a:t>
            </a:r>
            <a:r>
              <a:rPr lang="ru-RU" altLang="ru-RU" sz="2200" dirty="0"/>
              <a:t> </a:t>
            </a:r>
            <a:r>
              <a:rPr lang="ru-RU" altLang="ru-RU" sz="2200" dirty="0" err="1"/>
              <a:t>дріт</a:t>
            </a:r>
            <a:r>
              <a:rPr lang="ru-RU" altLang="ru-RU" sz="2200" dirty="0"/>
              <a:t> </a:t>
            </a:r>
            <a:r>
              <a:rPr lang="ru-RU" altLang="ru-RU" sz="2200" dirty="0" err="1"/>
              <a:t>обірвався</a:t>
            </a:r>
            <a:r>
              <a:rPr lang="ru-RU" altLang="ru-RU" sz="2200" dirty="0"/>
              <a:t> </a:t>
            </a:r>
            <a:r>
              <a:rPr lang="ru-RU" altLang="ru-RU" sz="2200" dirty="0" err="1"/>
              <a:t>чи</a:t>
            </a:r>
            <a:r>
              <a:rPr lang="ru-RU" altLang="ru-RU" sz="2200" dirty="0"/>
              <a:t> </a:t>
            </a:r>
            <a:r>
              <a:rPr lang="ru-RU" altLang="ru-RU" sz="2200" dirty="0" err="1"/>
              <a:t>оголився</a:t>
            </a:r>
            <a:r>
              <a:rPr lang="ru-RU" altLang="ru-RU" sz="2200" dirty="0"/>
              <a:t>. У таких </a:t>
            </a:r>
            <a:r>
              <a:rPr lang="ru-RU" altLang="ru-RU" sz="2200" dirty="0" err="1"/>
              <a:t>випадках</a:t>
            </a:r>
            <a:r>
              <a:rPr lang="ru-RU" altLang="ru-RU" sz="2200" dirty="0"/>
              <a:t> </a:t>
            </a:r>
            <a:r>
              <a:rPr lang="ru-RU" altLang="ru-RU" sz="2200" dirty="0" err="1"/>
              <a:t>ні</a:t>
            </a:r>
            <a:r>
              <a:rPr lang="ru-RU" altLang="ru-RU" sz="2200" dirty="0"/>
              <a:t> в </a:t>
            </a:r>
            <a:r>
              <a:rPr lang="ru-RU" altLang="ru-RU" sz="2200" dirty="0" err="1"/>
              <a:t>якому</a:t>
            </a:r>
            <a:r>
              <a:rPr lang="ru-RU" altLang="ru-RU" sz="2200" dirty="0"/>
              <a:t> </a:t>
            </a:r>
            <a:r>
              <a:rPr lang="ru-RU" altLang="ru-RU" sz="2200" dirty="0" err="1"/>
              <a:t>разі</a:t>
            </a:r>
            <a:r>
              <a:rPr lang="ru-RU" altLang="ru-RU" sz="2200" dirty="0"/>
              <a:t> не торкайся </a:t>
            </a:r>
            <a:r>
              <a:rPr lang="ru-RU" altLang="ru-RU" sz="2200" dirty="0" err="1"/>
              <a:t>оголених</a:t>
            </a:r>
            <a:r>
              <a:rPr lang="ru-RU" altLang="ru-RU" sz="2200" dirty="0"/>
              <a:t> </a:t>
            </a:r>
            <a:r>
              <a:rPr lang="ru-RU" altLang="ru-RU" sz="2200" dirty="0" err="1"/>
              <a:t>місць</a:t>
            </a:r>
            <a:r>
              <a:rPr lang="ru-RU" altLang="ru-RU" sz="2200" dirty="0"/>
              <a:t>, </a:t>
            </a:r>
            <a:r>
              <a:rPr lang="ru-RU" altLang="ru-RU" sz="2200" dirty="0" err="1"/>
              <a:t>бо</a:t>
            </a:r>
            <a:r>
              <a:rPr lang="ru-RU" altLang="ru-RU" sz="2200" dirty="0"/>
              <a:t> </a:t>
            </a:r>
            <a:r>
              <a:rPr lang="ru-RU" altLang="ru-RU" sz="2200" dirty="0" err="1"/>
              <a:t>це</a:t>
            </a:r>
            <a:r>
              <a:rPr lang="ru-RU" altLang="ru-RU" sz="2200" dirty="0"/>
              <a:t> </a:t>
            </a:r>
            <a:r>
              <a:rPr lang="ru-RU" altLang="ru-RU" sz="2200" dirty="0" err="1"/>
              <a:t>може</a:t>
            </a:r>
            <a:r>
              <a:rPr lang="ru-RU" altLang="ru-RU" sz="2200" dirty="0"/>
              <a:t> </a:t>
            </a:r>
            <a:r>
              <a:rPr lang="ru-RU" altLang="ru-RU" sz="2200" dirty="0" err="1"/>
              <a:t>призвести</a:t>
            </a:r>
            <a:r>
              <a:rPr lang="ru-RU" altLang="ru-RU" sz="2200" dirty="0"/>
              <a:t> до </a:t>
            </a:r>
            <a:r>
              <a:rPr lang="ru-RU" altLang="ru-RU" sz="2200" dirty="0" err="1"/>
              <a:t>травми</a:t>
            </a:r>
            <a:r>
              <a:rPr lang="ru-RU" altLang="ru-RU" sz="2200" dirty="0"/>
              <a:t>.</a:t>
            </a:r>
          </a:p>
          <a:p>
            <a:pPr>
              <a:lnSpc>
                <a:spcPct val="80000"/>
              </a:lnSpc>
            </a:pPr>
            <a:r>
              <a:rPr lang="ru-RU" altLang="ru-RU" sz="2200" dirty="0"/>
              <a:t>Не </a:t>
            </a:r>
            <a:r>
              <a:rPr lang="ru-RU" altLang="ru-RU" sz="2200" dirty="0" err="1"/>
              <a:t>залишайте</a:t>
            </a:r>
            <a:r>
              <a:rPr lang="ru-RU" altLang="ru-RU" sz="2200" dirty="0"/>
              <a:t> без </a:t>
            </a:r>
            <a:r>
              <a:rPr lang="ru-RU" altLang="ru-RU" sz="2200" dirty="0" err="1"/>
              <a:t>нагляду</a:t>
            </a:r>
            <a:r>
              <a:rPr lang="ru-RU" altLang="ru-RU" sz="2200" dirty="0"/>
              <a:t> </a:t>
            </a:r>
            <a:r>
              <a:rPr lang="ru-RU" altLang="ru-RU" sz="2200" dirty="0" err="1"/>
              <a:t>увімкненими</a:t>
            </a:r>
            <a:r>
              <a:rPr lang="ru-RU" altLang="ru-RU" sz="2200" dirty="0"/>
              <a:t> в розетку </a:t>
            </a:r>
            <a:r>
              <a:rPr lang="ru-RU" altLang="ru-RU" sz="2200" dirty="0" err="1"/>
              <a:t>електроприлади</a:t>
            </a:r>
            <a:r>
              <a:rPr lang="ru-RU" altLang="ru-RU" sz="2200" dirty="0"/>
              <a:t>.</a:t>
            </a:r>
          </a:p>
          <a:p>
            <a:pPr>
              <a:lnSpc>
                <a:spcPct val="80000"/>
              </a:lnSpc>
            </a:pPr>
            <a:endParaRPr lang="ru-RU" altLang="ru-RU" sz="2200" dirty="0"/>
          </a:p>
        </p:txBody>
      </p:sp>
      <p:pic>
        <p:nvPicPr>
          <p:cNvPr id="6149" name="Picture 5" descr="image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03" y="2348880"/>
            <a:ext cx="4422775" cy="42799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L035864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708275"/>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p:cTn id="13" dur="5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4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115888"/>
            <a:ext cx="9144000" cy="2016968"/>
          </a:xfrm>
        </p:spPr>
        <p:txBody>
          <a:bodyPr/>
          <a:lstStyle/>
          <a:p>
            <a:pPr>
              <a:lnSpc>
                <a:spcPct val="80000"/>
              </a:lnSpc>
            </a:pPr>
            <a:endParaRPr lang="ru-RU" altLang="ru-RU" sz="2400" dirty="0"/>
          </a:p>
          <a:p>
            <a:pPr>
              <a:lnSpc>
                <a:spcPct val="80000"/>
              </a:lnSpc>
            </a:pPr>
            <a:r>
              <a:rPr lang="ru-RU" altLang="ru-RU" sz="2400" dirty="0" err="1"/>
              <a:t>Забороняється</a:t>
            </a:r>
            <a:r>
              <a:rPr lang="ru-RU" altLang="ru-RU" sz="2400" dirty="0"/>
              <a:t> </a:t>
            </a:r>
            <a:r>
              <a:rPr lang="ru-RU" altLang="ru-RU" sz="2400" dirty="0" err="1"/>
              <a:t>тягнути</a:t>
            </a:r>
            <a:r>
              <a:rPr lang="ru-RU" altLang="ru-RU" sz="2400" dirty="0"/>
              <a:t> за </a:t>
            </a:r>
            <a:r>
              <a:rPr lang="ru-RU" altLang="ru-RU" sz="2400" dirty="0" err="1"/>
              <a:t>електричний</a:t>
            </a:r>
            <a:r>
              <a:rPr lang="ru-RU" altLang="ru-RU" sz="2400" dirty="0"/>
              <a:t> шнур руками, тому </a:t>
            </a:r>
            <a:r>
              <a:rPr lang="ru-RU" altLang="ru-RU" sz="2400" dirty="0" err="1"/>
              <a:t>що</a:t>
            </a:r>
            <a:r>
              <a:rPr lang="ru-RU" altLang="ru-RU" sz="2400" dirty="0"/>
              <a:t> </a:t>
            </a:r>
            <a:r>
              <a:rPr lang="ru-RU" altLang="ru-RU" sz="2400" dirty="0" err="1"/>
              <a:t>він</a:t>
            </a:r>
            <a:r>
              <a:rPr lang="ru-RU" altLang="ru-RU" sz="2400" dirty="0"/>
              <a:t> </a:t>
            </a:r>
            <a:r>
              <a:rPr lang="ru-RU" altLang="ru-RU" sz="2400" dirty="0" err="1"/>
              <a:t>може</a:t>
            </a:r>
            <a:r>
              <a:rPr lang="ru-RU" altLang="ru-RU" sz="2400" dirty="0"/>
              <a:t> </a:t>
            </a:r>
            <a:r>
              <a:rPr lang="ru-RU" altLang="ru-RU" sz="2400" dirty="0" err="1"/>
              <a:t>обірватися</a:t>
            </a:r>
            <a:r>
              <a:rPr lang="ru-RU" altLang="ru-RU" sz="2400" dirty="0"/>
              <a:t> і </a:t>
            </a:r>
            <a:r>
              <a:rPr lang="ru-RU" altLang="ru-RU" sz="2400" dirty="0" err="1"/>
              <a:t>вразити</a:t>
            </a:r>
            <a:r>
              <a:rPr lang="ru-RU" altLang="ru-RU" sz="2400" dirty="0"/>
              <a:t> </a:t>
            </a:r>
            <a:r>
              <a:rPr lang="ru-RU" altLang="ru-RU" sz="2400" dirty="0" err="1"/>
              <a:t>електричним</a:t>
            </a:r>
            <a:r>
              <a:rPr lang="ru-RU" altLang="ru-RU" sz="2400" dirty="0"/>
              <a:t> </a:t>
            </a:r>
            <a:r>
              <a:rPr lang="ru-RU" altLang="ru-RU" sz="2400" dirty="0" err="1"/>
              <a:t>струмом</a:t>
            </a:r>
            <a:r>
              <a:rPr lang="ru-RU" altLang="ru-RU" sz="2400" dirty="0"/>
              <a:t>.</a:t>
            </a:r>
          </a:p>
          <a:p>
            <a:pPr>
              <a:lnSpc>
                <a:spcPct val="80000"/>
              </a:lnSpc>
            </a:pPr>
            <a:r>
              <a:rPr lang="ru-RU" altLang="ru-RU" sz="2400" dirty="0"/>
              <a:t>Не </a:t>
            </a:r>
            <a:r>
              <a:rPr lang="ru-RU" altLang="ru-RU" sz="2400" dirty="0" err="1"/>
              <a:t>можна</a:t>
            </a:r>
            <a:r>
              <a:rPr lang="ru-RU" altLang="ru-RU" sz="2400" dirty="0"/>
              <a:t> </a:t>
            </a:r>
            <a:r>
              <a:rPr lang="ru-RU" altLang="ru-RU" sz="2400" dirty="0" err="1"/>
              <a:t>заповнювати</a:t>
            </a:r>
            <a:r>
              <a:rPr lang="ru-RU" altLang="ru-RU" sz="2400" dirty="0"/>
              <a:t> водою </a:t>
            </a:r>
            <a:r>
              <a:rPr lang="ru-RU" altLang="ru-RU" sz="2400" dirty="0" err="1"/>
              <a:t>ввімкнені</a:t>
            </a:r>
            <a:r>
              <a:rPr lang="ru-RU" altLang="ru-RU" sz="2400" dirty="0"/>
              <a:t> в </a:t>
            </a:r>
            <a:r>
              <a:rPr lang="ru-RU" altLang="ru-RU" sz="2400" dirty="0" err="1"/>
              <a:t>електромережу</a:t>
            </a:r>
            <a:r>
              <a:rPr lang="ru-RU" altLang="ru-RU" sz="2400" dirty="0"/>
              <a:t> чайники, </a:t>
            </a:r>
            <a:r>
              <a:rPr lang="ru-RU" altLang="ru-RU" sz="2400" dirty="0" err="1"/>
              <a:t>кавоварки</a:t>
            </a:r>
            <a:r>
              <a:rPr lang="ru-RU" altLang="ru-RU" sz="2400" dirty="0"/>
              <a:t>, </a:t>
            </a:r>
            <a:r>
              <a:rPr lang="ru-RU" altLang="ru-RU" sz="2400" dirty="0" err="1"/>
              <a:t>каструлі</a:t>
            </a:r>
            <a:r>
              <a:rPr lang="ru-RU" altLang="ru-RU" sz="2400" dirty="0"/>
              <a:t>.</a:t>
            </a:r>
          </a:p>
          <a:p>
            <a:pPr>
              <a:lnSpc>
                <a:spcPct val="80000"/>
              </a:lnSpc>
            </a:pPr>
            <a:endParaRPr lang="ru-RU" altLang="ru-RU" sz="2400" dirty="0"/>
          </a:p>
        </p:txBody>
      </p:sp>
      <p:pic>
        <p:nvPicPr>
          <p:cNvPr id="7173" name="Picture 5" descr="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16832"/>
            <a:ext cx="32289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roset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24944"/>
            <a:ext cx="2857500" cy="206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p:cTn id="7" dur="1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17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1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p:cTn id="15" dur="10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17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1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0"/>
            <a:ext cx="9036050" cy="2348880"/>
          </a:xfrm>
        </p:spPr>
        <p:txBody>
          <a:bodyPr/>
          <a:lstStyle/>
          <a:p>
            <a:pPr>
              <a:lnSpc>
                <a:spcPct val="80000"/>
              </a:lnSpc>
            </a:pPr>
            <a:endParaRPr lang="ru-RU" altLang="ru-RU" sz="2000" dirty="0"/>
          </a:p>
          <a:p>
            <a:pPr>
              <a:lnSpc>
                <a:spcPct val="80000"/>
              </a:lnSpc>
            </a:pPr>
            <a:r>
              <a:rPr lang="ru-RU" altLang="ru-RU" sz="2000" dirty="0"/>
              <a:t>Не торкайся </a:t>
            </a:r>
            <a:r>
              <a:rPr lang="ru-RU" altLang="ru-RU" sz="2000" dirty="0" err="1"/>
              <a:t>мокрими</a:t>
            </a:r>
            <a:r>
              <a:rPr lang="ru-RU" altLang="ru-RU" sz="2000" dirty="0"/>
              <a:t> руками та не </a:t>
            </a:r>
            <a:r>
              <a:rPr lang="ru-RU" altLang="ru-RU" sz="2000" dirty="0" err="1"/>
              <a:t>витирай</a:t>
            </a:r>
            <a:r>
              <a:rPr lang="ru-RU" altLang="ru-RU" sz="2000" dirty="0"/>
              <a:t> </a:t>
            </a:r>
            <a:r>
              <a:rPr lang="ru-RU" altLang="ru-RU" sz="2000" dirty="0" err="1"/>
              <a:t>вологою</a:t>
            </a:r>
            <a:r>
              <a:rPr lang="ru-RU" altLang="ru-RU" sz="2000" dirty="0"/>
              <a:t> </a:t>
            </a:r>
            <a:r>
              <a:rPr lang="ru-RU" altLang="ru-RU" sz="2000" dirty="0" err="1"/>
              <a:t>ганчіркою</a:t>
            </a:r>
            <a:r>
              <a:rPr lang="ru-RU" altLang="ru-RU" sz="2000" dirty="0"/>
              <a:t> </a:t>
            </a:r>
            <a:r>
              <a:rPr lang="ru-RU" altLang="ru-RU" sz="2000" dirty="0" err="1"/>
              <a:t>електричні</a:t>
            </a:r>
            <a:r>
              <a:rPr lang="ru-RU" altLang="ru-RU" sz="2000" dirty="0"/>
              <a:t> </a:t>
            </a:r>
            <a:r>
              <a:rPr lang="ru-RU" altLang="ru-RU" sz="2000" dirty="0" err="1"/>
              <a:t>кабелі</a:t>
            </a:r>
            <a:r>
              <a:rPr lang="ru-RU" altLang="ru-RU" sz="2000" dirty="0"/>
              <a:t>, </a:t>
            </a:r>
            <a:r>
              <a:rPr lang="ru-RU" altLang="ru-RU" sz="2000" dirty="0" err="1"/>
              <a:t>штепсельні</a:t>
            </a:r>
            <a:r>
              <a:rPr lang="ru-RU" altLang="ru-RU" sz="2000" dirty="0"/>
              <a:t> розетки, </a:t>
            </a:r>
            <a:r>
              <a:rPr lang="ru-RU" altLang="ru-RU" sz="2000" dirty="0" err="1"/>
              <a:t>вимикачі</a:t>
            </a:r>
            <a:r>
              <a:rPr lang="ru-RU" altLang="ru-RU" sz="2000" dirty="0"/>
              <a:t>, </a:t>
            </a:r>
            <a:r>
              <a:rPr lang="ru-RU" altLang="ru-RU" sz="2000" dirty="0" err="1"/>
              <a:t>інші</a:t>
            </a:r>
            <a:r>
              <a:rPr lang="ru-RU" altLang="ru-RU" sz="2000" dirty="0"/>
              <a:t> </a:t>
            </a:r>
            <a:r>
              <a:rPr lang="ru-RU" altLang="ru-RU" sz="2000" dirty="0" err="1"/>
              <a:t>електроприлади</a:t>
            </a:r>
            <a:r>
              <a:rPr lang="ru-RU" altLang="ru-RU" sz="2000" dirty="0"/>
              <a:t>, </a:t>
            </a:r>
            <a:r>
              <a:rPr lang="ru-RU" altLang="ru-RU" sz="2000" dirty="0" err="1"/>
              <a:t>ввімкнені</a:t>
            </a:r>
            <a:r>
              <a:rPr lang="ru-RU" altLang="ru-RU" sz="2000" dirty="0"/>
              <a:t> в </a:t>
            </a:r>
            <a:r>
              <a:rPr lang="ru-RU" altLang="ru-RU" sz="2000" dirty="0" err="1"/>
              <a:t>електромережу</a:t>
            </a:r>
            <a:r>
              <a:rPr lang="ru-RU" altLang="ru-RU" sz="2000" dirty="0"/>
              <a:t>.</a:t>
            </a:r>
          </a:p>
          <a:p>
            <a:pPr>
              <a:lnSpc>
                <a:spcPct val="80000"/>
              </a:lnSpc>
            </a:pPr>
            <a:r>
              <a:rPr lang="ru-RU" altLang="ru-RU" sz="2000" dirty="0"/>
              <a:t>Не </a:t>
            </a:r>
            <a:r>
              <a:rPr lang="ru-RU" altLang="ru-RU" sz="2000" dirty="0" err="1"/>
              <a:t>можна</a:t>
            </a:r>
            <a:r>
              <a:rPr lang="ru-RU" altLang="ru-RU" sz="2000" dirty="0"/>
              <a:t> </a:t>
            </a:r>
            <a:r>
              <a:rPr lang="ru-RU" altLang="ru-RU" sz="2000" dirty="0" err="1"/>
              <a:t>підвішувати</a:t>
            </a:r>
            <a:r>
              <a:rPr lang="ru-RU" altLang="ru-RU" sz="2000" dirty="0"/>
              <a:t> </a:t>
            </a:r>
            <a:r>
              <a:rPr lang="ru-RU" altLang="ru-RU" sz="2000" dirty="0" err="1"/>
              <a:t>речі</a:t>
            </a:r>
            <a:r>
              <a:rPr lang="ru-RU" altLang="ru-RU" sz="2000" dirty="0"/>
              <a:t> на </a:t>
            </a:r>
            <a:r>
              <a:rPr lang="ru-RU" altLang="ru-RU" sz="2000" dirty="0" err="1"/>
              <a:t>кабелі</a:t>
            </a:r>
            <a:r>
              <a:rPr lang="ru-RU" altLang="ru-RU" sz="2000" dirty="0"/>
              <a:t>.</a:t>
            </a:r>
          </a:p>
          <a:p>
            <a:pPr>
              <a:lnSpc>
                <a:spcPct val="80000"/>
              </a:lnSpc>
            </a:pPr>
            <a:r>
              <a:rPr lang="ru-RU" altLang="ru-RU" sz="2000" dirty="0"/>
              <a:t>Не </a:t>
            </a:r>
            <a:r>
              <a:rPr lang="ru-RU" altLang="ru-RU" sz="2000" dirty="0" err="1"/>
              <a:t>можна</a:t>
            </a:r>
            <a:r>
              <a:rPr lang="ru-RU" altLang="ru-RU" sz="2000" dirty="0"/>
              <a:t> </a:t>
            </a:r>
            <a:r>
              <a:rPr lang="ru-RU" altLang="ru-RU" sz="2000" dirty="0" err="1"/>
              <a:t>бавитись</a:t>
            </a:r>
            <a:r>
              <a:rPr lang="ru-RU" altLang="ru-RU" sz="2000" dirty="0"/>
              <a:t> </a:t>
            </a:r>
            <a:r>
              <a:rPr lang="ru-RU" altLang="ru-RU" sz="2000" dirty="0" err="1"/>
              <a:t>із</a:t>
            </a:r>
            <a:r>
              <a:rPr lang="ru-RU" altLang="ru-RU" sz="2000" dirty="0"/>
              <a:t> </a:t>
            </a:r>
            <a:r>
              <a:rPr lang="ru-RU" altLang="ru-RU" sz="2000" dirty="0" err="1"/>
              <a:t>штепсельними</a:t>
            </a:r>
            <a:r>
              <a:rPr lang="ru-RU" altLang="ru-RU" sz="2000" dirty="0"/>
              <a:t> розетками – </a:t>
            </a:r>
            <a:r>
              <a:rPr lang="ru-RU" altLang="ru-RU" sz="2000" dirty="0" err="1"/>
              <a:t>це</a:t>
            </a:r>
            <a:r>
              <a:rPr lang="ru-RU" altLang="ru-RU" sz="2000" dirty="0"/>
              <a:t> </a:t>
            </a:r>
            <a:r>
              <a:rPr lang="ru-RU" altLang="ru-RU" sz="2000" dirty="0" err="1"/>
              <a:t>загрожує</a:t>
            </a:r>
            <a:r>
              <a:rPr lang="ru-RU" altLang="ru-RU" sz="2000" dirty="0"/>
              <a:t> </a:t>
            </a:r>
            <a:r>
              <a:rPr lang="ru-RU" altLang="ru-RU" sz="2000" dirty="0" err="1"/>
              <a:t>твоєму</a:t>
            </a:r>
            <a:r>
              <a:rPr lang="ru-RU" altLang="ru-RU" sz="2000" dirty="0"/>
              <a:t> </a:t>
            </a:r>
            <a:r>
              <a:rPr lang="ru-RU" altLang="ru-RU" sz="2000" dirty="0" err="1"/>
              <a:t>життю</a:t>
            </a:r>
            <a:r>
              <a:rPr lang="ru-RU" altLang="ru-RU" sz="2000" dirty="0"/>
              <a:t>.</a:t>
            </a:r>
          </a:p>
          <a:p>
            <a:pPr>
              <a:lnSpc>
                <a:spcPct val="80000"/>
              </a:lnSpc>
            </a:pPr>
            <a:r>
              <a:rPr lang="ru-RU" altLang="ru-RU" sz="2000" dirty="0"/>
              <a:t>Коли </a:t>
            </a:r>
            <a:r>
              <a:rPr lang="ru-RU" altLang="ru-RU" sz="2000" dirty="0" err="1"/>
              <a:t>ідеш</a:t>
            </a:r>
            <a:r>
              <a:rPr lang="ru-RU" altLang="ru-RU" sz="2000" dirty="0"/>
              <a:t> з дому – </a:t>
            </a:r>
            <a:r>
              <a:rPr lang="ru-RU" altLang="ru-RU" sz="2000" dirty="0" err="1"/>
              <a:t>всі</a:t>
            </a:r>
            <a:r>
              <a:rPr lang="ru-RU" altLang="ru-RU" sz="2000" dirty="0"/>
              <a:t> </a:t>
            </a:r>
            <a:r>
              <a:rPr lang="ru-RU" altLang="ru-RU" sz="2000" dirty="0" err="1"/>
              <a:t>електроприлади</a:t>
            </a:r>
            <a:r>
              <a:rPr lang="ru-RU" altLang="ru-RU" sz="2000" dirty="0"/>
              <a:t> </a:t>
            </a:r>
            <a:r>
              <a:rPr lang="ru-RU" altLang="ru-RU" sz="2000" dirty="0" err="1"/>
              <a:t>мають</a:t>
            </a:r>
            <a:r>
              <a:rPr lang="ru-RU" altLang="ru-RU" sz="2000" dirty="0"/>
              <a:t> бути </a:t>
            </a:r>
            <a:r>
              <a:rPr lang="ru-RU" altLang="ru-RU" sz="2000" dirty="0" err="1"/>
              <a:t>вимкнені</a:t>
            </a:r>
            <a:r>
              <a:rPr lang="ru-RU" altLang="ru-RU" sz="2000" dirty="0"/>
              <a:t>.</a:t>
            </a:r>
          </a:p>
          <a:p>
            <a:pPr>
              <a:lnSpc>
                <a:spcPct val="80000"/>
              </a:lnSpc>
            </a:pPr>
            <a:endParaRPr lang="ru-RU" altLang="ru-RU" sz="2000" dirty="0"/>
          </a:p>
        </p:txBody>
      </p:sp>
      <p:pic>
        <p:nvPicPr>
          <p:cNvPr id="8197" name="Picture 5" descr="%D0%B5%D0%BB%D0%BF%D1%80%D0%B8%D0%B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690635"/>
            <a:ext cx="3313113" cy="2155825"/>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khra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96952"/>
            <a:ext cx="3484562" cy="244475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elektropryla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337960"/>
            <a:ext cx="2663825" cy="2352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2000"/>
                                        <p:tgtEl>
                                          <p:spTgt spid="8195">
                                            <p:txEl>
                                              <p:pRg st="1" end="1"/>
                                            </p:txEl>
                                          </p:spTgt>
                                        </p:tgtEl>
                                      </p:cBhvr>
                                    </p:animEffect>
                                    <p:anim calcmode="lin" valueType="num">
                                      <p:cBhvr>
                                        <p:cTn id="8" dur="2000" fill="hold"/>
                                        <p:tgtEl>
                                          <p:spTgt spid="8195">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8195">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819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2000"/>
                                        <p:tgtEl>
                                          <p:spTgt spid="8195">
                                            <p:txEl>
                                              <p:pRg st="2" end="2"/>
                                            </p:txEl>
                                          </p:spTgt>
                                        </p:tgtEl>
                                      </p:cBhvr>
                                    </p:animEffect>
                                    <p:anim calcmode="lin" valueType="num">
                                      <p:cBhvr>
                                        <p:cTn id="16" dur="2000" fill="hold"/>
                                        <p:tgtEl>
                                          <p:spTgt spid="8195">
                                            <p:txEl>
                                              <p:pRg st="2" end="2"/>
                                            </p:txEl>
                                          </p:spTgt>
                                        </p:tgtEl>
                                        <p:attrNameLst>
                                          <p:attrName>style.rotation</p:attrName>
                                        </p:attrNameLst>
                                      </p:cBhvr>
                                      <p:tavLst>
                                        <p:tav tm="0">
                                          <p:val>
                                            <p:fltVal val="720"/>
                                          </p:val>
                                        </p:tav>
                                        <p:tav tm="100000">
                                          <p:val>
                                            <p:fltVal val="0"/>
                                          </p:val>
                                        </p:tav>
                                      </p:tavLst>
                                    </p:anim>
                                    <p:anim calcmode="lin" valueType="num">
                                      <p:cBhvr>
                                        <p:cTn id="17" dur="2000" fill="hold"/>
                                        <p:tgtEl>
                                          <p:spTgt spid="8195">
                                            <p:txEl>
                                              <p:pRg st="2" end="2"/>
                                            </p:txEl>
                                          </p:spTgt>
                                        </p:tgtEl>
                                        <p:attrNameLst>
                                          <p:attrName>ppt_h</p:attrName>
                                        </p:attrNameLst>
                                      </p:cBhvr>
                                      <p:tavLst>
                                        <p:tav tm="0">
                                          <p:val>
                                            <p:fltVal val="0"/>
                                          </p:val>
                                        </p:tav>
                                        <p:tav tm="100000">
                                          <p:val>
                                            <p:strVal val="#ppt_h"/>
                                          </p:val>
                                        </p:tav>
                                      </p:tavLst>
                                    </p:anim>
                                    <p:anim calcmode="lin" valueType="num">
                                      <p:cBhvr>
                                        <p:cTn id="18" dur="2000" fill="hold"/>
                                        <p:tgtEl>
                                          <p:spTgt spid="8195">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Effect transition="in" filter="fade">
                                      <p:cBhvr>
                                        <p:cTn id="23" dur="2000"/>
                                        <p:tgtEl>
                                          <p:spTgt spid="8195">
                                            <p:txEl>
                                              <p:pRg st="3" end="3"/>
                                            </p:txEl>
                                          </p:spTgt>
                                        </p:tgtEl>
                                      </p:cBhvr>
                                    </p:animEffect>
                                    <p:anim calcmode="lin" valueType="num">
                                      <p:cBhvr>
                                        <p:cTn id="24" dur="2000" fill="hold"/>
                                        <p:tgtEl>
                                          <p:spTgt spid="8195">
                                            <p:txEl>
                                              <p:pRg st="3" end="3"/>
                                            </p:txEl>
                                          </p:spTgt>
                                        </p:tgtEl>
                                        <p:attrNameLst>
                                          <p:attrName>style.rotation</p:attrName>
                                        </p:attrNameLst>
                                      </p:cBhvr>
                                      <p:tavLst>
                                        <p:tav tm="0">
                                          <p:val>
                                            <p:fltVal val="720"/>
                                          </p:val>
                                        </p:tav>
                                        <p:tav tm="100000">
                                          <p:val>
                                            <p:fltVal val="0"/>
                                          </p:val>
                                        </p:tav>
                                      </p:tavLst>
                                    </p:anim>
                                    <p:anim calcmode="lin" valueType="num">
                                      <p:cBhvr>
                                        <p:cTn id="25" dur="2000" fill="hold"/>
                                        <p:tgtEl>
                                          <p:spTgt spid="8195">
                                            <p:txEl>
                                              <p:pRg st="3" end="3"/>
                                            </p:txEl>
                                          </p:spTgt>
                                        </p:tgtEl>
                                        <p:attrNameLst>
                                          <p:attrName>ppt_h</p:attrName>
                                        </p:attrNameLst>
                                      </p:cBhvr>
                                      <p:tavLst>
                                        <p:tav tm="0">
                                          <p:val>
                                            <p:fltVal val="0"/>
                                          </p:val>
                                        </p:tav>
                                        <p:tav tm="100000">
                                          <p:val>
                                            <p:strVal val="#ppt_h"/>
                                          </p:val>
                                        </p:tav>
                                      </p:tavLst>
                                    </p:anim>
                                    <p:anim calcmode="lin" valueType="num">
                                      <p:cBhvr>
                                        <p:cTn id="26" dur="2000" fill="hold"/>
                                        <p:tgtEl>
                                          <p:spTgt spid="8195">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Effect transition="in" filter="fade">
                                      <p:cBhvr>
                                        <p:cTn id="31" dur="2000"/>
                                        <p:tgtEl>
                                          <p:spTgt spid="8195">
                                            <p:txEl>
                                              <p:pRg st="4" end="4"/>
                                            </p:txEl>
                                          </p:spTgt>
                                        </p:tgtEl>
                                      </p:cBhvr>
                                    </p:animEffect>
                                    <p:anim calcmode="lin" valueType="num">
                                      <p:cBhvr>
                                        <p:cTn id="32" dur="2000" fill="hold"/>
                                        <p:tgtEl>
                                          <p:spTgt spid="8195">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8195">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8195">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95288" y="188913"/>
            <a:ext cx="8229600" cy="1541462"/>
          </a:xfrm>
        </p:spPr>
        <p:txBody>
          <a:bodyPr/>
          <a:lstStyle/>
          <a:p>
            <a:r>
              <a:rPr lang="ru-RU" altLang="ru-RU" sz="2800"/>
              <a:t>Використання електричних приладів не за призначенням або не­вміле користування ними, може призвести до </a:t>
            </a:r>
            <a:r>
              <a:rPr lang="ru-RU" altLang="ru-RU" sz="2800" b="1"/>
              <a:t>пожежі</a:t>
            </a:r>
            <a:r>
              <a:rPr lang="ru-RU" altLang="ru-RU" sz="2800"/>
              <a:t>! </a:t>
            </a:r>
          </a:p>
        </p:txBody>
      </p:sp>
      <p:pic>
        <p:nvPicPr>
          <p:cNvPr id="10245" name="Picture 5" descr="image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60575"/>
            <a:ext cx="577215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115888"/>
            <a:ext cx="9144000" cy="2881312"/>
          </a:xfrm>
        </p:spPr>
        <p:txBody>
          <a:bodyPr/>
          <a:lstStyle/>
          <a:p>
            <a:pPr>
              <a:lnSpc>
                <a:spcPct val="80000"/>
              </a:lnSpc>
            </a:pPr>
            <a:r>
              <a:rPr lang="ru-RU" altLang="ru-RU" sz="2400"/>
              <a:t>Але якщо вже так сталося, що електричне обладнання загорілося, то перш за все потрібно: </a:t>
            </a:r>
          </a:p>
          <a:p>
            <a:pPr>
              <a:lnSpc>
                <a:spcPct val="80000"/>
              </a:lnSpc>
            </a:pPr>
            <a:r>
              <a:rPr lang="ru-RU" altLang="ru-RU" sz="2400"/>
              <a:t>вимкнути електрорубильник. </a:t>
            </a:r>
          </a:p>
          <a:p>
            <a:pPr>
              <a:lnSpc>
                <a:spcPct val="80000"/>
              </a:lnSpc>
            </a:pPr>
            <a:r>
              <a:rPr lang="ru-RU" altLang="ru-RU" sz="2400"/>
              <a:t>Якщо знеструмити електромережу неможливо, то слід пам’ятати: не можна застосовувати для гасіння воду та пінні вогнегасники, можна лише порошкові;</a:t>
            </a:r>
          </a:p>
          <a:p>
            <a:pPr>
              <a:lnSpc>
                <a:spcPct val="80000"/>
              </a:lnSpc>
            </a:pPr>
            <a:r>
              <a:rPr lang="ru-RU" altLang="ru-RU" sz="2400"/>
              <a:t>терміново</a:t>
            </a:r>
            <a:r>
              <a:rPr lang="ru-RU" altLang="ru-RU" sz="2400" b="1"/>
              <a:t> телефонуй за номером 101</a:t>
            </a:r>
            <a:r>
              <a:rPr lang="ru-RU" altLang="ru-RU" sz="2400"/>
              <a:t> і викликай пожежників на допомогу.</a:t>
            </a:r>
          </a:p>
        </p:txBody>
      </p:sp>
      <p:pic>
        <p:nvPicPr>
          <p:cNvPr id="11269" name="Picture 5" descr="tel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2133600"/>
            <a:ext cx="952500" cy="657225"/>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poroshkovyi-ognetushitel-1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7200"/>
            <a:ext cx="35052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1391733099_h-3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716338"/>
            <a:ext cx="4918075" cy="175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2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 calcmode="lin" valueType="num">
                                      <p:cBhvr>
                                        <p:cTn id="15"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12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267">
                                            <p:txEl>
                                              <p:pRg st="2" end="2"/>
                                            </p:txEl>
                                          </p:spTgt>
                                        </p:tgtEl>
                                        <p:attrNameLst>
                                          <p:attrName>style.visibility</p:attrName>
                                        </p:attrNameLst>
                                      </p:cBhvr>
                                      <p:to>
                                        <p:strVal val="visible"/>
                                      </p:to>
                                    </p:set>
                                    <p:anim calcmode="lin" valueType="num">
                                      <p:cBhvr>
                                        <p:cTn id="23"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126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12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2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p:cTn id="31"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126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12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2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347</Words>
  <Application>Microsoft Office PowerPoint</Application>
  <PresentationFormat>Екран (4:3)</PresentationFormat>
  <Paragraphs>37</Paragraphs>
  <Slides>11</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11</vt:i4>
      </vt:variant>
    </vt:vector>
  </HeadingPairs>
  <TitlesOfParts>
    <vt:vector size="14" baseType="lpstr">
      <vt:lpstr>Arial</vt:lpstr>
      <vt:lpstr>Times New Roman</vt:lpstr>
      <vt:lpstr>Оформление по умолчанию</vt:lpstr>
      <vt:lpstr>Правила безпеки поводження з електричними приладами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безпеки поводження з електричними приладами</dc:title>
  <dc:creator>Ruslan</dc:creator>
  <cp:lastModifiedBy>user</cp:lastModifiedBy>
  <cp:revision>10</cp:revision>
  <dcterms:created xsi:type="dcterms:W3CDTF">2015-10-06T14:48:03Z</dcterms:created>
  <dcterms:modified xsi:type="dcterms:W3CDTF">2022-05-05T08:30:47Z</dcterms:modified>
</cp:coreProperties>
</file>