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BD0C-853C-431F-983C-9CCE1C0C1BD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7226E-F340-4FAF-80BE-B3E1240891D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7226E-F340-4FAF-80BE-B3E1240891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C74-EA18-4657-B02E-4399861C6A8E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01FA-0DAE-4E2E-AF94-AD91D2C633B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C74-EA18-4657-B02E-4399861C6A8E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01FA-0DAE-4E2E-AF94-AD91D2C633B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C74-EA18-4657-B02E-4399861C6A8E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01FA-0DAE-4E2E-AF94-AD91D2C633B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C74-EA18-4657-B02E-4399861C6A8E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01FA-0DAE-4E2E-AF94-AD91D2C633B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C74-EA18-4657-B02E-4399861C6A8E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01FA-0DAE-4E2E-AF94-AD91D2C633B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C74-EA18-4657-B02E-4399861C6A8E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01FA-0DAE-4E2E-AF94-AD91D2C633B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C74-EA18-4657-B02E-4399861C6A8E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01FA-0DAE-4E2E-AF94-AD91D2C633B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C74-EA18-4657-B02E-4399861C6A8E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01FA-0DAE-4E2E-AF94-AD91D2C633B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C74-EA18-4657-B02E-4399861C6A8E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01FA-0DAE-4E2E-AF94-AD91D2C633B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C74-EA18-4657-B02E-4399861C6A8E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01FA-0DAE-4E2E-AF94-AD91D2C633B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C74-EA18-4657-B02E-4399861C6A8E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01FA-0DAE-4E2E-AF94-AD91D2C633B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F1C74-EA18-4657-B02E-4399861C6A8E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01FA-0DAE-4E2E-AF94-AD91D2C633B9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4101" name="Picture 5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785926"/>
            <a:ext cx="5072098" cy="3000396"/>
          </a:xfrm>
          <a:prstGeom prst="rect">
            <a:avLst/>
          </a:prstGeom>
          <a:noFill/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B5EC9A8-5A1B-4D09-880B-81C52339FF00}"/>
              </a:ext>
            </a:extLst>
          </p:cNvPr>
          <p:cNvSpPr/>
          <p:nvPr/>
        </p:nvSpPr>
        <p:spPr>
          <a:xfrm>
            <a:off x="5076056" y="6395319"/>
            <a:ext cx="3760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Підготувала: Світлана АНДРІЄВСЬКА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23554" name="Picture 2" descr="C:\Users\Admin\Desktop\thumb_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57364"/>
            <a:ext cx="535785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24578" name="Picture 2" descr="C:\Users\Admin\Desktop\thumb_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00175"/>
            <a:ext cx="5357850" cy="4029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25602" name="Picture 2" descr="C:\Users\Admin\Desktop\thumb_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57364"/>
            <a:ext cx="557216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26626" name="Picture 2" descr="C:\Users\Admin\Desktop\thumb_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557216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27650" name="Picture 2" descr="C:\Users\Admin\Desktop\thumb_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857364"/>
            <a:ext cx="600079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28674" name="Picture 2" descr="C:\Users\Admin\Desktop\thumb_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600079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29698" name="Picture 2" descr="C:\Users\Admin\Desktop\thumb_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5572164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30722" name="Picture 2" descr="C:\Users\Admin\Desktop\thumb_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00174"/>
            <a:ext cx="542928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sp>
        <p:nvSpPr>
          <p:cNvPr id="33794" name="AutoShape 2" descr="Презентация на тему: &quot;Дружба – то найдорожчий скарб!!! Дружба – то  найдорожчий скарб!!!&quot;.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Users\Admin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521497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32769" name="Picture 1" descr="C:\Users\Admin\Desktop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989138"/>
            <a:ext cx="5214974" cy="2940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7169" name="Picture 1" descr="C:\Users\Admin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542928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31745" name="Picture 1" descr="C:\Users\Admin\Desktop\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3" y="1643050"/>
            <a:ext cx="5572164" cy="3490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6146" name="Picture 2" descr="C:\Users\Admin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28788"/>
            <a:ext cx="5357850" cy="3200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92533" cy="6000792"/>
          </a:xfrm>
          <a:prstGeom prst="rect">
            <a:avLst/>
          </a:prstGeom>
          <a:noFill/>
        </p:spPr>
      </p:pic>
      <p:pic>
        <p:nvPicPr>
          <p:cNvPr id="5121" name="Picture 1" descr="C:\Users\Admin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600176"/>
            <a:ext cx="5072098" cy="3329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18434" name="Picture 2" descr="C:\Users\Admin\Desktop\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806574"/>
            <a:ext cx="5214974" cy="3122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19459" name="Picture 3" descr="C:\Users\Admin\Desktop\thumb_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542928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8392533" cy="6000792"/>
          </a:xfrm>
          <a:prstGeom prst="rect">
            <a:avLst/>
          </a:prstGeom>
          <a:noFill/>
        </p:spPr>
      </p:pic>
      <p:pic>
        <p:nvPicPr>
          <p:cNvPr id="20482" name="Picture 2" descr="C:\Users\Admin\Desktop\thumb_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7862" y="1516063"/>
            <a:ext cx="4910153" cy="3413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21506" name="Picture 2" descr="C:\Users\Admin\Desktop\thumb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1516063"/>
            <a:ext cx="5649930" cy="3484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88498328_1-p-foni-dlya-detskikh-prezentatsii-v-shkol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" y="428604"/>
            <a:ext cx="8392533" cy="6000792"/>
          </a:xfrm>
          <a:prstGeom prst="rect">
            <a:avLst/>
          </a:prstGeom>
          <a:noFill/>
        </p:spPr>
      </p:pic>
      <p:pic>
        <p:nvPicPr>
          <p:cNvPr id="22530" name="Picture 2" descr="C:\Users\Admin\Desktop\thumb_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08163"/>
            <a:ext cx="5572163" cy="3049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</Words>
  <Application>Microsoft Office PowerPoint</Application>
  <PresentationFormat>Екран (4:3)</PresentationFormat>
  <Paragraphs>2</Paragraphs>
  <Slides>20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7</cp:revision>
  <dcterms:created xsi:type="dcterms:W3CDTF">2022-05-22T17:15:42Z</dcterms:created>
  <dcterms:modified xsi:type="dcterms:W3CDTF">2022-06-01T10:23:12Z</dcterms:modified>
</cp:coreProperties>
</file>