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9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27F2-63A9-4DCB-974D-B721BEE8BFD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71637-864D-468B-BDA1-AA965E290E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4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71637-864D-468B-BDA1-AA965E290E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F13E-1325-4560-93F7-AFA01AC19651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DE92-C42A-4CBB-8900-57D4527D20D8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1027" name="Picture 3" descr="C:\Users\Admin\Desktop\31369514_1985479721765942_7924658351197168105_n-300x16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960438"/>
            <a:ext cx="6929485" cy="4968892"/>
          </a:xfrm>
          <a:prstGeom prst="rect">
            <a:avLst/>
          </a:prstGeom>
          <a:noFill/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F92BECF4-6C27-46BD-9F45-7544EF16F7BE}"/>
              </a:ext>
            </a:extLst>
          </p:cNvPr>
          <p:cNvSpPr/>
          <p:nvPr/>
        </p:nvSpPr>
        <p:spPr>
          <a:xfrm>
            <a:off x="5076056" y="6429396"/>
            <a:ext cx="3760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Підготувала: Світлана АНДРІЄВСЬКА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20481" name="Picture 1" descr="C:\Users\Admin\Desktop\thumb_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" y="1142984"/>
            <a:ext cx="7139011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21505" name="Picture 1" descr="C:\Users\Admin\Desktop\thumb_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825500"/>
            <a:ext cx="6929486" cy="5103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22529" name="Picture 1" descr="C:\Users\Admin\Desktop\thumb_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000108"/>
            <a:ext cx="700092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23553" name="Picture 1" descr="C:\Users\Admin\Desktop\thumb_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000108"/>
            <a:ext cx="714380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24577" name="Picture 1" descr="C:\Users\Admin\Desktop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357562"/>
            <a:ext cx="3416309" cy="277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sp>
        <p:nvSpPr>
          <p:cNvPr id="12290" name="AutoShape 2" descr="Наталя Забіла - презентація з української літератур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1" name="Picture 3" descr="C:\Users\Admin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313" y="947738"/>
            <a:ext cx="7278711" cy="5053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sp>
        <p:nvSpPr>
          <p:cNvPr id="13314" name="AutoShape 2" descr="Наталя Забіла - презентація з української літератур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5" name="Picture 3" descr="C:\Users\Admi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857232"/>
            <a:ext cx="6862785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143932" cy="5929354"/>
          </a:xfrm>
          <a:prstGeom prst="rect">
            <a:avLst/>
          </a:prstGeom>
          <a:noFill/>
        </p:spPr>
      </p:pic>
      <p:pic>
        <p:nvPicPr>
          <p:cNvPr id="14337" name="Picture 1" descr="C:\Users\Admin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857232"/>
            <a:ext cx="700092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15364" name="Picture 4" descr="C:\Users\Admin\Desktop\img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00108"/>
            <a:ext cx="7334251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16385" name="Picture 1" descr="C:\Users\Admin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142984"/>
            <a:ext cx="7334251" cy="4852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17409" name="Picture 1" descr="C:\Users\Admin\Desktop\slide-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071546"/>
            <a:ext cx="707236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18433" name="Picture 1" descr="C:\Users\Admin\Desktop\thumb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785794"/>
            <a:ext cx="7143800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143932" cy="5929354"/>
          </a:xfrm>
          <a:prstGeom prst="rect">
            <a:avLst/>
          </a:prstGeom>
          <a:noFill/>
        </p:spPr>
      </p:pic>
      <p:pic>
        <p:nvPicPr>
          <p:cNvPr id="19457" name="Picture 1" descr="C:\Users\Adm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928670"/>
            <a:ext cx="6929486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</Words>
  <Application>Microsoft Office PowerPoint</Application>
  <PresentationFormat>Екран (4:3)</PresentationFormat>
  <Paragraphs>2</Paragraphs>
  <Slides>14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user</cp:lastModifiedBy>
  <cp:revision>14</cp:revision>
  <dcterms:created xsi:type="dcterms:W3CDTF">2022-05-24T15:44:01Z</dcterms:created>
  <dcterms:modified xsi:type="dcterms:W3CDTF">2022-06-01T10:20:27Z</dcterms:modified>
</cp:coreProperties>
</file>