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2" r:id="rId3"/>
    <p:sldId id="283" r:id="rId4"/>
    <p:sldId id="262" r:id="rId5"/>
    <p:sldId id="311" r:id="rId6"/>
    <p:sldId id="317" r:id="rId7"/>
    <p:sldId id="318" r:id="rId8"/>
    <p:sldId id="272" r:id="rId9"/>
    <p:sldId id="273" r:id="rId10"/>
    <p:sldId id="274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91" r:id="rId20"/>
    <p:sldId id="279" r:id="rId21"/>
    <p:sldId id="264" r:id="rId22"/>
    <p:sldId id="312" r:id="rId23"/>
    <p:sldId id="326" r:id="rId24"/>
    <p:sldId id="327" r:id="rId25"/>
    <p:sldId id="265" r:id="rId26"/>
    <p:sldId id="263" r:id="rId27"/>
    <p:sldId id="299" r:id="rId28"/>
    <p:sldId id="277" r:id="rId29"/>
    <p:sldId id="281" r:id="rId30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D2FAA-F0E4-45D6-8E15-70FC61137A8B}" type="doc">
      <dgm:prSet loTypeId="urn:microsoft.com/office/officeart/2005/8/layout/radial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DE9D0F1-591F-4730-A0B0-1E96A53080EA}">
      <dgm:prSet phldrT="[Текст]" custT="1"/>
      <dgm:spPr/>
      <dgm:t>
        <a:bodyPr/>
        <a:lstStyle/>
        <a:p>
          <a:r>
            <a:rPr lang="uk-U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Небезпека</a:t>
          </a:r>
          <a:r>
            <a:rPr lang="uk-UA" sz="4000"/>
            <a:t> </a:t>
          </a:r>
          <a:endParaRPr lang="ru-RU" sz="4000" dirty="0"/>
        </a:p>
      </dgm:t>
    </dgm:pt>
    <dgm:pt modelId="{CDBEC6D0-4AD9-44CA-9DE4-441284CF8915}" type="parTrans" cxnId="{FA88FA12-F3C0-4258-B9A4-84A81D27F010}">
      <dgm:prSet/>
      <dgm:spPr/>
      <dgm:t>
        <a:bodyPr/>
        <a:lstStyle/>
        <a:p>
          <a:endParaRPr lang="ru-RU"/>
        </a:p>
      </dgm:t>
    </dgm:pt>
    <dgm:pt modelId="{FA11E027-F3E9-44F4-A371-D4849BA45898}" type="sibTrans" cxnId="{FA88FA12-F3C0-4258-B9A4-84A81D27F010}">
      <dgm:prSet/>
      <dgm:spPr/>
      <dgm:t>
        <a:bodyPr/>
        <a:lstStyle/>
        <a:p>
          <a:endParaRPr lang="ru-RU"/>
        </a:p>
      </dgm:t>
    </dgm:pt>
    <dgm:pt modelId="{26F78C46-32FF-4158-91BA-6F7B13FFBB2E}">
      <dgm:prSet phldrT="[Текст]" custT="1"/>
      <dgm:spPr/>
      <dgm:t>
        <a:bodyPr/>
        <a:lstStyle/>
        <a:p>
          <a:r>
            <a:rPr lang="uk-UA" sz="4000" dirty="0"/>
            <a:t>Ліки </a:t>
          </a:r>
          <a:endParaRPr lang="ru-RU" sz="4000" dirty="0"/>
        </a:p>
      </dgm:t>
    </dgm:pt>
    <dgm:pt modelId="{055067F1-9D34-4DFC-8922-285A00FC511C}" type="parTrans" cxnId="{AF8888C0-760C-4CFF-8BA6-3CD511F3CAED}">
      <dgm:prSet/>
      <dgm:spPr/>
      <dgm:t>
        <a:bodyPr/>
        <a:lstStyle/>
        <a:p>
          <a:endParaRPr lang="ru-RU"/>
        </a:p>
      </dgm:t>
    </dgm:pt>
    <dgm:pt modelId="{BD5E6341-623D-4D15-9EF7-336D9B42989E}" type="sibTrans" cxnId="{AF8888C0-760C-4CFF-8BA6-3CD511F3CAED}">
      <dgm:prSet/>
      <dgm:spPr/>
      <dgm:t>
        <a:bodyPr/>
        <a:lstStyle/>
        <a:p>
          <a:endParaRPr lang="ru-RU"/>
        </a:p>
      </dgm:t>
    </dgm:pt>
    <dgm:pt modelId="{3F324423-247D-42C9-908A-C0C23AFB4264}">
      <dgm:prSet phldrT="[Текст]" custT="1"/>
      <dgm:spPr/>
      <dgm:t>
        <a:bodyPr/>
        <a:lstStyle/>
        <a:p>
          <a:r>
            <a:rPr lang="uk-UA" sz="4000" dirty="0"/>
            <a:t>Побутова хімія</a:t>
          </a:r>
          <a:endParaRPr lang="ru-RU" sz="4000" dirty="0"/>
        </a:p>
      </dgm:t>
    </dgm:pt>
    <dgm:pt modelId="{438808F6-D617-4EBD-8E41-D5D8B3F418D8}" type="parTrans" cxnId="{810D4446-4B86-4C36-BE14-1FA7B19F5FD6}">
      <dgm:prSet/>
      <dgm:spPr/>
      <dgm:t>
        <a:bodyPr/>
        <a:lstStyle/>
        <a:p>
          <a:endParaRPr lang="ru-RU"/>
        </a:p>
      </dgm:t>
    </dgm:pt>
    <dgm:pt modelId="{0CE71127-F934-4276-A747-BA690D0E6B19}" type="sibTrans" cxnId="{810D4446-4B86-4C36-BE14-1FA7B19F5FD6}">
      <dgm:prSet/>
      <dgm:spPr/>
      <dgm:t>
        <a:bodyPr/>
        <a:lstStyle/>
        <a:p>
          <a:endParaRPr lang="ru-RU"/>
        </a:p>
      </dgm:t>
    </dgm:pt>
    <dgm:pt modelId="{2BA5A9C4-C3AA-41A8-A946-68E5487A2B20}">
      <dgm:prSet phldrT="[Текст]" custT="1"/>
      <dgm:spPr/>
      <dgm:t>
        <a:bodyPr/>
        <a:lstStyle/>
        <a:p>
          <a:r>
            <a:rPr lang="uk-UA" sz="4000" dirty="0"/>
            <a:t>Газ </a:t>
          </a:r>
          <a:endParaRPr lang="ru-RU" sz="4000" dirty="0"/>
        </a:p>
      </dgm:t>
    </dgm:pt>
    <dgm:pt modelId="{12E4448D-5BF5-4555-8643-C43EEA932FCF}" type="parTrans" cxnId="{AE795709-0847-43E6-AD73-07ABDCD6C5B2}">
      <dgm:prSet/>
      <dgm:spPr/>
      <dgm:t>
        <a:bodyPr/>
        <a:lstStyle/>
        <a:p>
          <a:endParaRPr lang="ru-RU"/>
        </a:p>
      </dgm:t>
    </dgm:pt>
    <dgm:pt modelId="{90483CEB-9F50-4436-815D-1212CE39E93B}" type="sibTrans" cxnId="{AE795709-0847-43E6-AD73-07ABDCD6C5B2}">
      <dgm:prSet/>
      <dgm:spPr/>
      <dgm:t>
        <a:bodyPr/>
        <a:lstStyle/>
        <a:p>
          <a:endParaRPr lang="ru-RU"/>
        </a:p>
      </dgm:t>
    </dgm:pt>
    <dgm:pt modelId="{4BEEE640-2F06-4761-B93B-7F7ED5A6CFF1}">
      <dgm:prSet phldrT="[Текст]" custT="1"/>
      <dgm:spPr/>
      <dgm:t>
        <a:bodyPr/>
        <a:lstStyle/>
        <a:p>
          <a:r>
            <a:rPr lang="uk-UA" sz="4000" dirty="0"/>
            <a:t>Електроприлади </a:t>
          </a:r>
          <a:endParaRPr lang="ru-RU" sz="4000" dirty="0"/>
        </a:p>
      </dgm:t>
    </dgm:pt>
    <dgm:pt modelId="{9509E198-83FC-40DD-A437-FE0FEA9CBACB}" type="parTrans" cxnId="{16F9CB65-F2C3-45E0-9B35-B122B915D627}">
      <dgm:prSet/>
      <dgm:spPr/>
      <dgm:t>
        <a:bodyPr/>
        <a:lstStyle/>
        <a:p>
          <a:endParaRPr lang="ru-RU"/>
        </a:p>
      </dgm:t>
    </dgm:pt>
    <dgm:pt modelId="{BA462B57-2774-4F01-B2AF-061F2640FA1D}" type="sibTrans" cxnId="{16F9CB65-F2C3-45E0-9B35-B122B915D627}">
      <dgm:prSet/>
      <dgm:spPr/>
      <dgm:t>
        <a:bodyPr/>
        <a:lstStyle/>
        <a:p>
          <a:endParaRPr lang="ru-RU"/>
        </a:p>
      </dgm:t>
    </dgm:pt>
    <dgm:pt modelId="{27F286A3-4001-4806-B097-FEC8A001FC1F}">
      <dgm:prSet custT="1"/>
      <dgm:spPr/>
      <dgm:t>
        <a:bodyPr/>
        <a:lstStyle/>
        <a:p>
          <a:r>
            <a:rPr lang="uk-UA" sz="4000" dirty="0"/>
            <a:t> Вогонь</a:t>
          </a:r>
          <a:endParaRPr lang="ru-RU" sz="2800" dirty="0"/>
        </a:p>
      </dgm:t>
    </dgm:pt>
    <dgm:pt modelId="{F640B964-A901-4174-B658-E98E1E3357AC}" type="parTrans" cxnId="{1FA7146F-72DE-4311-8FAE-51DC196CA3AF}">
      <dgm:prSet/>
      <dgm:spPr/>
      <dgm:t>
        <a:bodyPr/>
        <a:lstStyle/>
        <a:p>
          <a:endParaRPr lang="ru-RU"/>
        </a:p>
      </dgm:t>
    </dgm:pt>
    <dgm:pt modelId="{745B2BBD-325F-466D-84B3-389E91D4918C}" type="sibTrans" cxnId="{1FA7146F-72DE-4311-8FAE-51DC196CA3AF}">
      <dgm:prSet/>
      <dgm:spPr/>
      <dgm:t>
        <a:bodyPr/>
        <a:lstStyle/>
        <a:p>
          <a:endParaRPr lang="ru-RU"/>
        </a:p>
      </dgm:t>
    </dgm:pt>
    <dgm:pt modelId="{CE2B80EB-D404-4910-99CB-447BCF75D256}">
      <dgm:prSet custT="1"/>
      <dgm:spPr/>
      <dgm:t>
        <a:bodyPr/>
        <a:lstStyle/>
        <a:p>
          <a:r>
            <a:rPr lang="uk-UA" sz="4000" dirty="0"/>
            <a:t>Гострі предмети</a:t>
          </a:r>
          <a:endParaRPr lang="ru-RU" sz="4000" dirty="0"/>
        </a:p>
      </dgm:t>
    </dgm:pt>
    <dgm:pt modelId="{6343111F-778E-48FE-8946-3FC2A4EC50B2}" type="parTrans" cxnId="{C6B9174A-A5D5-470B-BBC7-7B11B97F6C8F}">
      <dgm:prSet/>
      <dgm:spPr/>
      <dgm:t>
        <a:bodyPr/>
        <a:lstStyle/>
        <a:p>
          <a:endParaRPr lang="ru-RU"/>
        </a:p>
      </dgm:t>
    </dgm:pt>
    <dgm:pt modelId="{AFC1AE4D-D0DF-4E5A-816A-95C5C8C999E8}" type="sibTrans" cxnId="{C6B9174A-A5D5-470B-BBC7-7B11B97F6C8F}">
      <dgm:prSet/>
      <dgm:spPr/>
      <dgm:t>
        <a:bodyPr/>
        <a:lstStyle/>
        <a:p>
          <a:endParaRPr lang="ru-RU"/>
        </a:p>
      </dgm:t>
    </dgm:pt>
    <dgm:pt modelId="{D3B1E24D-9706-4891-8892-0904D4901E4A}">
      <dgm:prSet custT="1"/>
      <dgm:spPr/>
      <dgm:t>
        <a:bodyPr/>
        <a:lstStyle/>
        <a:p>
          <a:r>
            <a:rPr lang="uk-UA" sz="2800" dirty="0"/>
            <a:t>Незнайомці</a:t>
          </a:r>
          <a:endParaRPr lang="ru-RU" sz="2800" dirty="0"/>
        </a:p>
      </dgm:t>
    </dgm:pt>
    <dgm:pt modelId="{AB4150F3-1DDA-4AD6-BE04-02E8B06433CA}" type="parTrans" cxnId="{72E551E5-0390-4401-B594-46C1917C96D7}">
      <dgm:prSet/>
      <dgm:spPr/>
      <dgm:t>
        <a:bodyPr/>
        <a:lstStyle/>
        <a:p>
          <a:endParaRPr lang="ru-RU"/>
        </a:p>
      </dgm:t>
    </dgm:pt>
    <dgm:pt modelId="{EE770181-259E-4AFE-8D67-6F2728519E64}" type="sibTrans" cxnId="{72E551E5-0390-4401-B594-46C1917C96D7}">
      <dgm:prSet/>
      <dgm:spPr/>
      <dgm:t>
        <a:bodyPr/>
        <a:lstStyle/>
        <a:p>
          <a:endParaRPr lang="ru-RU"/>
        </a:p>
      </dgm:t>
    </dgm:pt>
    <dgm:pt modelId="{21418895-035E-4A76-9601-71641D356884}" type="pres">
      <dgm:prSet presAssocID="{099D2FAA-F0E4-45D6-8E15-70FC61137A8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1B85C8-8FBD-44D1-8A3C-D7B5C5D7C682}" type="pres">
      <dgm:prSet presAssocID="{DDE9D0F1-591F-4730-A0B0-1E96A53080EA}" presName="centerShape" presStyleLbl="node0" presStyleIdx="0" presStyleCnt="1" custScaleX="289682" custScaleY="94091" custLinFactNeighborX="-9152" custLinFactNeighborY="269"/>
      <dgm:spPr>
        <a:prstGeom prst="roundRect">
          <a:avLst/>
        </a:prstGeom>
      </dgm:spPr>
    </dgm:pt>
    <dgm:pt modelId="{1DBE5F51-3C1E-4D4C-B58D-EE4345738AC4}" type="pres">
      <dgm:prSet presAssocID="{F640B964-A901-4174-B658-E98E1E3357AC}" presName="Name9" presStyleLbl="parChTrans1D2" presStyleIdx="0" presStyleCnt="7"/>
      <dgm:spPr/>
    </dgm:pt>
    <dgm:pt modelId="{F6A9767B-63CC-46C3-8A57-F46D30626AB5}" type="pres">
      <dgm:prSet presAssocID="{F640B964-A901-4174-B658-E98E1E3357AC}" presName="connTx" presStyleLbl="parChTrans1D2" presStyleIdx="0" presStyleCnt="7"/>
      <dgm:spPr/>
    </dgm:pt>
    <dgm:pt modelId="{955B107D-421B-4D7F-BA56-C1BC467D0C32}" type="pres">
      <dgm:prSet presAssocID="{27F286A3-4001-4806-B097-FEC8A001FC1F}" presName="node" presStyleLbl="node1" presStyleIdx="0" presStyleCnt="7" custScaleX="178297" custScaleY="73266" custRadScaleRad="127492" custRadScaleInc="-48675">
        <dgm:presLayoutVars>
          <dgm:bulletEnabled val="1"/>
        </dgm:presLayoutVars>
      </dgm:prSet>
      <dgm:spPr>
        <a:prstGeom prst="roundRect">
          <a:avLst/>
        </a:prstGeom>
      </dgm:spPr>
    </dgm:pt>
    <dgm:pt modelId="{068C1489-966B-4561-B0F3-BAD4330A83AA}" type="pres">
      <dgm:prSet presAssocID="{AB4150F3-1DDA-4AD6-BE04-02E8B06433CA}" presName="Name9" presStyleLbl="parChTrans1D2" presStyleIdx="1" presStyleCnt="7"/>
      <dgm:spPr/>
    </dgm:pt>
    <dgm:pt modelId="{2683142C-7087-43F7-936C-8B54F246D174}" type="pres">
      <dgm:prSet presAssocID="{AB4150F3-1DDA-4AD6-BE04-02E8B06433CA}" presName="connTx" presStyleLbl="parChTrans1D2" presStyleIdx="1" presStyleCnt="7"/>
      <dgm:spPr/>
    </dgm:pt>
    <dgm:pt modelId="{F3D19615-99B3-4854-BFD8-97751F0B3809}" type="pres">
      <dgm:prSet presAssocID="{D3B1E24D-9706-4891-8892-0904D4901E4A}" presName="node" presStyleLbl="node1" presStyleIdx="1" presStyleCnt="7" custScaleX="210275" custScaleY="110981" custRadScaleRad="215159" custRadScaleInc="-456797">
        <dgm:presLayoutVars>
          <dgm:bulletEnabled val="1"/>
        </dgm:presLayoutVars>
      </dgm:prSet>
      <dgm:spPr>
        <a:prstGeom prst="roundRect">
          <a:avLst/>
        </a:prstGeom>
      </dgm:spPr>
    </dgm:pt>
    <dgm:pt modelId="{39E6B349-09A3-41FA-8596-268CF2E72D9E}" type="pres">
      <dgm:prSet presAssocID="{6343111F-778E-48FE-8946-3FC2A4EC50B2}" presName="Name9" presStyleLbl="parChTrans1D2" presStyleIdx="2" presStyleCnt="7"/>
      <dgm:spPr/>
    </dgm:pt>
    <dgm:pt modelId="{C1211E39-DDBC-40E7-A60B-9B1D9BE23710}" type="pres">
      <dgm:prSet presAssocID="{6343111F-778E-48FE-8946-3FC2A4EC50B2}" presName="connTx" presStyleLbl="parChTrans1D2" presStyleIdx="2" presStyleCnt="7"/>
      <dgm:spPr/>
    </dgm:pt>
    <dgm:pt modelId="{30B9ADF6-CE8B-47A8-B820-656B6F0837DA}" type="pres">
      <dgm:prSet presAssocID="{CE2B80EB-D404-4910-99CB-447BCF75D256}" presName="node" presStyleLbl="node1" presStyleIdx="2" presStyleCnt="7" custScaleX="236149" custRadScaleRad="164682" custRadScaleInc="-205583">
        <dgm:presLayoutVars>
          <dgm:bulletEnabled val="1"/>
        </dgm:presLayoutVars>
      </dgm:prSet>
      <dgm:spPr>
        <a:prstGeom prst="roundRect">
          <a:avLst/>
        </a:prstGeom>
      </dgm:spPr>
    </dgm:pt>
    <dgm:pt modelId="{FEA4F693-4150-4D00-BDA9-1532141AD333}" type="pres">
      <dgm:prSet presAssocID="{055067F1-9D34-4DFC-8922-285A00FC511C}" presName="Name9" presStyleLbl="parChTrans1D2" presStyleIdx="3" presStyleCnt="7"/>
      <dgm:spPr/>
    </dgm:pt>
    <dgm:pt modelId="{5D2BB5B7-CC69-4E18-AE44-F3F452701BA4}" type="pres">
      <dgm:prSet presAssocID="{055067F1-9D34-4DFC-8922-285A00FC511C}" presName="connTx" presStyleLbl="parChTrans1D2" presStyleIdx="3" presStyleCnt="7"/>
      <dgm:spPr/>
    </dgm:pt>
    <dgm:pt modelId="{F1FBD0FF-1175-4761-AB3F-3B2BCE8B651D}" type="pres">
      <dgm:prSet presAssocID="{26F78C46-32FF-4158-91BA-6F7B13FFBB2E}" presName="node" presStyleLbl="node1" presStyleIdx="3" presStyleCnt="7" custScaleX="144555" custScaleY="75300" custRadScaleRad="165822" custRadScaleInc="-231619">
        <dgm:presLayoutVars>
          <dgm:bulletEnabled val="1"/>
        </dgm:presLayoutVars>
      </dgm:prSet>
      <dgm:spPr>
        <a:prstGeom prst="roundRect">
          <a:avLst/>
        </a:prstGeom>
      </dgm:spPr>
    </dgm:pt>
    <dgm:pt modelId="{A050C47B-7C0B-424B-8F0B-27A1792816C2}" type="pres">
      <dgm:prSet presAssocID="{438808F6-D617-4EBD-8E41-D5D8B3F418D8}" presName="Name9" presStyleLbl="parChTrans1D2" presStyleIdx="4" presStyleCnt="7"/>
      <dgm:spPr/>
    </dgm:pt>
    <dgm:pt modelId="{4CEC8141-D881-4D99-9ACA-DC8745CCEFE1}" type="pres">
      <dgm:prSet presAssocID="{438808F6-D617-4EBD-8E41-D5D8B3F418D8}" presName="connTx" presStyleLbl="parChTrans1D2" presStyleIdx="4" presStyleCnt="7"/>
      <dgm:spPr/>
    </dgm:pt>
    <dgm:pt modelId="{A4A64939-6FB7-4766-A917-14C24831C563}" type="pres">
      <dgm:prSet presAssocID="{3F324423-247D-42C9-908A-C0C23AFB4264}" presName="node" presStyleLbl="node1" presStyleIdx="4" presStyleCnt="7" custScaleX="189546" custScaleY="83674" custRadScaleRad="207869" custRadScaleInc="204325">
        <dgm:presLayoutVars>
          <dgm:bulletEnabled val="1"/>
        </dgm:presLayoutVars>
      </dgm:prSet>
      <dgm:spPr>
        <a:prstGeom prst="roundRect">
          <a:avLst/>
        </a:prstGeom>
      </dgm:spPr>
    </dgm:pt>
    <dgm:pt modelId="{17C4C6A4-1229-4AAF-A32F-086411FC59E0}" type="pres">
      <dgm:prSet presAssocID="{12E4448D-5BF5-4555-8643-C43EEA932FCF}" presName="Name9" presStyleLbl="parChTrans1D2" presStyleIdx="5" presStyleCnt="7"/>
      <dgm:spPr/>
    </dgm:pt>
    <dgm:pt modelId="{314BB27C-3388-40F2-9F99-4165D571298E}" type="pres">
      <dgm:prSet presAssocID="{12E4448D-5BF5-4555-8643-C43EEA932FCF}" presName="connTx" presStyleLbl="parChTrans1D2" presStyleIdx="5" presStyleCnt="7"/>
      <dgm:spPr/>
    </dgm:pt>
    <dgm:pt modelId="{C23A8DA6-AA87-46CE-BDE6-9A121364F432}" type="pres">
      <dgm:prSet presAssocID="{2BA5A9C4-C3AA-41A8-A946-68E5487A2B20}" presName="node" presStyleLbl="node1" presStyleIdx="5" presStyleCnt="7" custScaleY="75300" custRadScaleRad="143212" custRadScaleInc="-139331">
        <dgm:presLayoutVars>
          <dgm:bulletEnabled val="1"/>
        </dgm:presLayoutVars>
      </dgm:prSet>
      <dgm:spPr>
        <a:prstGeom prst="roundRect">
          <a:avLst/>
        </a:prstGeom>
      </dgm:spPr>
    </dgm:pt>
    <dgm:pt modelId="{5160ACC1-20B0-447A-B301-8D20C49EB82F}" type="pres">
      <dgm:prSet presAssocID="{9509E198-83FC-40DD-A437-FE0FEA9CBACB}" presName="Name9" presStyleLbl="parChTrans1D2" presStyleIdx="6" presStyleCnt="7"/>
      <dgm:spPr/>
    </dgm:pt>
    <dgm:pt modelId="{A7C866C8-DBCF-456F-9B7F-84CD389CA397}" type="pres">
      <dgm:prSet presAssocID="{9509E198-83FC-40DD-A437-FE0FEA9CBACB}" presName="connTx" presStyleLbl="parChTrans1D2" presStyleIdx="6" presStyleCnt="7"/>
      <dgm:spPr/>
    </dgm:pt>
    <dgm:pt modelId="{FEE70160-C6F2-4462-B766-867CE0BAC9FD}" type="pres">
      <dgm:prSet presAssocID="{4BEEE640-2F06-4761-B93B-7F7ED5A6CFF1}" presName="node" presStyleLbl="node1" presStyleIdx="6" presStyleCnt="7" custScaleX="385274" custScaleY="75300" custRadScaleRad="126471" custRadScaleInc="-67726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583F1A06-8096-4E8F-9104-F330441910E8}" type="presOf" srcId="{AB4150F3-1DDA-4AD6-BE04-02E8B06433CA}" destId="{2683142C-7087-43F7-936C-8B54F246D174}" srcOrd="1" destOrd="0" presId="urn:microsoft.com/office/officeart/2005/8/layout/radial1"/>
    <dgm:cxn modelId="{AE795709-0847-43E6-AD73-07ABDCD6C5B2}" srcId="{DDE9D0F1-591F-4730-A0B0-1E96A53080EA}" destId="{2BA5A9C4-C3AA-41A8-A946-68E5487A2B20}" srcOrd="5" destOrd="0" parTransId="{12E4448D-5BF5-4555-8643-C43EEA932FCF}" sibTransId="{90483CEB-9F50-4436-815D-1212CE39E93B}"/>
    <dgm:cxn modelId="{D1E7A30B-FB39-4174-B1EF-A1322D99C6D6}" type="presOf" srcId="{438808F6-D617-4EBD-8E41-D5D8B3F418D8}" destId="{4CEC8141-D881-4D99-9ACA-DC8745CCEFE1}" srcOrd="1" destOrd="0" presId="urn:microsoft.com/office/officeart/2005/8/layout/radial1"/>
    <dgm:cxn modelId="{FA88FA12-F3C0-4258-B9A4-84A81D27F010}" srcId="{099D2FAA-F0E4-45D6-8E15-70FC61137A8B}" destId="{DDE9D0F1-591F-4730-A0B0-1E96A53080EA}" srcOrd="0" destOrd="0" parTransId="{CDBEC6D0-4AD9-44CA-9DE4-441284CF8915}" sibTransId="{FA11E027-F3E9-44F4-A371-D4849BA45898}"/>
    <dgm:cxn modelId="{AE685E16-5FC2-4635-9864-95C4F960322C}" type="presOf" srcId="{F640B964-A901-4174-B658-E98E1E3357AC}" destId="{F6A9767B-63CC-46C3-8A57-F46D30626AB5}" srcOrd="1" destOrd="0" presId="urn:microsoft.com/office/officeart/2005/8/layout/radial1"/>
    <dgm:cxn modelId="{1121AC1A-2A50-45FA-8347-89B6F8AF1DC7}" type="presOf" srcId="{6343111F-778E-48FE-8946-3FC2A4EC50B2}" destId="{C1211E39-DDBC-40E7-A60B-9B1D9BE23710}" srcOrd="1" destOrd="0" presId="urn:microsoft.com/office/officeart/2005/8/layout/radial1"/>
    <dgm:cxn modelId="{2F839622-0720-447D-BA0C-107130891499}" type="presOf" srcId="{099D2FAA-F0E4-45D6-8E15-70FC61137A8B}" destId="{21418895-035E-4A76-9601-71641D356884}" srcOrd="0" destOrd="0" presId="urn:microsoft.com/office/officeart/2005/8/layout/radial1"/>
    <dgm:cxn modelId="{53F61E26-E73D-4723-B206-3585E32886C5}" type="presOf" srcId="{055067F1-9D34-4DFC-8922-285A00FC511C}" destId="{5D2BB5B7-CC69-4E18-AE44-F3F452701BA4}" srcOrd="1" destOrd="0" presId="urn:microsoft.com/office/officeart/2005/8/layout/radial1"/>
    <dgm:cxn modelId="{2AC7092E-DEA0-46E5-9ACB-26C8265AAD25}" type="presOf" srcId="{055067F1-9D34-4DFC-8922-285A00FC511C}" destId="{FEA4F693-4150-4D00-BDA9-1532141AD333}" srcOrd="0" destOrd="0" presId="urn:microsoft.com/office/officeart/2005/8/layout/radial1"/>
    <dgm:cxn modelId="{03F01D37-100C-46C4-A254-C265FD3FAEC4}" type="presOf" srcId="{438808F6-D617-4EBD-8E41-D5D8B3F418D8}" destId="{A050C47B-7C0B-424B-8F0B-27A1792816C2}" srcOrd="0" destOrd="0" presId="urn:microsoft.com/office/officeart/2005/8/layout/radial1"/>
    <dgm:cxn modelId="{FA765461-B9C0-4585-AA43-91C14B0C5FCD}" type="presOf" srcId="{27F286A3-4001-4806-B097-FEC8A001FC1F}" destId="{955B107D-421B-4D7F-BA56-C1BC467D0C32}" srcOrd="0" destOrd="0" presId="urn:microsoft.com/office/officeart/2005/8/layout/radial1"/>
    <dgm:cxn modelId="{16F9CB65-F2C3-45E0-9B35-B122B915D627}" srcId="{DDE9D0F1-591F-4730-A0B0-1E96A53080EA}" destId="{4BEEE640-2F06-4761-B93B-7F7ED5A6CFF1}" srcOrd="6" destOrd="0" parTransId="{9509E198-83FC-40DD-A437-FE0FEA9CBACB}" sibTransId="{BA462B57-2774-4F01-B2AF-061F2640FA1D}"/>
    <dgm:cxn modelId="{810D4446-4B86-4C36-BE14-1FA7B19F5FD6}" srcId="{DDE9D0F1-591F-4730-A0B0-1E96A53080EA}" destId="{3F324423-247D-42C9-908A-C0C23AFB4264}" srcOrd="4" destOrd="0" parTransId="{438808F6-D617-4EBD-8E41-D5D8B3F418D8}" sibTransId="{0CE71127-F934-4276-A747-BA690D0E6B19}"/>
    <dgm:cxn modelId="{C6B9174A-A5D5-470B-BBC7-7B11B97F6C8F}" srcId="{DDE9D0F1-591F-4730-A0B0-1E96A53080EA}" destId="{CE2B80EB-D404-4910-99CB-447BCF75D256}" srcOrd="2" destOrd="0" parTransId="{6343111F-778E-48FE-8946-3FC2A4EC50B2}" sibTransId="{AFC1AE4D-D0DF-4E5A-816A-95C5C8C999E8}"/>
    <dgm:cxn modelId="{BF6A5E4E-596E-4B21-9D64-4EB0873F7DD2}" type="presOf" srcId="{12E4448D-5BF5-4555-8643-C43EEA932FCF}" destId="{314BB27C-3388-40F2-9F99-4165D571298E}" srcOrd="1" destOrd="0" presId="urn:microsoft.com/office/officeart/2005/8/layout/radial1"/>
    <dgm:cxn modelId="{9B95124F-030D-4172-92E6-72F9C41DF244}" type="presOf" srcId="{4BEEE640-2F06-4761-B93B-7F7ED5A6CFF1}" destId="{FEE70160-C6F2-4462-B766-867CE0BAC9FD}" srcOrd="0" destOrd="0" presId="urn:microsoft.com/office/officeart/2005/8/layout/radial1"/>
    <dgm:cxn modelId="{1FA7146F-72DE-4311-8FAE-51DC196CA3AF}" srcId="{DDE9D0F1-591F-4730-A0B0-1E96A53080EA}" destId="{27F286A3-4001-4806-B097-FEC8A001FC1F}" srcOrd="0" destOrd="0" parTransId="{F640B964-A901-4174-B658-E98E1E3357AC}" sibTransId="{745B2BBD-325F-466D-84B3-389E91D4918C}"/>
    <dgm:cxn modelId="{4C798873-676D-4F64-A117-E547D74FC62F}" type="presOf" srcId="{6343111F-778E-48FE-8946-3FC2A4EC50B2}" destId="{39E6B349-09A3-41FA-8596-268CF2E72D9E}" srcOrd="0" destOrd="0" presId="urn:microsoft.com/office/officeart/2005/8/layout/radial1"/>
    <dgm:cxn modelId="{EDDDC654-5411-4C31-8184-EFC9D1C1AE86}" type="presOf" srcId="{DDE9D0F1-591F-4730-A0B0-1E96A53080EA}" destId="{971B85C8-8FBD-44D1-8A3C-D7B5C5D7C682}" srcOrd="0" destOrd="0" presId="urn:microsoft.com/office/officeart/2005/8/layout/radial1"/>
    <dgm:cxn modelId="{95A67857-3A8F-478C-BF44-04C2F439A35A}" type="presOf" srcId="{AB4150F3-1DDA-4AD6-BE04-02E8B06433CA}" destId="{068C1489-966B-4561-B0F3-BAD4330A83AA}" srcOrd="0" destOrd="0" presId="urn:microsoft.com/office/officeart/2005/8/layout/radial1"/>
    <dgm:cxn modelId="{7B6E9684-924E-49EF-A7F7-8F2B693F8E2A}" type="presOf" srcId="{3F324423-247D-42C9-908A-C0C23AFB4264}" destId="{A4A64939-6FB7-4766-A917-14C24831C563}" srcOrd="0" destOrd="0" presId="urn:microsoft.com/office/officeart/2005/8/layout/radial1"/>
    <dgm:cxn modelId="{1057C894-F709-4672-9461-28B4027CD016}" type="presOf" srcId="{2BA5A9C4-C3AA-41A8-A946-68E5487A2B20}" destId="{C23A8DA6-AA87-46CE-BDE6-9A121364F432}" srcOrd="0" destOrd="0" presId="urn:microsoft.com/office/officeart/2005/8/layout/radial1"/>
    <dgm:cxn modelId="{7977849A-A29B-4C6B-806F-E3E753A462A1}" type="presOf" srcId="{CE2B80EB-D404-4910-99CB-447BCF75D256}" destId="{30B9ADF6-CE8B-47A8-B820-656B6F0837DA}" srcOrd="0" destOrd="0" presId="urn:microsoft.com/office/officeart/2005/8/layout/radial1"/>
    <dgm:cxn modelId="{B58E2B9D-1A0A-4752-B32C-5EF132B35D35}" type="presOf" srcId="{26F78C46-32FF-4158-91BA-6F7B13FFBB2E}" destId="{F1FBD0FF-1175-4761-AB3F-3B2BCE8B651D}" srcOrd="0" destOrd="0" presId="urn:microsoft.com/office/officeart/2005/8/layout/radial1"/>
    <dgm:cxn modelId="{A4C72EAB-B032-4C86-8CDB-2269FB5485C8}" type="presOf" srcId="{D3B1E24D-9706-4891-8892-0904D4901E4A}" destId="{F3D19615-99B3-4854-BFD8-97751F0B3809}" srcOrd="0" destOrd="0" presId="urn:microsoft.com/office/officeart/2005/8/layout/radial1"/>
    <dgm:cxn modelId="{C3A8FDBC-9CF7-4660-BBBD-FCBDD91EF683}" type="presOf" srcId="{12E4448D-5BF5-4555-8643-C43EEA932FCF}" destId="{17C4C6A4-1229-4AAF-A32F-086411FC59E0}" srcOrd="0" destOrd="0" presId="urn:microsoft.com/office/officeart/2005/8/layout/radial1"/>
    <dgm:cxn modelId="{AF8888C0-760C-4CFF-8BA6-3CD511F3CAED}" srcId="{DDE9D0F1-591F-4730-A0B0-1E96A53080EA}" destId="{26F78C46-32FF-4158-91BA-6F7B13FFBB2E}" srcOrd="3" destOrd="0" parTransId="{055067F1-9D34-4DFC-8922-285A00FC511C}" sibTransId="{BD5E6341-623D-4D15-9EF7-336D9B42989E}"/>
    <dgm:cxn modelId="{709AC1C3-DFC4-4757-825E-34D07A31277C}" type="presOf" srcId="{9509E198-83FC-40DD-A437-FE0FEA9CBACB}" destId="{A7C866C8-DBCF-456F-9B7F-84CD389CA397}" srcOrd="1" destOrd="0" presId="urn:microsoft.com/office/officeart/2005/8/layout/radial1"/>
    <dgm:cxn modelId="{093116DA-2BA7-49F3-8B27-2043771A8191}" type="presOf" srcId="{F640B964-A901-4174-B658-E98E1E3357AC}" destId="{1DBE5F51-3C1E-4D4C-B58D-EE4345738AC4}" srcOrd="0" destOrd="0" presId="urn:microsoft.com/office/officeart/2005/8/layout/radial1"/>
    <dgm:cxn modelId="{72E551E5-0390-4401-B594-46C1917C96D7}" srcId="{DDE9D0F1-591F-4730-A0B0-1E96A53080EA}" destId="{D3B1E24D-9706-4891-8892-0904D4901E4A}" srcOrd="1" destOrd="0" parTransId="{AB4150F3-1DDA-4AD6-BE04-02E8B06433CA}" sibTransId="{EE770181-259E-4AFE-8D67-6F2728519E64}"/>
    <dgm:cxn modelId="{5AC6C9FF-F85E-4329-9141-85374C84B58C}" type="presOf" srcId="{9509E198-83FC-40DD-A437-FE0FEA9CBACB}" destId="{5160ACC1-20B0-447A-B301-8D20C49EB82F}" srcOrd="0" destOrd="0" presId="urn:microsoft.com/office/officeart/2005/8/layout/radial1"/>
    <dgm:cxn modelId="{8F1748B5-5270-4D3C-B236-76C8809D1907}" type="presParOf" srcId="{21418895-035E-4A76-9601-71641D356884}" destId="{971B85C8-8FBD-44D1-8A3C-D7B5C5D7C682}" srcOrd="0" destOrd="0" presId="urn:microsoft.com/office/officeart/2005/8/layout/radial1"/>
    <dgm:cxn modelId="{9F0F0B0A-17D1-488E-BF9E-3870D34AD151}" type="presParOf" srcId="{21418895-035E-4A76-9601-71641D356884}" destId="{1DBE5F51-3C1E-4D4C-B58D-EE4345738AC4}" srcOrd="1" destOrd="0" presId="urn:microsoft.com/office/officeart/2005/8/layout/radial1"/>
    <dgm:cxn modelId="{50F3BAFB-1B70-40A6-A7C4-F5460D749B88}" type="presParOf" srcId="{1DBE5F51-3C1E-4D4C-B58D-EE4345738AC4}" destId="{F6A9767B-63CC-46C3-8A57-F46D30626AB5}" srcOrd="0" destOrd="0" presId="urn:microsoft.com/office/officeart/2005/8/layout/radial1"/>
    <dgm:cxn modelId="{F00227B0-25E0-488E-99C9-C2D72DF79BEB}" type="presParOf" srcId="{21418895-035E-4A76-9601-71641D356884}" destId="{955B107D-421B-4D7F-BA56-C1BC467D0C32}" srcOrd="2" destOrd="0" presId="urn:microsoft.com/office/officeart/2005/8/layout/radial1"/>
    <dgm:cxn modelId="{AD1C2C62-A706-40AA-9D40-61D85189B924}" type="presParOf" srcId="{21418895-035E-4A76-9601-71641D356884}" destId="{068C1489-966B-4561-B0F3-BAD4330A83AA}" srcOrd="3" destOrd="0" presId="urn:microsoft.com/office/officeart/2005/8/layout/radial1"/>
    <dgm:cxn modelId="{50A4A88E-C024-4577-BCEB-CD1D66BF67D9}" type="presParOf" srcId="{068C1489-966B-4561-B0F3-BAD4330A83AA}" destId="{2683142C-7087-43F7-936C-8B54F246D174}" srcOrd="0" destOrd="0" presId="urn:microsoft.com/office/officeart/2005/8/layout/radial1"/>
    <dgm:cxn modelId="{A557E0ED-3610-4852-AE03-F58C816B94C2}" type="presParOf" srcId="{21418895-035E-4A76-9601-71641D356884}" destId="{F3D19615-99B3-4854-BFD8-97751F0B3809}" srcOrd="4" destOrd="0" presId="urn:microsoft.com/office/officeart/2005/8/layout/radial1"/>
    <dgm:cxn modelId="{6CC3B8E7-21F4-4F2C-8983-A9987CBC2136}" type="presParOf" srcId="{21418895-035E-4A76-9601-71641D356884}" destId="{39E6B349-09A3-41FA-8596-268CF2E72D9E}" srcOrd="5" destOrd="0" presId="urn:microsoft.com/office/officeart/2005/8/layout/radial1"/>
    <dgm:cxn modelId="{DD854FDC-1BE8-443A-96ED-5CB06F07567C}" type="presParOf" srcId="{39E6B349-09A3-41FA-8596-268CF2E72D9E}" destId="{C1211E39-DDBC-40E7-A60B-9B1D9BE23710}" srcOrd="0" destOrd="0" presId="urn:microsoft.com/office/officeart/2005/8/layout/radial1"/>
    <dgm:cxn modelId="{6E4713DF-6BC3-4771-ABA6-98E0B411D77B}" type="presParOf" srcId="{21418895-035E-4A76-9601-71641D356884}" destId="{30B9ADF6-CE8B-47A8-B820-656B6F0837DA}" srcOrd="6" destOrd="0" presId="urn:microsoft.com/office/officeart/2005/8/layout/radial1"/>
    <dgm:cxn modelId="{4A79C26B-465B-46A5-A80B-F30145B845F6}" type="presParOf" srcId="{21418895-035E-4A76-9601-71641D356884}" destId="{FEA4F693-4150-4D00-BDA9-1532141AD333}" srcOrd="7" destOrd="0" presId="urn:microsoft.com/office/officeart/2005/8/layout/radial1"/>
    <dgm:cxn modelId="{CBA31167-9A5D-45F6-A221-F6C1B6AB68C5}" type="presParOf" srcId="{FEA4F693-4150-4D00-BDA9-1532141AD333}" destId="{5D2BB5B7-CC69-4E18-AE44-F3F452701BA4}" srcOrd="0" destOrd="0" presId="urn:microsoft.com/office/officeart/2005/8/layout/radial1"/>
    <dgm:cxn modelId="{AC32B6D0-5C7E-45A4-A993-4F8A2724DD03}" type="presParOf" srcId="{21418895-035E-4A76-9601-71641D356884}" destId="{F1FBD0FF-1175-4761-AB3F-3B2BCE8B651D}" srcOrd="8" destOrd="0" presId="urn:microsoft.com/office/officeart/2005/8/layout/radial1"/>
    <dgm:cxn modelId="{C786D982-4453-423A-BEB8-317EEA835230}" type="presParOf" srcId="{21418895-035E-4A76-9601-71641D356884}" destId="{A050C47B-7C0B-424B-8F0B-27A1792816C2}" srcOrd="9" destOrd="0" presId="urn:microsoft.com/office/officeart/2005/8/layout/radial1"/>
    <dgm:cxn modelId="{ECC20720-A36A-4340-B2BD-2A68148FF051}" type="presParOf" srcId="{A050C47B-7C0B-424B-8F0B-27A1792816C2}" destId="{4CEC8141-D881-4D99-9ACA-DC8745CCEFE1}" srcOrd="0" destOrd="0" presId="urn:microsoft.com/office/officeart/2005/8/layout/radial1"/>
    <dgm:cxn modelId="{8792DDDF-4C6A-4921-A160-F22892AB72BD}" type="presParOf" srcId="{21418895-035E-4A76-9601-71641D356884}" destId="{A4A64939-6FB7-4766-A917-14C24831C563}" srcOrd="10" destOrd="0" presId="urn:microsoft.com/office/officeart/2005/8/layout/radial1"/>
    <dgm:cxn modelId="{2403C43D-556A-4A09-AA80-98E8A8CE6BE6}" type="presParOf" srcId="{21418895-035E-4A76-9601-71641D356884}" destId="{17C4C6A4-1229-4AAF-A32F-086411FC59E0}" srcOrd="11" destOrd="0" presId="urn:microsoft.com/office/officeart/2005/8/layout/radial1"/>
    <dgm:cxn modelId="{593BD1EF-F0D3-4F1F-96C4-D532B0E076E6}" type="presParOf" srcId="{17C4C6A4-1229-4AAF-A32F-086411FC59E0}" destId="{314BB27C-3388-40F2-9F99-4165D571298E}" srcOrd="0" destOrd="0" presId="urn:microsoft.com/office/officeart/2005/8/layout/radial1"/>
    <dgm:cxn modelId="{9D261D83-FAAB-42D1-A098-8BBC9C45983D}" type="presParOf" srcId="{21418895-035E-4A76-9601-71641D356884}" destId="{C23A8DA6-AA87-46CE-BDE6-9A121364F432}" srcOrd="12" destOrd="0" presId="urn:microsoft.com/office/officeart/2005/8/layout/radial1"/>
    <dgm:cxn modelId="{468BD750-BD2A-4AEB-91E2-24B8F3782F20}" type="presParOf" srcId="{21418895-035E-4A76-9601-71641D356884}" destId="{5160ACC1-20B0-447A-B301-8D20C49EB82F}" srcOrd="13" destOrd="0" presId="urn:microsoft.com/office/officeart/2005/8/layout/radial1"/>
    <dgm:cxn modelId="{825D5F7B-1024-4696-B4C0-4243451F56F5}" type="presParOf" srcId="{5160ACC1-20B0-447A-B301-8D20C49EB82F}" destId="{A7C866C8-DBCF-456F-9B7F-84CD389CA397}" srcOrd="0" destOrd="0" presId="urn:microsoft.com/office/officeart/2005/8/layout/radial1"/>
    <dgm:cxn modelId="{3CBEC920-F704-49AF-9DF8-DF0615ABCF71}" type="presParOf" srcId="{21418895-035E-4A76-9601-71641D356884}" destId="{FEE70160-C6F2-4462-B766-867CE0BAC9F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B85C8-8FBD-44D1-8A3C-D7B5C5D7C682}">
      <dsp:nvSpPr>
        <dsp:cNvPr id="0" name=""/>
        <dsp:cNvSpPr/>
      </dsp:nvSpPr>
      <dsp:spPr>
        <a:xfrm>
          <a:off x="2320731" y="2035212"/>
          <a:ext cx="3895754" cy="12653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Небезпека</a:t>
          </a:r>
          <a:r>
            <a:rPr lang="uk-UA" sz="4000" kern="1200"/>
            <a:t> </a:t>
          </a:r>
          <a:endParaRPr lang="ru-RU" sz="4000" kern="1200" dirty="0"/>
        </a:p>
      </dsp:txBody>
      <dsp:txXfrm>
        <a:off x="2382501" y="2096982"/>
        <a:ext cx="3772214" cy="1141831"/>
      </dsp:txXfrm>
    </dsp:sp>
    <dsp:sp modelId="{1DBE5F51-3C1E-4D4C-B58D-EE4345738AC4}">
      <dsp:nvSpPr>
        <dsp:cNvPr id="0" name=""/>
        <dsp:cNvSpPr/>
      </dsp:nvSpPr>
      <dsp:spPr>
        <a:xfrm rot="15903779">
          <a:off x="3641422" y="1496255"/>
          <a:ext cx="1054373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054373" y="139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142249" y="1483870"/>
        <a:ext cx="52718" cy="52718"/>
      </dsp:txXfrm>
    </dsp:sp>
    <dsp:sp modelId="{955B107D-421B-4D7F-BA56-C1BC467D0C32}">
      <dsp:nvSpPr>
        <dsp:cNvPr id="0" name=""/>
        <dsp:cNvSpPr/>
      </dsp:nvSpPr>
      <dsp:spPr>
        <a:xfrm>
          <a:off x="2881806" y="0"/>
          <a:ext cx="2397806" cy="9853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 Вогонь</a:t>
          </a:r>
          <a:endParaRPr lang="ru-RU" sz="2800" kern="1200" dirty="0"/>
        </a:p>
      </dsp:txBody>
      <dsp:txXfrm>
        <a:off x="2929905" y="48099"/>
        <a:ext cx="2301608" cy="889111"/>
      </dsp:txXfrm>
    </dsp:sp>
    <dsp:sp modelId="{068C1489-966B-4561-B0F3-BAD4330A83AA}">
      <dsp:nvSpPr>
        <dsp:cNvPr id="0" name=""/>
        <dsp:cNvSpPr/>
      </dsp:nvSpPr>
      <dsp:spPr>
        <a:xfrm rot="12709524">
          <a:off x="2238293" y="1772025"/>
          <a:ext cx="1218730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18730" y="139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817190" y="1755531"/>
        <a:ext cx="60936" cy="60936"/>
      </dsp:txXfrm>
    </dsp:sp>
    <dsp:sp modelId="{F3D19615-99B3-4854-BFD8-97751F0B3809}">
      <dsp:nvSpPr>
        <dsp:cNvPr id="0" name=""/>
        <dsp:cNvSpPr/>
      </dsp:nvSpPr>
      <dsp:spPr>
        <a:xfrm>
          <a:off x="0" y="149912"/>
          <a:ext cx="2827859" cy="14925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Незнайомці</a:t>
          </a:r>
          <a:endParaRPr lang="ru-RU" sz="2800" kern="1200" dirty="0"/>
        </a:p>
      </dsp:txBody>
      <dsp:txXfrm>
        <a:off x="72859" y="222771"/>
        <a:ext cx="2682141" cy="1346797"/>
      </dsp:txXfrm>
    </dsp:sp>
    <dsp:sp modelId="{39E6B349-09A3-41FA-8596-268CF2E72D9E}">
      <dsp:nvSpPr>
        <dsp:cNvPr id="0" name=""/>
        <dsp:cNvSpPr/>
      </dsp:nvSpPr>
      <dsp:spPr>
        <a:xfrm rot="19474071">
          <a:off x="4943020" y="1657321"/>
          <a:ext cx="1452558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452558" y="139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32985" y="1634982"/>
        <a:ext cx="72627" cy="72627"/>
      </dsp:txXfrm>
    </dsp:sp>
    <dsp:sp modelId="{30B9ADF6-CE8B-47A8-B820-656B6F0837DA}">
      <dsp:nvSpPr>
        <dsp:cNvPr id="0" name=""/>
        <dsp:cNvSpPr/>
      </dsp:nvSpPr>
      <dsp:spPr>
        <a:xfrm>
          <a:off x="5485275" y="0"/>
          <a:ext cx="3175822" cy="13448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Гострі предмети</a:t>
          </a:r>
          <a:endParaRPr lang="ru-RU" sz="4000" kern="1200" dirty="0"/>
        </a:p>
      </dsp:txBody>
      <dsp:txXfrm>
        <a:off x="5550925" y="65650"/>
        <a:ext cx="3044522" cy="1213538"/>
      </dsp:txXfrm>
    </dsp:sp>
    <dsp:sp modelId="{FEA4F693-4150-4D00-BDA9-1532141AD333}">
      <dsp:nvSpPr>
        <dsp:cNvPr id="0" name=""/>
        <dsp:cNvSpPr/>
      </dsp:nvSpPr>
      <dsp:spPr>
        <a:xfrm rot="265265">
          <a:off x="6162700" y="2822237"/>
          <a:ext cx="565741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565741" y="139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431427" y="2822068"/>
        <a:ext cx="28287" cy="28287"/>
      </dsp:txXfrm>
    </dsp:sp>
    <dsp:sp modelId="{F1FBD0FF-1175-4761-AB3F-3B2BCE8B651D}">
      <dsp:nvSpPr>
        <dsp:cNvPr id="0" name=""/>
        <dsp:cNvSpPr/>
      </dsp:nvSpPr>
      <dsp:spPr>
        <a:xfrm>
          <a:off x="6717066" y="2426023"/>
          <a:ext cx="1944031" cy="10126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Ліки </a:t>
          </a:r>
          <a:endParaRPr lang="ru-RU" sz="4000" kern="1200" dirty="0"/>
        </a:p>
      </dsp:txBody>
      <dsp:txXfrm>
        <a:off x="6766500" y="2475457"/>
        <a:ext cx="1845163" cy="913795"/>
      </dsp:txXfrm>
    </dsp:sp>
    <dsp:sp modelId="{A050C47B-7C0B-424B-8F0B-27A1792816C2}">
      <dsp:nvSpPr>
        <dsp:cNvPr id="0" name=""/>
        <dsp:cNvSpPr/>
      </dsp:nvSpPr>
      <dsp:spPr>
        <a:xfrm rot="9857908">
          <a:off x="2340962" y="3130675"/>
          <a:ext cx="463442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463442" y="139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561097" y="3133064"/>
        <a:ext cx="23172" cy="23172"/>
      </dsp:txXfrm>
    </dsp:sp>
    <dsp:sp modelId="{A4A64939-6FB7-4766-A917-14C24831C563}">
      <dsp:nvSpPr>
        <dsp:cNvPr id="0" name=""/>
        <dsp:cNvSpPr/>
      </dsp:nvSpPr>
      <dsp:spPr>
        <a:xfrm>
          <a:off x="0" y="2946938"/>
          <a:ext cx="2549087" cy="1125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Побутова хімія</a:t>
          </a:r>
          <a:endParaRPr lang="ru-RU" sz="4000" kern="1200" dirty="0"/>
        </a:p>
      </dsp:txBody>
      <dsp:txXfrm>
        <a:off x="54932" y="3001870"/>
        <a:ext cx="2439223" cy="1015416"/>
      </dsp:txXfrm>
    </dsp:sp>
    <dsp:sp modelId="{17C4C6A4-1229-4AAF-A32F-086411FC59E0}">
      <dsp:nvSpPr>
        <dsp:cNvPr id="0" name=""/>
        <dsp:cNvSpPr/>
      </dsp:nvSpPr>
      <dsp:spPr>
        <a:xfrm rot="7643066">
          <a:off x="2831126" y="3746690"/>
          <a:ext cx="1204941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04941" y="139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403473" y="3730541"/>
        <a:ext cx="60247" cy="60247"/>
      </dsp:txXfrm>
    </dsp:sp>
    <dsp:sp modelId="{C23A8DA6-AA87-46CE-BDE6-9A121364F432}">
      <dsp:nvSpPr>
        <dsp:cNvPr id="0" name=""/>
        <dsp:cNvSpPr/>
      </dsp:nvSpPr>
      <dsp:spPr>
        <a:xfrm>
          <a:off x="2060029" y="4171912"/>
          <a:ext cx="1344838" cy="1012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Газ </a:t>
          </a:r>
          <a:endParaRPr lang="ru-RU" sz="4000" kern="1200" dirty="0"/>
        </a:p>
      </dsp:txBody>
      <dsp:txXfrm>
        <a:off x="2109463" y="4221346"/>
        <a:ext cx="1245970" cy="913795"/>
      </dsp:txXfrm>
    </dsp:sp>
    <dsp:sp modelId="{5160ACC1-20B0-447A-B301-8D20C49EB82F}">
      <dsp:nvSpPr>
        <dsp:cNvPr id="0" name=""/>
        <dsp:cNvSpPr/>
      </dsp:nvSpPr>
      <dsp:spPr>
        <a:xfrm rot="2671822">
          <a:off x="4741120" y="3592270"/>
          <a:ext cx="962692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62692" y="139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98399" y="3582178"/>
        <a:ext cx="48134" cy="48134"/>
      </dsp:txXfrm>
    </dsp:sp>
    <dsp:sp modelId="{FEE70160-C6F2-4462-B766-867CE0BAC9FD}">
      <dsp:nvSpPr>
        <dsp:cNvPr id="0" name=""/>
        <dsp:cNvSpPr/>
      </dsp:nvSpPr>
      <dsp:spPr>
        <a:xfrm>
          <a:off x="3479785" y="3934100"/>
          <a:ext cx="5181312" cy="10126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Електроприлади </a:t>
          </a:r>
          <a:endParaRPr lang="ru-RU" sz="4000" kern="1200" dirty="0"/>
        </a:p>
      </dsp:txBody>
      <dsp:txXfrm>
        <a:off x="3529219" y="3983534"/>
        <a:ext cx="5082444" cy="91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3892577-9D12-4284-8C5E-4B448F6E0F6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BC09BB8-63EB-46AA-9BF5-193EA15A12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3626744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FF00"/>
                </a:solidFill>
              </a:rPr>
              <a:t>Безпека там, де ти живеш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445224"/>
            <a:ext cx="6796335" cy="11521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Підготувала</a:t>
            </a:r>
            <a:r>
              <a:rPr lang="ru-RU" sz="2000" b="1" dirty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Євгенія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Малінська</a:t>
            </a:r>
            <a:r>
              <a:rPr lang="ru-RU" sz="2000" b="1">
                <a:solidFill>
                  <a:srgbClr val="FFFF00"/>
                </a:solidFill>
              </a:rPr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Дом мечты: самые красивые и уютные дома, которые выглядят шикарн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001"/>
            <a:ext cx="5436096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22961"/>
            <a:ext cx="4608512" cy="25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251521" y="-87057"/>
            <a:ext cx="5958386" cy="914995"/>
          </a:xfrm>
        </p:spPr>
        <p:txBody>
          <a:bodyPr>
            <a:normAutofit fontScale="90000"/>
          </a:bodyPr>
          <a:lstStyle/>
          <a:p>
            <a:br>
              <a:rPr lang="uk-UA" altLang="ru-RU" b="1" i="1" dirty="0">
                <a:solidFill>
                  <a:srgbClr val="FF0000"/>
                </a:solidFill>
              </a:rPr>
            </a:br>
            <a:r>
              <a:rPr lang="uk-UA" altLang="ru-RU" b="1" i="1" dirty="0">
                <a:solidFill>
                  <a:srgbClr val="FF0000"/>
                </a:solidFill>
              </a:rPr>
              <a:t>ПРАВИЛО 2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6387" name="Объект 4"/>
          <p:cNvSpPr>
            <a:spLocks noGrp="1"/>
          </p:cNvSpPr>
          <p:nvPr>
            <p:ph sz="half" idx="1"/>
          </p:nvPr>
        </p:nvSpPr>
        <p:spPr>
          <a:xfrm>
            <a:off x="1115616" y="980728"/>
            <a:ext cx="561662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algn="ctr"/>
            <a:r>
              <a:rPr lang="uk-UA" altLang="ru-RU" sz="3600" b="1" dirty="0">
                <a:solidFill>
                  <a:schemeClr val="bg1"/>
                </a:solidFill>
              </a:rPr>
              <a:t>Мокрою рукою  не вмикай електрошнур у розетку!</a:t>
            </a:r>
            <a:endParaRPr lang="ru-RU" altLang="ru-RU" sz="3600" b="1" dirty="0">
              <a:solidFill>
                <a:schemeClr val="bg1"/>
              </a:solidFill>
            </a:endParaRPr>
          </a:p>
          <a:p>
            <a:pPr marL="273050"/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Безпека життєдіяльності дітей - Сайт dnz13gvozduhka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22740" r="2034" b="5205"/>
          <a:stretch/>
        </p:blipFill>
        <p:spPr bwMode="auto">
          <a:xfrm>
            <a:off x="611560" y="2924944"/>
            <a:ext cx="6912768" cy="37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txBody>
          <a:bodyPr>
            <a:normAutofit/>
          </a:bodyPr>
          <a:lstStyle/>
          <a:p>
            <a:r>
              <a:rPr lang="uk-UA" altLang="ru-RU" b="1" i="1" dirty="0">
                <a:solidFill>
                  <a:srgbClr val="FF0000"/>
                </a:solidFill>
              </a:rPr>
              <a:t>ПРАВИЛО 3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7411" name="Объект 4"/>
          <p:cNvSpPr>
            <a:spLocks noGrp="1"/>
          </p:cNvSpPr>
          <p:nvPr>
            <p:ph sz="half" idx="1"/>
          </p:nvPr>
        </p:nvSpPr>
        <p:spPr>
          <a:xfrm>
            <a:off x="1290463" y="836713"/>
            <a:ext cx="6563072" cy="201622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algn="ctr"/>
            <a:r>
              <a:rPr lang="uk-UA" altLang="ru-RU" sz="3600" b="1" dirty="0">
                <a:solidFill>
                  <a:schemeClr val="bg1"/>
                </a:solidFill>
              </a:rPr>
              <a:t>Забороняється в будь-якому разі підходити до оголених дротів і торкатися їх руками.</a:t>
            </a:r>
            <a:endParaRPr lang="ru-RU" altLang="ru-RU" sz="3600" b="1" dirty="0">
              <a:solidFill>
                <a:schemeClr val="bg1"/>
              </a:solidFill>
            </a:endParaRPr>
          </a:p>
          <a:p>
            <a:pPr marL="273050"/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Оголенные провода вокруг «Звездного камня» сняли на видео жител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6624736" cy="35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437" y="609600"/>
            <a:ext cx="7995453" cy="135636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Небезпечними є ліки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68437" y="2204864"/>
            <a:ext cx="5698976" cy="37129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/>
            <a:r>
              <a:rPr lang="uk-UA" altLang="ru-RU" sz="2800" b="1" dirty="0">
                <a:solidFill>
                  <a:schemeClr val="bg1"/>
                </a:solidFill>
              </a:rPr>
              <a:t>За своїм призначенням вони мають допо­магати людині лікуватись від </a:t>
            </a:r>
            <a:r>
              <a:rPr lang="uk-UA" altLang="ru-RU" sz="2800" b="1" dirty="0" err="1">
                <a:solidFill>
                  <a:schemeClr val="bg1"/>
                </a:solidFill>
              </a:rPr>
              <a:t>хвороб</a:t>
            </a:r>
            <a:r>
              <a:rPr lang="uk-UA" altLang="ru-RU" sz="2800" b="1" dirty="0">
                <a:solidFill>
                  <a:schemeClr val="bg1"/>
                </a:solidFill>
              </a:rPr>
              <a:t>, але неправильне використання чи вживання мо­же спричинити отруєння чи інші негативні наслідки.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960"/>
            <a:ext cx="257333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35" y="2901952"/>
            <a:ext cx="19177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79" y="4922837"/>
            <a:ext cx="30511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>
                <a:solidFill>
                  <a:srgbClr val="FF0000"/>
                </a:solidFill>
              </a:rPr>
              <a:t>ПРАВИЛО 1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9219" name="Объект 4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28694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algn="ctr"/>
            <a:r>
              <a:rPr lang="uk-UA" altLang="ru-RU" sz="3600" b="1" dirty="0">
                <a:solidFill>
                  <a:schemeClr val="bg1"/>
                </a:solidFill>
              </a:rPr>
              <a:t>Ніколи не пробуй на смак невідомі тобі ліки.</a:t>
            </a:r>
            <a:endParaRPr lang="ru-RU" altLang="ru-RU" sz="3600" b="1" dirty="0">
              <a:solidFill>
                <a:schemeClr val="bg1"/>
              </a:solidFill>
            </a:endParaRPr>
          </a:p>
          <a:p>
            <a:pPr marL="273050"/>
            <a:endParaRPr lang="ru-RU" alt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96" y="1422259"/>
            <a:ext cx="3934004" cy="51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i="1" dirty="0">
                <a:solidFill>
                  <a:srgbClr val="FF0000"/>
                </a:solidFill>
              </a:rPr>
              <a:t>ПРАВИЛО 2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4680520" cy="38164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274320" algn="ctr" fontAlgn="auto"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bg1"/>
                </a:solidFill>
              </a:rPr>
              <a:t>Вживай тільки ті ліки, що рекомендував лікар.</a:t>
            </a:r>
            <a:endParaRPr lang="ru-RU" sz="4800" b="1" dirty="0">
              <a:solidFill>
                <a:schemeClr val="bg1"/>
              </a:solidFill>
            </a:endParaRPr>
          </a:p>
          <a:p>
            <a:pPr marL="274320" fontAlgn="auto">
              <a:spcAft>
                <a:spcPts val="0"/>
              </a:spcAft>
              <a:defRPr/>
            </a:pPr>
            <a:endParaRPr lang="ru-RU" sz="4000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6"/>
          <a:stretch/>
        </p:blipFill>
        <p:spPr bwMode="auto">
          <a:xfrm>
            <a:off x="5076056" y="2276872"/>
            <a:ext cx="3953901" cy="441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568"/>
            <a:ext cx="6059016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Побутова хімія !!!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7177"/>
            <a:ext cx="6059016" cy="22608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uk-UA" sz="3600" b="1" dirty="0">
                <a:solidFill>
                  <a:schemeClr val="bg1"/>
                </a:solidFill>
              </a:rPr>
              <a:t>Пральні порошки, миючі засоби, </a:t>
            </a:r>
            <a:r>
              <a:rPr lang="uk-UA" sz="3600" b="1" dirty="0" err="1">
                <a:solidFill>
                  <a:schemeClr val="bg1"/>
                </a:solidFill>
              </a:rPr>
              <a:t>засоби</a:t>
            </a:r>
            <a:r>
              <a:rPr lang="uk-UA" sz="3600" b="1" dirty="0">
                <a:solidFill>
                  <a:schemeClr val="bg1"/>
                </a:solidFill>
              </a:rPr>
              <a:t> знищення тарганів, пацюків, мишей.</a:t>
            </a:r>
            <a:endParaRPr lang="ru-RU" sz="3600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77218"/>
            <a:ext cx="6834187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57486" y="86806"/>
            <a:ext cx="8229600" cy="778098"/>
          </a:xfrm>
        </p:spPr>
        <p:txBody>
          <a:bodyPr/>
          <a:lstStyle/>
          <a:p>
            <a:r>
              <a:rPr lang="uk-UA" altLang="ru-RU" b="1" i="1" dirty="0">
                <a:solidFill>
                  <a:srgbClr val="FF0000"/>
                </a:solidFill>
              </a:rPr>
              <a:t>ПРАВИЛО 1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2291" name="Объект 4"/>
          <p:cNvSpPr>
            <a:spLocks noGrp="1"/>
          </p:cNvSpPr>
          <p:nvPr>
            <p:ph sz="half" idx="1"/>
          </p:nvPr>
        </p:nvSpPr>
        <p:spPr>
          <a:xfrm>
            <a:off x="179512" y="864904"/>
            <a:ext cx="4249043" cy="3653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3050" algn="ctr"/>
            <a:r>
              <a:rPr lang="uk-UA" altLang="ru-RU" sz="3600" b="1" dirty="0">
                <a:solidFill>
                  <a:schemeClr val="bg1"/>
                </a:solidFill>
              </a:rPr>
              <a:t>Забороняється відкривати будь-які коробочки і пакуночки з побутовою хімією.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656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725144"/>
            <a:ext cx="4878071" cy="19409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</a:rPr>
              <a:t>Не нюхай і не пробуй </a:t>
            </a:r>
            <a:r>
              <a:rPr lang="ru-RU" sz="3600" b="1" dirty="0" err="1">
                <a:solidFill>
                  <a:srgbClr val="FF0000"/>
                </a:solidFill>
              </a:rPr>
              <a:t>нічого</a:t>
            </a:r>
            <a:r>
              <a:rPr lang="ru-RU" sz="3600" b="1" dirty="0">
                <a:solidFill>
                  <a:srgbClr val="FF0000"/>
                </a:solidFill>
              </a:rPr>
              <a:t> на смак!</a:t>
            </a:r>
          </a:p>
        </p:txBody>
      </p:sp>
    </p:spTree>
    <p:extLst>
      <p:ext uri="{BB962C8B-B14F-4D97-AF65-F5344CB8AC3E}">
        <p14:creationId xmlns:p14="http://schemas.microsoft.com/office/powerpoint/2010/main" val="40329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i="1" dirty="0">
                <a:solidFill>
                  <a:srgbClr val="FF0000"/>
                </a:solidFill>
              </a:rPr>
              <a:t>ПРАВИЛО 2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3970784" cy="45688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3050" algn="ctr"/>
            <a:r>
              <a:rPr lang="uk-UA" altLang="ru-RU" sz="3600" b="1" dirty="0">
                <a:solidFill>
                  <a:schemeClr val="bg1"/>
                </a:solidFill>
              </a:rPr>
              <a:t>Забороняється змішувати різні побутові хімічні засоби, тому що можуть утворитися речовини, які негативно вплинуть на твоє здоров'я.</a:t>
            </a:r>
            <a:endParaRPr lang="ru-RU" altLang="ru-RU" sz="3600" b="1" dirty="0">
              <a:solidFill>
                <a:schemeClr val="bg1"/>
              </a:solidFill>
            </a:endParaRPr>
          </a:p>
          <a:p>
            <a:pPr marL="273050"/>
            <a:endParaRPr lang="ru-RU" alt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7560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Небезпечним є газ</a:t>
            </a:r>
            <a:r>
              <a:rPr lang="uk-UA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3974976" cy="4536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651510" lvl="2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Накопичення газу таїть в собі велику небезпеку: він може вибухнути, може викликати запаморочення і отруєння організму.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Картинка опасность от розетки и плиты&quot; — card of the us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1718"/>
            <a:ext cx="3984377" cy="40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монітор, електроніка, стіна, телевізор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580AA1EB-5F42-403F-B538-ACA091E1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860294"/>
            <a:ext cx="8784977" cy="517766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44ADED2-5A2C-4338-8B68-A6AF6F4C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51615" y="3319971"/>
            <a:ext cx="3456367" cy="2536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335796-1EE7-4838-874B-03422101B312}"/>
              </a:ext>
            </a:extLst>
          </p:cNvPr>
          <p:cNvSpPr txBox="1"/>
          <p:nvPr/>
        </p:nvSpPr>
        <p:spPr>
          <a:xfrm>
            <a:off x="1566342" y="166812"/>
            <a:ext cx="5400600" cy="438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Робота над ситуацією"Один вдома"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14518-5476-472C-8256-BC7FC97B39AB}"/>
              </a:ext>
            </a:extLst>
          </p:cNvPr>
          <p:cNvSpPr txBox="1"/>
          <p:nvPr/>
        </p:nvSpPr>
        <p:spPr>
          <a:xfrm>
            <a:off x="1781511" y="1263718"/>
            <a:ext cx="5679582" cy="18643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100" dirty="0">
                <a:latin typeface="Times New Roman"/>
                <a:cs typeface="Times New Roman"/>
              </a:rPr>
              <a:t>"Хлопчик </a:t>
            </a:r>
            <a:r>
              <a:rPr lang="uk-UA" sz="2100" dirty="0" err="1">
                <a:latin typeface="Times New Roman"/>
                <a:cs typeface="Times New Roman"/>
              </a:rPr>
              <a:t>Неслухайко</a:t>
            </a:r>
            <a:r>
              <a:rPr lang="uk-UA" sz="2100" dirty="0">
                <a:latin typeface="Times New Roman"/>
                <a:cs typeface="Times New Roman"/>
              </a:rPr>
              <a:t> прийшов зі школи раніше за всіх і вирішив приготувати вечерю на газовій плиті та в духовці.</a:t>
            </a:r>
            <a:r>
              <a:rPr lang="en-US" sz="2100" dirty="0">
                <a:latin typeface="Times New Roman"/>
                <a:cs typeface="Times New Roman"/>
              </a:rPr>
              <a:t>  </a:t>
            </a:r>
            <a:r>
              <a:rPr lang="uk-UA" sz="2100" dirty="0">
                <a:latin typeface="Times New Roman"/>
                <a:cs typeface="Times New Roman"/>
              </a:rPr>
              <a:t>Він зателефонував  матусі та повідомив про свій "сюрприз".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459B8-F40B-4D23-A433-0B26A37A7F77}"/>
              </a:ext>
            </a:extLst>
          </p:cNvPr>
          <p:cNvSpPr txBox="1"/>
          <p:nvPr/>
        </p:nvSpPr>
        <p:spPr>
          <a:xfrm>
            <a:off x="2233780" y="3227868"/>
            <a:ext cx="4142168" cy="71558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Як ви гадаєте чому матуся негайно їде додому?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999BD-7422-4714-8925-F397DD15EBBE}"/>
              </a:ext>
            </a:extLst>
          </p:cNvPr>
          <p:cNvSpPr txBox="1"/>
          <p:nvPr/>
        </p:nvSpPr>
        <p:spPr>
          <a:xfrm>
            <a:off x="2236296" y="3938722"/>
            <a:ext cx="4770012" cy="71558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Wingdings"/>
              <a:buChar char="Ø"/>
            </a:pPr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  Що може вчинити цей бешкетник щодо </a:t>
            </a:r>
            <a:r>
              <a:rPr lang="uk-UA" sz="21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газонебезпеки</a:t>
            </a:r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81F7B-10D1-4D2E-8817-9BCE53CF758B}"/>
              </a:ext>
            </a:extLst>
          </p:cNvPr>
          <p:cNvSpPr txBox="1"/>
          <p:nvPr/>
        </p:nvSpPr>
        <p:spPr>
          <a:xfrm>
            <a:off x="2230762" y="4697870"/>
            <a:ext cx="4736180" cy="71558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Чи можна користуватися газовою плитою без дозволу батьків?</a:t>
            </a:r>
          </a:p>
        </p:txBody>
      </p:sp>
    </p:spTree>
    <p:extLst>
      <p:ext uri="{BB962C8B-B14F-4D97-AF65-F5344CB8AC3E}">
        <p14:creationId xmlns:p14="http://schemas.microsoft.com/office/powerpoint/2010/main" val="2711031869"/>
      </p:ext>
    </p:extLst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195736" y="2093275"/>
            <a:ext cx="3864078" cy="36737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968"/>
            <a:ext cx="6683765" cy="960668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Ранкове коло</a:t>
            </a:r>
          </a:p>
        </p:txBody>
      </p:sp>
      <p:pic>
        <p:nvPicPr>
          <p:cNvPr id="2050" name="Picture 2" descr="Детский сад в кругу друзей - Другое - Публикации авторов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92" l="0" r="100000">
                        <a14:foregroundMark x1="33203" y1="87273" x2="35742" y2="84646"/>
                        <a14:foregroundMark x1="39844" y1="93131" x2="43555" y2="89697"/>
                        <a14:foregroundMark x1="29102" y1="91717" x2="33789" y2="96364"/>
                        <a14:foregroundMark x1="87305" y1="24444" x2="82227" y2="28081"/>
                        <a14:foregroundMark x1="91797" y1="31717" x2="87305" y2="37374"/>
                        <a14:foregroundMark x1="86914" y1="74545" x2="89453" y2="77374"/>
                        <a14:foregroundMark x1="76758" y1="65859" x2="77734" y2="67677"/>
                        <a14:foregroundMark x1="77930" y1="64646" x2="79688" y2="6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710062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41509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dirty="0">
                <a:latin typeface="Times New Roman"/>
                <a:cs typeface="Times New Roman"/>
              </a:rPr>
              <a:t>Доброго здоров'я діти, </a:t>
            </a:r>
          </a:p>
          <a:p>
            <a:pPr lvl="0"/>
            <a:r>
              <a:rPr lang="uk-UA" sz="2400" b="1" dirty="0">
                <a:latin typeface="Times New Roman"/>
                <a:cs typeface="Times New Roman"/>
              </a:rPr>
              <a:t>доброго вам дня,</a:t>
            </a:r>
          </a:p>
          <a:p>
            <a:pPr lvl="0"/>
            <a:r>
              <a:rPr lang="uk-UA" sz="2400" b="1" dirty="0">
                <a:latin typeface="Times New Roman"/>
                <a:cs typeface="Times New Roman"/>
              </a:rPr>
              <a:t>Хай вам ясно сонце світить</a:t>
            </a:r>
          </a:p>
          <a:p>
            <a:pPr lvl="0"/>
            <a:r>
              <a:rPr lang="uk-UA" sz="2400" b="1" dirty="0">
                <a:latin typeface="Times New Roman"/>
                <a:cs typeface="Times New Roman"/>
              </a:rPr>
              <a:t> у вікно щодня,</a:t>
            </a:r>
          </a:p>
          <a:p>
            <a:pPr lvl="0"/>
            <a:r>
              <a:rPr lang="uk-UA" sz="2400" b="1" dirty="0">
                <a:latin typeface="Times New Roman"/>
                <a:cs typeface="Times New Roman"/>
              </a:rPr>
              <a:t>Хай сміється мирне небо</a:t>
            </a:r>
          </a:p>
          <a:p>
            <a:pPr lvl="0"/>
            <a:r>
              <a:rPr lang="uk-UA" sz="2400" b="1" dirty="0">
                <a:latin typeface="Times New Roman"/>
                <a:cs typeface="Times New Roman"/>
              </a:rPr>
              <a:t> і дивує світ,</a:t>
            </a:r>
          </a:p>
          <a:p>
            <a:pPr lvl="0"/>
            <a:r>
              <a:rPr lang="uk-UA" sz="2400" b="1" dirty="0">
                <a:latin typeface="Times New Roman"/>
                <a:cs typeface="Times New Roman"/>
              </a:rPr>
              <a:t>А Земля нехай дарує </a:t>
            </a:r>
          </a:p>
          <a:p>
            <a:pPr lvl="0"/>
            <a:r>
              <a:rPr lang="uk-UA" sz="2400" b="1" dirty="0">
                <a:latin typeface="Times New Roman"/>
                <a:cs typeface="Times New Roman"/>
              </a:rPr>
              <a:t>вам барвистий цвіт.</a:t>
            </a:r>
          </a:p>
        </p:txBody>
      </p:sp>
    </p:spTree>
    <p:extLst>
      <p:ext uri="{BB962C8B-B14F-4D97-AF65-F5344CB8AC3E}">
        <p14:creationId xmlns:p14="http://schemas.microsoft.com/office/powerpoint/2010/main" val="8090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1260" cy="1149593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Небезпечні гострі, колючі і ріжучі предмети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531" name="AutoShape 8" descr="Картинки по запросу Небезпечні гострі, колючі і ріжучі предмети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2" name="AutoShape 10" descr="Картинки по запросу Небезпечні гострі, колючі і ріжучі предмети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AutoShape 12" descr="Картинки по запросу Небезпечні гострі, колючі і ріжучі предмети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4" name="AutoShape 14" descr="Картинки по запросу Небезпечні гострі, колючі і ріжучі предмети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5" name="AutoShape 16" descr="Картинки по запросу Небезпечні гострі, колючі і ріжучі предмети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6" name="AutoShape 18" descr="Картинки по запросу Небезпечні гострі, колючі і ріжучі предмети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4" name="Picture 2" descr="Картинки безопасность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50" y="1533765"/>
            <a:ext cx="5040560" cy="51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81260" cy="93356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7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відчиняй двері незнайомим  людям!!!</a:t>
            </a:r>
            <a:br>
              <a:rPr lang="ru-RU" sz="40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Безопасность жизнедеятельности детей в картинка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344417" cy="43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22" y="1588322"/>
            <a:ext cx="4372702" cy="49181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Каструлі, сковорідки, чайник надовго залишаються гарячими. </a:t>
            </a:r>
          </a:p>
          <a:p>
            <a:pPr algn="ctr"/>
            <a:r>
              <a:rPr lang="uk-UA" sz="3600" b="1" dirty="0">
                <a:solidFill>
                  <a:srgbClr val="FF0000"/>
                </a:solidFill>
              </a:rPr>
              <a:t>Не перевіряй пальцями їх температуру!</a:t>
            </a:r>
          </a:p>
        </p:txBody>
      </p:sp>
      <p:pic>
        <p:nvPicPr>
          <p:cNvPr id="3074" name="Picture 2" descr="Рядом с горячей сковородкой - никаких игр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19" y="3532196"/>
            <a:ext cx="4461362" cy="29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2381" y="14469"/>
            <a:ext cx="658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Запам'ятай!</a:t>
            </a:r>
            <a:endParaRPr lang="ru-RU" sz="5400" b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22" y="1988840"/>
            <a:ext cx="4372702" cy="37797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b="1" dirty="0" err="1">
                <a:solidFill>
                  <a:prstClr val="white"/>
                </a:solidFill>
              </a:rPr>
              <a:t>Побутові</a:t>
            </a:r>
            <a:r>
              <a:rPr lang="ru-RU" sz="3600" b="1" dirty="0">
                <a:solidFill>
                  <a:prstClr val="white"/>
                </a:solidFill>
              </a:rPr>
              <a:t> </a:t>
            </a:r>
            <a:r>
              <a:rPr lang="ru-RU" sz="3600" b="1" dirty="0" err="1">
                <a:solidFill>
                  <a:prstClr val="white"/>
                </a:solidFill>
              </a:rPr>
              <a:t>прилади</a:t>
            </a:r>
            <a:r>
              <a:rPr lang="ru-RU" sz="3600" b="1" dirty="0">
                <a:solidFill>
                  <a:prstClr val="white"/>
                </a:solidFill>
              </a:rPr>
              <a:t> </a:t>
            </a:r>
            <a:r>
              <a:rPr lang="ru-RU" sz="3600" b="1" dirty="0" err="1">
                <a:solidFill>
                  <a:prstClr val="white"/>
                </a:solidFill>
              </a:rPr>
              <a:t>слухаються</a:t>
            </a:r>
            <a:r>
              <a:rPr lang="ru-RU" sz="3600" b="1" dirty="0">
                <a:solidFill>
                  <a:prstClr val="white"/>
                </a:solidFill>
              </a:rPr>
              <a:t> ДОРОСЛИХ. </a:t>
            </a:r>
          </a:p>
          <a:p>
            <a:pPr lvl="0" algn="ctr"/>
            <a:r>
              <a:rPr lang="uk-UA" sz="3600" b="1" dirty="0">
                <a:solidFill>
                  <a:srgbClr val="FF0000"/>
                </a:solidFill>
              </a:rPr>
              <a:t>Не вимикай самостійно електроприлади!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381" y="14469"/>
            <a:ext cx="658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Запам'ятай!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Как правильно говорить ребенку нельз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24" y="3501008"/>
            <a:ext cx="4525400" cy="30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22" y="1189838"/>
            <a:ext cx="4878071" cy="4767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400" b="1" dirty="0" err="1">
                <a:solidFill>
                  <a:prstClr val="white"/>
                </a:solidFill>
              </a:rPr>
              <a:t>Засоби</a:t>
            </a:r>
            <a:r>
              <a:rPr lang="ru-RU" sz="3400" b="1" dirty="0">
                <a:solidFill>
                  <a:prstClr val="white"/>
                </a:solidFill>
              </a:rPr>
              <a:t> для </a:t>
            </a:r>
            <a:r>
              <a:rPr lang="ru-RU" sz="3400" b="1" dirty="0" err="1">
                <a:solidFill>
                  <a:prstClr val="white"/>
                </a:solidFill>
              </a:rPr>
              <a:t>миття</a:t>
            </a:r>
            <a:r>
              <a:rPr lang="ru-RU" sz="3400" b="1" dirty="0">
                <a:solidFill>
                  <a:prstClr val="white"/>
                </a:solidFill>
              </a:rPr>
              <a:t> посуду </a:t>
            </a:r>
            <a:r>
              <a:rPr lang="ru-RU" sz="3400" b="1" dirty="0" err="1">
                <a:solidFill>
                  <a:prstClr val="white"/>
                </a:solidFill>
              </a:rPr>
              <a:t>можуть</a:t>
            </a:r>
            <a:r>
              <a:rPr lang="ru-RU" sz="3400" b="1" dirty="0">
                <a:solidFill>
                  <a:prstClr val="white"/>
                </a:solidFill>
              </a:rPr>
              <a:t> стати </a:t>
            </a:r>
            <a:r>
              <a:rPr lang="ru-RU" sz="3400" b="1" dirty="0" err="1">
                <a:solidFill>
                  <a:prstClr val="white"/>
                </a:solidFill>
              </a:rPr>
              <a:t>небезпечними</a:t>
            </a:r>
            <a:r>
              <a:rPr lang="ru-RU" sz="3400" b="1" dirty="0">
                <a:solidFill>
                  <a:prstClr val="white"/>
                </a:solidFill>
              </a:rPr>
              <a:t>, </a:t>
            </a:r>
            <a:r>
              <a:rPr lang="ru-RU" sz="3400" b="1" dirty="0" err="1">
                <a:solidFill>
                  <a:prstClr val="white"/>
                </a:solidFill>
              </a:rPr>
              <a:t>якщо</a:t>
            </a:r>
            <a:r>
              <a:rPr lang="ru-RU" sz="3400" b="1" dirty="0">
                <a:solidFill>
                  <a:prstClr val="white"/>
                </a:solidFill>
              </a:rPr>
              <a:t> не </a:t>
            </a:r>
            <a:r>
              <a:rPr lang="ru-RU" sz="3400" b="1" dirty="0" err="1">
                <a:solidFill>
                  <a:prstClr val="white"/>
                </a:solidFill>
              </a:rPr>
              <a:t>дотримуватись</a:t>
            </a:r>
            <a:r>
              <a:rPr lang="ru-RU" sz="3400" b="1" dirty="0">
                <a:solidFill>
                  <a:prstClr val="white"/>
                </a:solidFill>
              </a:rPr>
              <a:t> правил </a:t>
            </a:r>
            <a:r>
              <a:rPr lang="ru-RU" sz="3400" b="1" dirty="0" err="1">
                <a:solidFill>
                  <a:prstClr val="white"/>
                </a:solidFill>
              </a:rPr>
              <a:t>користування</a:t>
            </a:r>
            <a:r>
              <a:rPr lang="ru-RU" sz="3400" b="1" dirty="0">
                <a:solidFill>
                  <a:prstClr val="white"/>
                </a:solidFill>
              </a:rPr>
              <a:t> ними.</a:t>
            </a:r>
          </a:p>
          <a:p>
            <a:pPr lvl="0" algn="ctr"/>
            <a:r>
              <a:rPr lang="ru-RU" sz="3400" b="1" dirty="0">
                <a:solidFill>
                  <a:srgbClr val="FF0000"/>
                </a:solidFill>
              </a:rPr>
              <a:t>Не </a:t>
            </a:r>
            <a:r>
              <a:rPr lang="ru-RU" sz="3400" b="1" dirty="0" err="1">
                <a:solidFill>
                  <a:srgbClr val="FF0000"/>
                </a:solidFill>
              </a:rPr>
              <a:t>відкривай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пляшок</a:t>
            </a:r>
            <a:r>
              <a:rPr lang="ru-RU" sz="3400" b="1" dirty="0">
                <a:solidFill>
                  <a:srgbClr val="FF0000"/>
                </a:solidFill>
              </a:rPr>
              <a:t> з </a:t>
            </a:r>
            <a:r>
              <a:rPr lang="ru-RU" sz="3400" b="1" dirty="0" err="1">
                <a:solidFill>
                  <a:srgbClr val="FF0000"/>
                </a:solidFill>
              </a:rPr>
              <a:t>цими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речовинами</a:t>
            </a:r>
            <a:r>
              <a:rPr lang="ru-RU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381" y="14469"/>
            <a:ext cx="658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Запам'ятай!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 descr="Діагностична робота з предмету «Я досліджую світ» по тем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93" y="3861048"/>
            <a:ext cx="4141507" cy="28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72816"/>
            <a:ext cx="4229100" cy="42296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</a:rPr>
              <a:t>Обережно поводься з сірниками !</a:t>
            </a:r>
            <a:br>
              <a:rPr lang="uk-UA" sz="4800" b="1" i="1" dirty="0">
                <a:solidFill>
                  <a:schemeClr val="bg1"/>
                </a:solidFill>
              </a:rPr>
            </a:br>
            <a:r>
              <a:rPr lang="uk-UA" sz="4800" b="1" i="1" dirty="0">
                <a:solidFill>
                  <a:srgbClr val="FF0000"/>
                </a:solidFill>
              </a:rPr>
              <a:t>Не грайся з вогнем!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553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713012"/>
            <a:ext cx="4286280" cy="427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02381" y="14469"/>
            <a:ext cx="658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Запам'ятай!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00063" y="500063"/>
            <a:ext cx="4429125" cy="29417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Гратися потрібно у своїй кімнаті або у відведеному  куточку;</a:t>
            </a:r>
          </a:p>
          <a:p>
            <a:pPr marL="274320"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кожної гри прибирати іграшки на місце 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2" name="Picture 8" descr="Картинки по запросу ігри в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509551" cy="329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Картинки по запросу ігри вд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24530"/>
            <a:ext cx="4357718" cy="290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3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E13927-C59A-49BB-A378-5F59A1F14CD1}"/>
              </a:ext>
            </a:extLst>
          </p:cNvPr>
          <p:cNvSpPr txBox="1"/>
          <p:nvPr/>
        </p:nvSpPr>
        <p:spPr>
          <a:xfrm>
            <a:off x="1187624" y="249102"/>
            <a:ext cx="5736400" cy="6848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>
                <a:latin typeface="Times New Roman"/>
                <a:cs typeface="Times New Roman"/>
              </a:rPr>
              <a:t>Гра "Продовж вірш"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53BE3-E739-4580-B4B8-47F2A57CD97E}"/>
              </a:ext>
            </a:extLst>
          </p:cNvPr>
          <p:cNvSpPr txBox="1"/>
          <p:nvPr/>
        </p:nvSpPr>
        <p:spPr>
          <a:xfrm>
            <a:off x="343010" y="1294373"/>
            <a:ext cx="4084974" cy="102155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Коли виник вогонь чи дим, –</a:t>
            </a:r>
          </a:p>
          <a:p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Телефонуйте: ...</a:t>
            </a:r>
          </a:p>
          <a:p>
            <a:endParaRPr lang="uk-UA" sz="13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FE63A-646B-4894-8A4B-53FBBB40020D}"/>
              </a:ext>
            </a:extLst>
          </p:cNvPr>
          <p:cNvSpPr txBox="1"/>
          <p:nvPr/>
        </p:nvSpPr>
        <p:spPr>
          <a:xfrm>
            <a:off x="1014383" y="2606419"/>
            <a:ext cx="4454740" cy="102155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Якщо приключилася з вами біда –</a:t>
            </a:r>
            <a:endParaRPr lang="uk-UA" sz="1350" dirty="0">
              <a:solidFill>
                <a:schemeClr val="bg1"/>
              </a:solidFill>
            </a:endParaRPr>
          </a:p>
          <a:p>
            <a:pPr algn="ctr"/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Стане в нагоді вам номер...</a:t>
            </a:r>
          </a:p>
          <a:p>
            <a:pPr algn="l"/>
            <a:endParaRPr lang="uk-UA" sz="13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7B682-6DD6-4C9F-9EF2-4FD3225E3586}"/>
              </a:ext>
            </a:extLst>
          </p:cNvPr>
          <p:cNvSpPr txBox="1"/>
          <p:nvPr/>
        </p:nvSpPr>
        <p:spPr>
          <a:xfrm>
            <a:off x="3110054" y="5370467"/>
            <a:ext cx="4089720" cy="102155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Газом пахне у квартирі?</a:t>
            </a:r>
          </a:p>
          <a:p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Телефонуйте: ...</a:t>
            </a:r>
          </a:p>
          <a:p>
            <a:pPr algn="l"/>
            <a:endParaRPr lang="uk-UA" sz="13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11632-2C1D-44CF-AEA8-5E0E814AC9A3}"/>
              </a:ext>
            </a:extLst>
          </p:cNvPr>
          <p:cNvSpPr txBox="1"/>
          <p:nvPr/>
        </p:nvSpPr>
        <p:spPr>
          <a:xfrm>
            <a:off x="1746438" y="3988443"/>
            <a:ext cx="5092754" cy="102155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Ви хворі, чи поранились в процесі гри?</a:t>
            </a:r>
          </a:p>
          <a:p>
            <a:r>
              <a:rPr lang="uk-UA" sz="2100" b="1" dirty="0">
                <a:solidFill>
                  <a:schemeClr val="bg1"/>
                </a:solidFill>
                <a:latin typeface="Times New Roman"/>
                <a:cs typeface="Times New Roman"/>
              </a:rPr>
              <a:t>Допоможуть вам за номером ...</a:t>
            </a:r>
          </a:p>
          <a:p>
            <a:pPr algn="l"/>
            <a:endParaRPr lang="uk-UA" sz="13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237EA-1BC2-4A6C-801C-BE633A85EB62}"/>
              </a:ext>
            </a:extLst>
          </p:cNvPr>
          <p:cNvSpPr txBox="1"/>
          <p:nvPr/>
        </p:nvSpPr>
        <p:spPr>
          <a:xfrm>
            <a:off x="7199774" y="5685037"/>
            <a:ext cx="801710" cy="3924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100" b="1">
                <a:latin typeface="Times New Roman"/>
                <a:cs typeface="Times New Roman"/>
              </a:rPr>
              <a:t>104</a:t>
            </a:r>
            <a:endParaRPr lang="uk-UA" sz="2100" b="1" dirty="0"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C7AAB-2E60-43AB-A7CA-A9ED3B48AAEE}"/>
              </a:ext>
            </a:extLst>
          </p:cNvPr>
          <p:cNvSpPr txBox="1"/>
          <p:nvPr/>
        </p:nvSpPr>
        <p:spPr>
          <a:xfrm>
            <a:off x="7308304" y="4176537"/>
            <a:ext cx="721217" cy="3924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100" b="1" dirty="0">
                <a:latin typeface="Times New Roman"/>
                <a:cs typeface="Times New Roman"/>
              </a:rPr>
              <a:t>103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11B7B-2A1E-4016-A76F-DDDCF06AEEBF}"/>
              </a:ext>
            </a:extLst>
          </p:cNvPr>
          <p:cNvSpPr txBox="1"/>
          <p:nvPr/>
        </p:nvSpPr>
        <p:spPr>
          <a:xfrm>
            <a:off x="5850247" y="2920989"/>
            <a:ext cx="713168" cy="3924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100" b="1">
                <a:latin typeface="Times New Roman"/>
                <a:cs typeface="Times New Roman"/>
              </a:rPr>
              <a:t>102</a:t>
            </a:r>
            <a:endParaRPr lang="uk-UA" sz="2100" b="1" dirty="0">
              <a:latin typeface="Times New Roman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1AF3B6-834E-4658-B70E-14171D666138}"/>
              </a:ext>
            </a:extLst>
          </p:cNvPr>
          <p:cNvSpPr txBox="1"/>
          <p:nvPr/>
        </p:nvSpPr>
        <p:spPr>
          <a:xfrm>
            <a:off x="4819724" y="1513865"/>
            <a:ext cx="809759" cy="4341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100" b="1" dirty="0">
                <a:latin typeface="Times New Roman"/>
                <a:cs typeface="Times New Roman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3139891406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" y="-136327"/>
            <a:ext cx="9122097" cy="69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782569" cy="3429000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Правила ми знаємо –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Небезпеку не впускаємо.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Про здоров’я і життя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Ми своє подбаємо!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5256584" cy="38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CFCA6A-87E2-4B56-AE46-1BD9D7963B73}"/>
              </a:ext>
            </a:extLst>
          </p:cNvPr>
          <p:cNvSpPr txBox="1"/>
          <p:nvPr/>
        </p:nvSpPr>
        <p:spPr>
          <a:xfrm>
            <a:off x="2482024" y="869375"/>
            <a:ext cx="3345287" cy="9002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700" b="1" dirty="0">
                <a:latin typeface="Times New Roman"/>
                <a:cs typeface="Times New Roman"/>
              </a:rPr>
              <a:t>Що небезпечного може бути вдома?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188640"/>
            <a:ext cx="2909752" cy="5078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2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“Мікрофон”</a:t>
            </a:r>
            <a:endParaRPr lang="ru-RU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Знак вопроса клипарт — Услуги юристов Моск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333" y1="29400" x2="32667" y2="40200"/>
                        <a14:foregroundMark x1="41067" y1="50400" x2="40867" y2="63000"/>
                        <a14:foregroundMark x1="34667" y1="32733" x2="32933" y2="36267"/>
                        <a14:foregroundMark x1="38467" y1="58400" x2="38200" y2="63667"/>
                        <a14:foregroundMark x1="39333" y1="88000" x2="35333" y2="94467"/>
                        <a14:foregroundMark x1="36867" y1="75200" x2="33133" y2="79600"/>
                        <a14:foregroundMark x1="35533" y1="75400" x2="30933" y2="78933"/>
                        <a14:foregroundMark x1="33800" y1="94000" x2="30667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7" y="949681"/>
            <a:ext cx="2833409" cy="28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дом — Киев Жуляны 180м2 Мятная ул. (Жуляны)10 №77753 — B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0" y="3783090"/>
            <a:ext cx="3995800" cy="29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майлики картинки гиф анимации: С днем смеха! Счастливый смайл скачать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67" l="0" r="100000">
                        <a14:foregroundMark x1="89453" y1="53721" x2="84375" y2="8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7599" y="1692454"/>
            <a:ext cx="3551830" cy="29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икрофонные стойки Behringer Cardioid Человеческий голос, микрофон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49" y="3783090"/>
            <a:ext cx="2377909" cy="20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3584"/>
      </p:ext>
    </p:extLst>
  </p:cSld>
  <p:clrMapOvr>
    <a:masterClrMapping/>
  </p:clrMapOvr>
  <p:transition spd="med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37800"/>
              </p:ext>
            </p:extLst>
          </p:nvPr>
        </p:nvGraphicFramePr>
        <p:xfrm>
          <a:off x="179512" y="1268760"/>
          <a:ext cx="866109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0936" y="332656"/>
            <a:ext cx="840967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небезпечного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може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бути </a:t>
            </a:r>
            <a:r>
              <a:rPr lang="ru-RU" sz="40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вдома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7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71805"/>
            <a:ext cx="4464496" cy="4644244"/>
          </a:xfrm>
        </p:spPr>
        <p:txBody>
          <a:bodyPr>
            <a:noAutofit/>
          </a:bodyPr>
          <a:lstStyle/>
          <a:p>
            <a:r>
              <a:rPr lang="uk-UA" sz="3600" b="1" dirty="0"/>
              <a:t>Будинок – це не просто будівля. Це твоє житло! В кожній оселі є пристрої, які нам допомагають: побутова техніка, посуд, одяг, меблі і багато іншого. Але деякі наші помічники можуть бути небезпечними!</a:t>
            </a:r>
          </a:p>
        </p:txBody>
      </p:sp>
      <p:pic>
        <p:nvPicPr>
          <p:cNvPr id="5122" name="Picture 2" descr="Если разгорелся пожар: 3 правила, которым вы просто обязаны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" b="-1"/>
          <a:stretch/>
        </p:blipFill>
        <p:spPr bwMode="auto">
          <a:xfrm>
            <a:off x="4449447" y="4077072"/>
            <a:ext cx="3951770" cy="19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ч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04456" cy="22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627" y="548680"/>
            <a:ext cx="4636673" cy="5862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Побутові прилади</a:t>
            </a:r>
            <a:br>
              <a:rPr lang="uk-UA" b="1" dirty="0">
                <a:solidFill>
                  <a:srgbClr val="FF0000"/>
                </a:solidFill>
              </a:rPr>
            </a:br>
            <a:br>
              <a:rPr lang="uk-UA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61823"/>
            <a:ext cx="5276942" cy="40521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sz="2400" b="1" dirty="0">
                <a:solidFill>
                  <a:schemeClr val="bg1"/>
                </a:solidFill>
              </a:rPr>
              <a:t>Помічників у матусі багато.</a:t>
            </a:r>
          </a:p>
          <a:p>
            <a:pPr fontAlgn="base"/>
            <a:r>
              <a:rPr lang="uk-UA" sz="2400" b="1" dirty="0">
                <a:solidFill>
                  <a:schemeClr val="bg1"/>
                </a:solidFill>
              </a:rPr>
              <a:t>Скажу вам відверто – повнісінька хата!</a:t>
            </a:r>
          </a:p>
          <a:p>
            <a:pPr fontAlgn="base"/>
            <a:r>
              <a:rPr lang="uk-UA" sz="2400" b="1" dirty="0">
                <a:solidFill>
                  <a:schemeClr val="bg1"/>
                </a:solidFill>
              </a:rPr>
              <a:t>Пил пилосос у кімнатах збирає, </a:t>
            </a:r>
          </a:p>
          <a:p>
            <a:pPr fontAlgn="base"/>
            <a:r>
              <a:rPr lang="uk-UA" sz="2400" b="1" dirty="0">
                <a:solidFill>
                  <a:schemeClr val="bg1"/>
                </a:solidFill>
              </a:rPr>
              <a:t>Пральна машина також клопіт має.</a:t>
            </a:r>
          </a:p>
          <a:p>
            <a:pPr fontAlgn="base"/>
            <a:r>
              <a:rPr lang="uk-UA" sz="2400" b="1" dirty="0">
                <a:solidFill>
                  <a:schemeClr val="bg1"/>
                </a:solidFill>
              </a:rPr>
              <a:t>Праска всі випрані речі прасує.</a:t>
            </a:r>
          </a:p>
          <a:p>
            <a:pPr fontAlgn="base"/>
            <a:r>
              <a:rPr lang="uk-UA" sz="2400" b="1" dirty="0" err="1">
                <a:solidFill>
                  <a:schemeClr val="bg1"/>
                </a:solidFill>
              </a:rPr>
              <a:t>Мікрохвильовка</a:t>
            </a:r>
            <a:r>
              <a:rPr lang="uk-UA" sz="2400" b="1" dirty="0">
                <a:solidFill>
                  <a:schemeClr val="bg1"/>
                </a:solidFill>
              </a:rPr>
              <a:t> вечерю готує.</a:t>
            </a:r>
          </a:p>
          <a:p>
            <a:pPr fontAlgn="base"/>
            <a:r>
              <a:rPr lang="uk-UA" sz="2400" b="1" dirty="0">
                <a:solidFill>
                  <a:schemeClr val="bg1"/>
                </a:solidFill>
              </a:rPr>
              <a:t>Фарш м`ясорубка дає для котлет.</a:t>
            </a:r>
          </a:p>
          <a:p>
            <a:pPr fontAlgn="base"/>
            <a:r>
              <a:rPr lang="uk-UA" sz="2400" b="1" dirty="0">
                <a:solidFill>
                  <a:schemeClr val="bg1"/>
                </a:solidFill>
              </a:rPr>
              <a:t>Швацька машинка нам шиє жилет.</a:t>
            </a:r>
          </a:p>
          <a:p>
            <a:endParaRPr lang="uk-UA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13996"/>
            <a:ext cx="4876190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80" y="271782"/>
            <a:ext cx="4610728" cy="6068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sz="2000" b="1" dirty="0">
                <a:solidFill>
                  <a:schemeClr val="bg1"/>
                </a:solidFill>
              </a:rPr>
              <a:t>І холодильник завжди помагає -</a:t>
            </a:r>
          </a:p>
          <a:p>
            <a:pPr fontAlgn="base"/>
            <a:r>
              <a:rPr lang="uk-UA" sz="2000" b="1" dirty="0">
                <a:solidFill>
                  <a:schemeClr val="bg1"/>
                </a:solidFill>
              </a:rPr>
              <a:t>Різні продукти для нас зберігає.</a:t>
            </a:r>
          </a:p>
          <a:p>
            <a:pPr fontAlgn="base"/>
            <a:r>
              <a:rPr lang="uk-UA" sz="2000" b="1" dirty="0">
                <a:solidFill>
                  <a:schemeClr val="bg1"/>
                </a:solidFill>
              </a:rPr>
              <a:t>Готує плита електрична компот -</a:t>
            </a:r>
          </a:p>
          <a:p>
            <a:pPr fontAlgn="base"/>
            <a:r>
              <a:rPr lang="uk-UA" sz="2000" b="1" dirty="0">
                <a:solidFill>
                  <a:schemeClr val="bg1"/>
                </a:solidFill>
              </a:rPr>
              <a:t>У помічників цих багато турбот.</a:t>
            </a:r>
          </a:p>
          <a:p>
            <a:pPr fontAlgn="base"/>
            <a:r>
              <a:rPr lang="uk-UA" sz="2000" b="1" dirty="0">
                <a:solidFill>
                  <a:schemeClr val="bg1"/>
                </a:solidFill>
              </a:rPr>
              <a:t>Всі прилади нам побутові потрібні, 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Проте обережні ми бути повинні: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Якщо в холодильник залізти грайливо, 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Замерзнути можна – це дуже журливо.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Якщо у машину пральну упасти, 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То від електрики можна пропасти!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І в телевізорі не колупайтесь, 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Там небезпека – остерігайтесь!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Поруч з приборами краще не грати.</a:t>
            </a:r>
          </a:p>
          <a:p>
            <a:pPr fontAlgn="base"/>
            <a:r>
              <a:rPr lang="uk-UA" sz="2000" b="1" dirty="0">
                <a:solidFill>
                  <a:srgbClr val="FF0000"/>
                </a:solidFill>
              </a:rPr>
              <a:t>Зовсім не складно це пам`ятати!</a:t>
            </a:r>
          </a:p>
        </p:txBody>
      </p:sp>
      <p:pic>
        <p:nvPicPr>
          <p:cNvPr id="13314" name="Picture 2" descr="Правила поведінки з електричними приладами - ДНЗ № 347 &quot;Калі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69080"/>
            <a:ext cx="4104456" cy="39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1"/>
            <a:ext cx="8381260" cy="93356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Небезпечними є електричні прилади</a:t>
            </a:r>
            <a:br>
              <a:rPr lang="ru-RU" sz="40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sz="half" idx="1"/>
          </p:nvPr>
        </p:nvSpPr>
        <p:spPr>
          <a:xfrm>
            <a:off x="239517" y="1814774"/>
            <a:ext cx="4244975" cy="44069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algn="ctr"/>
            <a:r>
              <a:rPr lang="uk-UA" altLang="ru-RU" sz="3200" b="1" dirty="0">
                <a:solidFill>
                  <a:schemeClr val="bg1"/>
                </a:solidFill>
              </a:rPr>
              <a:t>Використання їх не за призначенням або невміле користування ними може призвести до пожежі</a:t>
            </a:r>
            <a:endParaRPr lang="ru-RU" altLang="ru-RU" sz="3200" b="1" dirty="0">
              <a:solidFill>
                <a:schemeClr val="bg1"/>
              </a:solidFill>
            </a:endParaRPr>
          </a:p>
          <a:p>
            <a:pPr marL="273050"/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376478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uk-UA" altLang="ru-RU" b="1" i="1" dirty="0">
                <a:solidFill>
                  <a:srgbClr val="FF0000"/>
                </a:solidFill>
              </a:rPr>
              <a:t>ПРАВИЛО 1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6816" y="1584324"/>
            <a:ext cx="4963418" cy="45259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algn="ctr" fontAlgn="auto"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FF0000"/>
                </a:solidFill>
              </a:rPr>
              <a:t>Ніколи не залишай без нагляду ввімкненими в розетку електроприлади.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3200" b="1" i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b="1" dirty="0">
                <a:solidFill>
                  <a:schemeClr val="bg1"/>
                </a:solidFill>
              </a:rPr>
              <a:t>Якщо зібрався ти в дорогу,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b="1" dirty="0">
                <a:solidFill>
                  <a:schemeClr val="bg1"/>
                </a:solidFill>
              </a:rPr>
              <a:t>Біля порогу зупинись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b="1" dirty="0">
                <a:solidFill>
                  <a:schemeClr val="bg1"/>
                </a:solidFill>
              </a:rPr>
              <a:t>Та на розетки подивись!</a:t>
            </a:r>
            <a:endParaRPr lang="ru-RU" b="1" dirty="0">
              <a:solidFill>
                <a:schemeClr val="bg1"/>
              </a:solidFill>
            </a:endParaRPr>
          </a:p>
          <a:p>
            <a:pPr marL="274320" fontAlgn="auto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Презентация на тему: &quot;Что бы избежать беды. Не оставляй утюг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31417" r="3534" b="7552"/>
          <a:stretch/>
        </p:blipFill>
        <p:spPr bwMode="auto">
          <a:xfrm>
            <a:off x="5100234" y="3847305"/>
            <a:ext cx="38884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3ba37351791bdbf912e3b2b88c43e5bd5a086cb"/>
</p:tagLst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470</TotalTime>
  <Words>561</Words>
  <Application>Microsoft Office PowerPoint</Application>
  <PresentationFormat>Екран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6" baseType="lpstr">
      <vt:lpstr>Calibri</vt:lpstr>
      <vt:lpstr>Corbel</vt:lpstr>
      <vt:lpstr>Franklin Gothic Medium</vt:lpstr>
      <vt:lpstr>Times New Roman</vt:lpstr>
      <vt:lpstr>Wingdings</vt:lpstr>
      <vt:lpstr>Wingdings 2</vt:lpstr>
      <vt:lpstr>Базис</vt:lpstr>
      <vt:lpstr>Безпека там, де ти живеш</vt:lpstr>
      <vt:lpstr>Ранкове коло</vt:lpstr>
      <vt:lpstr>Презентація PowerPoint</vt:lpstr>
      <vt:lpstr>Презентація PowerPoint</vt:lpstr>
      <vt:lpstr>Будинок – це не просто будівля. Це твоє житло! В кожній оселі є пристрої, які нам допомагають: побутова техніка, посуд, одяг, меблі і багато іншого. Але деякі наші помічники можуть бути небезпечними!</vt:lpstr>
      <vt:lpstr>Побутові прилади  </vt:lpstr>
      <vt:lpstr>Презентація PowerPoint</vt:lpstr>
      <vt:lpstr>Небезпечними є електричні прилади </vt:lpstr>
      <vt:lpstr>ПРАВИЛО 1</vt:lpstr>
      <vt:lpstr> ПРАВИЛО 2</vt:lpstr>
      <vt:lpstr>ПРАВИЛО 3</vt:lpstr>
      <vt:lpstr>Небезпечними є ліки</vt:lpstr>
      <vt:lpstr>ПРАВИЛО 1</vt:lpstr>
      <vt:lpstr>ПРАВИЛО 2</vt:lpstr>
      <vt:lpstr>Побутова хімія !!!</vt:lpstr>
      <vt:lpstr>ПРАВИЛО 1 </vt:lpstr>
      <vt:lpstr>ПРАВИЛО 2</vt:lpstr>
      <vt:lpstr>Небезпечним є газ </vt:lpstr>
      <vt:lpstr>Презентація PowerPoint</vt:lpstr>
      <vt:lpstr>Небезпечні гострі, колючі і ріжучі предмети</vt:lpstr>
      <vt:lpstr>Не відчиняй двері незнайомим  людям!!! </vt:lpstr>
      <vt:lpstr>Презентація PowerPoint</vt:lpstr>
      <vt:lpstr>Презентація PowerPoint</vt:lpstr>
      <vt:lpstr>Презентація PowerPoint</vt:lpstr>
      <vt:lpstr>Обережно поводься з сірниками ! Не грайся з вогнем!</vt:lpstr>
      <vt:lpstr>Презентація PowerPoint</vt:lpstr>
      <vt:lpstr>Презентація PowerPoint</vt:lpstr>
      <vt:lpstr>Презентація PowerPoint</vt:lpstr>
      <vt:lpstr>Правила ми знаємо –  Небезпеку не впускаємо. Про здоров’я і життя  Ми своє подбаємо!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Зеленые бабочки</dc:title>
  <dc:creator>obstinate</dc:creator>
  <dc:description>Шаблон презентации с сайта http://presentation-creation.ru/</dc:description>
  <cp:lastModifiedBy>user</cp:lastModifiedBy>
  <cp:revision>79</cp:revision>
  <dcterms:created xsi:type="dcterms:W3CDTF">2018-03-26T16:37:54Z</dcterms:created>
  <dcterms:modified xsi:type="dcterms:W3CDTF">2022-05-19T09:07:51Z</dcterms:modified>
</cp:coreProperties>
</file>