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62" r:id="rId2"/>
    <p:sldId id="261" r:id="rId3"/>
    <p:sldId id="257" r:id="rId4"/>
    <p:sldId id="256" r:id="rId5"/>
    <p:sldId id="268" r:id="rId6"/>
    <p:sldId id="275" r:id="rId7"/>
    <p:sldId id="269" r:id="rId8"/>
    <p:sldId id="279" r:id="rId9"/>
    <p:sldId id="280" r:id="rId10"/>
    <p:sldId id="273" r:id="rId11"/>
    <p:sldId id="277" r:id="rId12"/>
    <p:sldId id="276" r:id="rId13"/>
    <p:sldId id="263" r:id="rId14"/>
    <p:sldId id="278" r:id="rId15"/>
    <p:sldId id="281" r:id="rId16"/>
    <p:sldId id="270" r:id="rId17"/>
    <p:sldId id="272" r:id="rId18"/>
    <p:sldId id="274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24C6"/>
    <a:srgbClr val="FF3399"/>
    <a:srgbClr val="FFCC66"/>
    <a:srgbClr val="004F8A"/>
    <a:srgbClr val="CBFDCD"/>
    <a:srgbClr val="009900"/>
    <a:srgbClr val="F8FE12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93085B-B6B6-4301-BB5A-242757176C99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15B02F-0384-487A-A460-3F585A97E2DD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95091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15B02F-0384-487A-A460-3F585A97E2DD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9014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15B02F-0384-487A-A460-3F585A97E2DD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13196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15B02F-0384-487A-A460-3F585A97E2DD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84792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E30547-AA97-4385-B094-DCA9098576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2573B24-A481-406D-B0C3-4F6923EA90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57AC6A7-F945-49DA-99A1-164B20122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16E02-50C9-4321-B016-73CF4BEA542A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08AEF37-34C5-4D87-A7CB-57FDB1A64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F57A39E-32E9-4154-87F0-5832C8047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C4FBF-FFE3-4350-896C-3D7C155BFEC1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2155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38EFAA-4938-422D-90F4-99FAD95BF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3929D93-E925-4682-9689-A1032EA2A3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532625D-5FE4-4117-8927-B4DED0FD56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16E02-50C9-4321-B016-73CF4BEA542A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B3BD27C-3CA6-44B4-B615-3F1FFBA75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6459FD-2FD1-4F78-8340-E539D6AB1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C4FBF-FFE3-4350-896C-3D7C155BFEC1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1846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C438945-9EFD-4835-A8F6-9E02E0AFBA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F96CEE2-EE99-4855-88D5-D86932D700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1B1000A-C0AA-4C78-AD70-46D302ACA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16E02-50C9-4321-B016-73CF4BEA542A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74F9B94-9BAD-4318-B312-C0DF09B0A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6CC8085-E370-4BCA-8A17-CE05E5BF0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C4FBF-FFE3-4350-896C-3D7C155BFEC1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5531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14823C-2A66-4F29-B912-6AFF5C627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DE252BD-4740-4E0B-A73A-9D84D930EB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47A4D8A-9ECE-46AA-98AD-BFDC253BD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16E02-50C9-4321-B016-73CF4BEA542A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08534CE-7B8D-4A84-BA2F-79A28FE3E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CE11A80-C8E9-4636-B93A-59A87BEEA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C4FBF-FFE3-4350-896C-3D7C155BFEC1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9918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65A036-FC6D-4256-9782-A91968A24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068555D-9F4D-433B-A336-3DF8B8512C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CC41F6-7EC4-4061-A1C1-589B4D331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16E02-50C9-4321-B016-73CF4BEA542A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7DAD99-E4BA-4D11-B64F-98BEB616C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410500-91C1-4297-8DB3-675381E13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C4FBF-FFE3-4350-896C-3D7C155BFEC1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6220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3EF9B9-98DC-448B-835D-EA39D825A7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50BF87F-3D73-4A08-B6A7-5AD0173B11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763C55C-95EE-4C37-9D2F-0A7BEFD673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163DE89-9719-4F99-911A-E96F735412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16E02-50C9-4321-B016-73CF4BEA542A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67BD9C7-A7F4-4E46-9131-2E977D9E9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71FE8FF-05D7-421F-853C-AE0E7A6EB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C4FBF-FFE3-4350-896C-3D7C155BFEC1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8445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FA2B6C-CD2C-4F4B-8492-9D29462C2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3B9FA45-2451-462B-AB17-FE11102EB2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3A1C66E-53E7-4E2F-8232-90A1D06C0E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3FF7C8A-4315-43C2-8C1B-F57DBDFF05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0D9D694-97F8-4CE7-BDEC-FEE009430B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A4D856E-9C6F-41C6-86AF-8E037A8C64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16E02-50C9-4321-B016-73CF4BEA542A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C79FD2-A8CE-4A76-9EEA-101D7A9EC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0A2CAFB-3041-416B-94F1-BEA0CB952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C4FBF-FFE3-4350-896C-3D7C155BFEC1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6256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5CEA7D-0687-49E0-80BA-58214198EC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97DBFA7-C64B-4289-B7EE-2FAC1CD16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16E02-50C9-4321-B016-73CF4BEA542A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79AD440-5567-474D-BEB3-4A45E7804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8471148-B28F-4AFB-9403-CC075D584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C4FBF-FFE3-4350-896C-3D7C155BFEC1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2412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62DD1B2-801D-4DC8-9E16-3D186EEA4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16E02-50C9-4321-B016-73CF4BEA542A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A614E24-3D00-429D-836A-AB6582284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410B2C7-85FD-4766-B2A1-F1973C185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C4FBF-FFE3-4350-896C-3D7C155BFEC1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153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4BB7CC-0AE1-4002-ACFE-67CA206B7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4714DAE-81D2-47AA-89ED-7723A481EB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BE5D32C-3E22-4F9A-82A5-FB29CE2171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7343A54-203B-45E7-BEFA-FC554986F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16E02-50C9-4321-B016-73CF4BEA542A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FDCE0EC-EE08-4F56-91DD-4C38B174F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E95DB64-E2EE-4640-B8FD-8E489B1A0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C4FBF-FFE3-4350-896C-3D7C155BFEC1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607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092285-DE0B-4A24-A45B-3DC682E36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314ECAB-770B-4E28-8D48-508EDF76FA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6737A1E-03AF-4904-AEFC-802A1EBD2D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AD28C50-5A5A-4EA9-9D3C-6FC1ED1F2B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16E02-50C9-4321-B016-73CF4BEA542A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4EBF6D3-57A8-47C8-96B5-7CADB6FDA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D20D986-5B40-458A-929E-79E7FB679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C4FBF-FFE3-4350-896C-3D7C155BFEC1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9321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8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3740E3-FFCA-476C-B2F6-4CE9A44D9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DEFDB82-E03E-4DD4-B9E5-C08C08EA1F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05848F5-1054-48F1-A9B1-93B1F42153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A16E02-50C9-4321-B016-73CF4BEA542A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D7AF075-E852-457E-BB25-74464B8EA5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86F1800-D900-4C38-9D45-310BB77FDB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7C4FBF-FFE3-4350-896C-3D7C155BFEC1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0928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hyperlink" Target="https://www.youtube.com/watch?v=QABy6U3Xjkw" TargetMode="Externa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ww.youtube.com/watch?v=1PJzpuT7zIY" TargetMode="Externa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0C9343-A34A-4462-8D79-33CF57CF5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714" y="1"/>
            <a:ext cx="5878286" cy="6858000"/>
          </a:xfrm>
        </p:spPr>
        <p:txBody>
          <a:bodyPr>
            <a:normAutofit/>
          </a:bodyPr>
          <a:lstStyle/>
          <a:p>
            <a:r>
              <a:rPr lang="uk-UA" sz="5400" dirty="0">
                <a:solidFill>
                  <a:srgbClr val="1C24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НЕХАЙ ЛУНАЄ ІСТИНА СТАРА</a:t>
            </a:r>
            <a:br>
              <a:rPr lang="uk-UA" sz="5400" dirty="0">
                <a:solidFill>
                  <a:srgbClr val="1C24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5400" dirty="0">
                <a:solidFill>
                  <a:srgbClr val="1C24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---</a:t>
            </a:r>
            <a:br>
              <a:rPr lang="uk-UA" sz="5400" dirty="0">
                <a:solidFill>
                  <a:srgbClr val="1C24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5400" dirty="0">
                <a:solidFill>
                  <a:srgbClr val="1C24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uk-UA" sz="5400" dirty="0">
                <a:solidFill>
                  <a:srgbClr val="1C24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ЛЮДИНА  ПОЧИНАЄТЬСЯ </a:t>
            </a:r>
            <a:br>
              <a:rPr lang="uk-UA" sz="5400" dirty="0">
                <a:solidFill>
                  <a:srgbClr val="1C24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5400" dirty="0">
                <a:solidFill>
                  <a:srgbClr val="1C24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uk-UA" sz="5400" dirty="0">
                <a:solidFill>
                  <a:srgbClr val="1C24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З  ДОБРА !</a:t>
            </a:r>
            <a:endParaRPr lang="ru-RU" sz="5400" dirty="0">
              <a:solidFill>
                <a:srgbClr val="1C24C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2" name="Picture 6" descr="Презентація &quot;Від щирого серця даруймо доброту&quot;">
            <a:extLst>
              <a:ext uri="{FF2B5EF4-FFF2-40B4-BE49-F238E27FC236}">
                <a16:creationId xmlns:a16="http://schemas.microsoft.com/office/drawing/2014/main" id="{C6A07602-4ED1-4ABD-AC66-F53ACCD67A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4136" y="992301"/>
            <a:ext cx="6497864" cy="4873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2AA9994C-B092-4B98-B4C8-CA80FB1531FD}"/>
              </a:ext>
            </a:extLst>
          </p:cNvPr>
          <p:cNvSpPr/>
          <p:nvPr/>
        </p:nvSpPr>
        <p:spPr>
          <a:xfrm>
            <a:off x="8943068" y="6177184"/>
            <a:ext cx="29191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/>
              <a:t>Підготувала: Світлана </a:t>
            </a:r>
            <a:r>
              <a:rPr lang="uk-UA" dirty="0" err="1"/>
              <a:t>Гаєва</a:t>
            </a:r>
            <a:r>
              <a:rPr lang="uk-UA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259801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DB0465-721D-49FE-97E3-C704067CE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Презентація &quot;ДОБРОТА- ЦЕ ЧАСТИНА НАС&quot;">
            <a:extLst>
              <a:ext uri="{FF2B5EF4-FFF2-40B4-BE49-F238E27FC236}">
                <a16:creationId xmlns:a16="http://schemas.microsoft.com/office/drawing/2014/main" id="{74E169C1-2336-4187-82B8-4D30B3E54E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565" y="365125"/>
            <a:ext cx="11400508" cy="649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67D366D-8005-47FE-A806-63AB46050F49}"/>
              </a:ext>
            </a:extLst>
          </p:cNvPr>
          <p:cNvSpPr/>
          <p:nvPr/>
        </p:nvSpPr>
        <p:spPr>
          <a:xfrm>
            <a:off x="403565" y="-92076"/>
            <a:ext cx="11384869" cy="202478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3200" b="1" dirty="0">
              <a:solidFill>
                <a:srgbClr val="1C24C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3600" b="1" dirty="0">
                <a:solidFill>
                  <a:srgbClr val="1C24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 багато  висловів, легенд, фільмів, прислів’їв про доброту. </a:t>
            </a:r>
            <a:br>
              <a:rPr lang="uk-UA" sz="3600" b="1" dirty="0">
                <a:solidFill>
                  <a:srgbClr val="1C24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600" b="1" dirty="0">
                <a:solidFill>
                  <a:srgbClr val="1C24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Але добра ніколи не буває забагато.</a:t>
            </a:r>
            <a:br>
              <a:rPr lang="uk-UA" sz="3600" b="1" dirty="0">
                <a:solidFill>
                  <a:srgbClr val="1C24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8769381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CAE623-0678-46F7-B9A5-988D26473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339AAF3-4BDC-46F0-99F5-21288535FD43}"/>
              </a:ext>
            </a:extLst>
          </p:cNvPr>
          <p:cNvSpPr/>
          <p:nvPr/>
        </p:nvSpPr>
        <p:spPr>
          <a:xfrm>
            <a:off x="4024748" y="227012"/>
            <a:ext cx="3872342" cy="310991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50345A1-481F-4B06-A77A-78EEC0FE6C75}"/>
              </a:ext>
            </a:extLst>
          </p:cNvPr>
          <p:cNvSpPr/>
          <p:nvPr/>
        </p:nvSpPr>
        <p:spPr>
          <a:xfrm>
            <a:off x="8049495" y="195838"/>
            <a:ext cx="3906981" cy="31722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63A154A-7D1D-48A4-890B-7AE33A00A20C}"/>
              </a:ext>
            </a:extLst>
          </p:cNvPr>
          <p:cNvSpPr/>
          <p:nvPr/>
        </p:nvSpPr>
        <p:spPr>
          <a:xfrm>
            <a:off x="228602" y="3521075"/>
            <a:ext cx="3740726" cy="30638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C808C73-45C4-4363-A166-FE5369425B27}"/>
              </a:ext>
            </a:extLst>
          </p:cNvPr>
          <p:cNvSpPr/>
          <p:nvPr/>
        </p:nvSpPr>
        <p:spPr>
          <a:xfrm>
            <a:off x="4156364" y="3521075"/>
            <a:ext cx="3740726" cy="30638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87A46EE-04BA-4C7C-A65B-1A64FF3790B2}"/>
              </a:ext>
            </a:extLst>
          </p:cNvPr>
          <p:cNvSpPr/>
          <p:nvPr/>
        </p:nvSpPr>
        <p:spPr>
          <a:xfrm>
            <a:off x="200891" y="273049"/>
            <a:ext cx="3671452" cy="30638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C534557-A49F-4719-B7AE-6EC3FDAF4811}"/>
              </a:ext>
            </a:extLst>
          </p:cNvPr>
          <p:cNvSpPr/>
          <p:nvPr/>
        </p:nvSpPr>
        <p:spPr>
          <a:xfrm>
            <a:off x="8084133" y="3514146"/>
            <a:ext cx="3906981" cy="30638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00" name="Picture 4" descr="Цитати про добро – 15 цитат про добро та милосердя – Почує кожен">
            <a:extLst>
              <a:ext uri="{FF2B5EF4-FFF2-40B4-BE49-F238E27FC236}">
                <a16:creationId xmlns:a16="http://schemas.microsoft.com/office/drawing/2014/main" id="{F56D529C-B1A0-447F-9D47-B3352A40AC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27037"/>
            <a:ext cx="3165765" cy="2711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Цитати про добро – 15 цитат про добро та милосердя – Почує кожен">
            <a:extLst>
              <a:ext uri="{FF2B5EF4-FFF2-40B4-BE49-F238E27FC236}">
                <a16:creationId xmlns:a16="http://schemas.microsoft.com/office/drawing/2014/main" id="{1184F5CE-C52B-4342-8A9F-3BFA80798A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3661280"/>
            <a:ext cx="3415143" cy="2783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>
            <a:extLst>
              <a:ext uri="{FF2B5EF4-FFF2-40B4-BE49-F238E27FC236}">
                <a16:creationId xmlns:a16="http://schemas.microsoft.com/office/drawing/2014/main" id="{70592437-24CD-447E-8748-DB4A387737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2511" y="389155"/>
            <a:ext cx="3671452" cy="274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>
            <a:extLst>
              <a:ext uri="{FF2B5EF4-FFF2-40B4-BE49-F238E27FC236}">
                <a16:creationId xmlns:a16="http://schemas.microsoft.com/office/drawing/2014/main" id="{B27FB6D3-16D4-4239-8293-525D3CCF58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7312" y="3615205"/>
            <a:ext cx="3616038" cy="2861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>
            <a:extLst>
              <a:ext uri="{FF2B5EF4-FFF2-40B4-BE49-F238E27FC236}">
                <a16:creationId xmlns:a16="http://schemas.microsoft.com/office/drawing/2014/main" id="{3B5C74DB-9E76-4414-8F88-D743284EAE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1898" y="248156"/>
            <a:ext cx="3671452" cy="2889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Добрий мудрий вислів. Афоризми та цитати про доброту та милосердя  людяності. Тб'нщімейойс чумхи. чпмшобс лпнрймсгйс йъ тбъощи йуфпюойлпч:)">
            <a:extLst>
              <a:ext uri="{FF2B5EF4-FFF2-40B4-BE49-F238E27FC236}">
                <a16:creationId xmlns:a16="http://schemas.microsoft.com/office/drawing/2014/main" id="{1E30980F-E5CB-4AC5-9C64-7230BF3230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2621" y="3615205"/>
            <a:ext cx="3408220" cy="2783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18777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096231-0E7F-4087-BDE6-5074A1950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816" y="789709"/>
            <a:ext cx="11596255" cy="1173282"/>
          </a:xfrm>
        </p:spPr>
        <p:txBody>
          <a:bodyPr>
            <a:normAutofit fontScale="90000"/>
          </a:bodyPr>
          <a:lstStyle/>
          <a:p>
            <a:r>
              <a:rPr lang="uk-UA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uk-UA" dirty="0">
                <a:solidFill>
                  <a:srgbClr val="1C24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Притча «ВСЕ У ТВОЇХ РУКАХ»</a:t>
            </a:r>
            <a:br>
              <a:rPr lang="uk-UA" dirty="0">
                <a:solidFill>
                  <a:srgbClr val="1C24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>
                <a:hlinkClick r:id="rId2"/>
              </a:rPr>
              <a:t>https://www.youtube.com/watch?v=QABy6U3Xjkw</a:t>
            </a:r>
            <a:br>
              <a:rPr lang="uk-UA" dirty="0"/>
            </a:br>
            <a:endParaRPr lang="ru-RU" dirty="0"/>
          </a:p>
        </p:txBody>
      </p:sp>
      <p:pic>
        <p:nvPicPr>
          <p:cNvPr id="3" name="Рисунок 4" descr="babochka-v-rukah.gif">
            <a:extLst>
              <a:ext uri="{FF2B5EF4-FFF2-40B4-BE49-F238E27FC236}">
                <a16:creationId xmlns:a16="http://schemas.microsoft.com/office/drawing/2014/main" id="{D1676252-ABC3-4D65-98A4-8226F9A781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372" y="1962991"/>
            <a:ext cx="6621144" cy="4895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58967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295266-320F-4CC7-AB63-5D05F27A3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3982356"/>
            <a:ext cx="12192000" cy="3086101"/>
          </a:xfrm>
        </p:spPr>
        <p:txBody>
          <a:bodyPr>
            <a:normAutofit fontScale="90000"/>
          </a:bodyPr>
          <a:lstStyle/>
          <a:p>
            <a:pPr algn="ctr"/>
            <a:br>
              <a:rPr lang="uk-UA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b="1" dirty="0">
                <a:solidFill>
                  <a:srgbClr val="1C24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 важливо, на твою думку, постійно робити добрі справи? Адже часто оточуючі можуть і не помітити цієї доброти? Ба, навіть віддячити злом на твоє добре ставлення… </a:t>
            </a:r>
            <a:br>
              <a:rPr lang="uk-UA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b="1" i="1" dirty="0"/>
          </a:p>
        </p:txBody>
      </p:sp>
      <p:pic>
        <p:nvPicPr>
          <p:cNvPr id="7170" name="Picture 2" descr="4) Никогда не делайте!: shichengaru — LiveJournal">
            <a:extLst>
              <a:ext uri="{FF2B5EF4-FFF2-40B4-BE49-F238E27FC236}">
                <a16:creationId xmlns:a16="http://schemas.microsoft.com/office/drawing/2014/main" id="{1F24AFE8-0DDA-4D84-BEC8-3275003276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744" y="520790"/>
            <a:ext cx="6346836" cy="3601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олилиния: фигура 9">
            <a:extLst>
              <a:ext uri="{FF2B5EF4-FFF2-40B4-BE49-F238E27FC236}">
                <a16:creationId xmlns:a16="http://schemas.microsoft.com/office/drawing/2014/main" id="{A483AC58-E503-499F-994B-F0C25B53400C}"/>
              </a:ext>
            </a:extLst>
          </p:cNvPr>
          <p:cNvSpPr/>
          <p:nvPr/>
        </p:nvSpPr>
        <p:spPr>
          <a:xfrm>
            <a:off x="5424830" y="783771"/>
            <a:ext cx="3727421" cy="2324048"/>
          </a:xfrm>
          <a:custGeom>
            <a:avLst/>
            <a:gdLst>
              <a:gd name="connsiteX0" fmla="*/ 3515970 w 3727421"/>
              <a:gd name="connsiteY0" fmla="*/ 0 h 2324048"/>
              <a:gd name="connsiteX1" fmla="*/ 3443399 w 3727421"/>
              <a:gd name="connsiteY1" fmla="*/ 58058 h 2324048"/>
              <a:gd name="connsiteX2" fmla="*/ 3356313 w 3727421"/>
              <a:gd name="connsiteY2" fmla="*/ 87086 h 2324048"/>
              <a:gd name="connsiteX3" fmla="*/ 3341799 w 3727421"/>
              <a:gd name="connsiteY3" fmla="*/ 130629 h 2324048"/>
              <a:gd name="connsiteX4" fmla="*/ 3138599 w 3727421"/>
              <a:gd name="connsiteY4" fmla="*/ 304800 h 2324048"/>
              <a:gd name="connsiteX5" fmla="*/ 3007970 w 3727421"/>
              <a:gd name="connsiteY5" fmla="*/ 362858 h 2324048"/>
              <a:gd name="connsiteX6" fmla="*/ 2978941 w 3727421"/>
              <a:gd name="connsiteY6" fmla="*/ 420915 h 2324048"/>
              <a:gd name="connsiteX7" fmla="*/ 2920884 w 3727421"/>
              <a:gd name="connsiteY7" fmla="*/ 508000 h 2324048"/>
              <a:gd name="connsiteX8" fmla="*/ 2819284 w 3727421"/>
              <a:gd name="connsiteY8" fmla="*/ 537029 h 2324048"/>
              <a:gd name="connsiteX9" fmla="*/ 2703170 w 3727421"/>
              <a:gd name="connsiteY9" fmla="*/ 551543 h 2324048"/>
              <a:gd name="connsiteX10" fmla="*/ 2645113 w 3727421"/>
              <a:gd name="connsiteY10" fmla="*/ 566058 h 2324048"/>
              <a:gd name="connsiteX11" fmla="*/ 2558027 w 3727421"/>
              <a:gd name="connsiteY11" fmla="*/ 580572 h 2324048"/>
              <a:gd name="connsiteX12" fmla="*/ 2470941 w 3727421"/>
              <a:gd name="connsiteY12" fmla="*/ 609600 h 2324048"/>
              <a:gd name="connsiteX13" fmla="*/ 2427399 w 3727421"/>
              <a:gd name="connsiteY13" fmla="*/ 638629 h 2324048"/>
              <a:gd name="connsiteX14" fmla="*/ 2253227 w 3727421"/>
              <a:gd name="connsiteY14" fmla="*/ 667658 h 2324048"/>
              <a:gd name="connsiteX15" fmla="*/ 2209684 w 3727421"/>
              <a:gd name="connsiteY15" fmla="*/ 696686 h 2324048"/>
              <a:gd name="connsiteX16" fmla="*/ 2064541 w 3727421"/>
              <a:gd name="connsiteY16" fmla="*/ 740229 h 2324048"/>
              <a:gd name="connsiteX17" fmla="*/ 2020999 w 3727421"/>
              <a:gd name="connsiteY17" fmla="*/ 769258 h 2324048"/>
              <a:gd name="connsiteX18" fmla="*/ 1701684 w 3727421"/>
              <a:gd name="connsiteY18" fmla="*/ 740229 h 2324048"/>
              <a:gd name="connsiteX19" fmla="*/ 1440427 w 3727421"/>
              <a:gd name="connsiteY19" fmla="*/ 754743 h 2324048"/>
              <a:gd name="connsiteX20" fmla="*/ 1396884 w 3727421"/>
              <a:gd name="connsiteY20" fmla="*/ 769258 h 2324048"/>
              <a:gd name="connsiteX21" fmla="*/ 1382370 w 3727421"/>
              <a:gd name="connsiteY21" fmla="*/ 812800 h 2324048"/>
              <a:gd name="connsiteX22" fmla="*/ 1324313 w 3727421"/>
              <a:gd name="connsiteY22" fmla="*/ 870858 h 2324048"/>
              <a:gd name="connsiteX23" fmla="*/ 1063056 w 3727421"/>
              <a:gd name="connsiteY23" fmla="*/ 856343 h 2324048"/>
              <a:gd name="connsiteX24" fmla="*/ 990484 w 3727421"/>
              <a:gd name="connsiteY24" fmla="*/ 827315 h 2324048"/>
              <a:gd name="connsiteX25" fmla="*/ 903399 w 3727421"/>
              <a:gd name="connsiteY25" fmla="*/ 798286 h 2324048"/>
              <a:gd name="connsiteX26" fmla="*/ 671170 w 3727421"/>
              <a:gd name="connsiteY26" fmla="*/ 827315 h 2324048"/>
              <a:gd name="connsiteX27" fmla="*/ 598599 w 3727421"/>
              <a:gd name="connsiteY27" fmla="*/ 841829 h 2324048"/>
              <a:gd name="connsiteX28" fmla="*/ 496999 w 3727421"/>
              <a:gd name="connsiteY28" fmla="*/ 899886 h 2324048"/>
              <a:gd name="connsiteX29" fmla="*/ 467970 w 3727421"/>
              <a:gd name="connsiteY29" fmla="*/ 943429 h 2324048"/>
              <a:gd name="connsiteX30" fmla="*/ 438941 w 3727421"/>
              <a:gd name="connsiteY30" fmla="*/ 1001486 h 2324048"/>
              <a:gd name="connsiteX31" fmla="*/ 351856 w 3727421"/>
              <a:gd name="connsiteY31" fmla="*/ 1088572 h 2324048"/>
              <a:gd name="connsiteX32" fmla="*/ 279284 w 3727421"/>
              <a:gd name="connsiteY32" fmla="*/ 1436915 h 2324048"/>
              <a:gd name="connsiteX33" fmla="*/ 308313 w 3727421"/>
              <a:gd name="connsiteY33" fmla="*/ 1625600 h 2324048"/>
              <a:gd name="connsiteX34" fmla="*/ 380884 w 3727421"/>
              <a:gd name="connsiteY34" fmla="*/ 1770743 h 2324048"/>
              <a:gd name="connsiteX35" fmla="*/ 395399 w 3727421"/>
              <a:gd name="connsiteY35" fmla="*/ 2046515 h 2324048"/>
              <a:gd name="connsiteX36" fmla="*/ 380884 w 3727421"/>
              <a:gd name="connsiteY36" fmla="*/ 2090058 h 2324048"/>
              <a:gd name="connsiteX37" fmla="*/ 235741 w 3727421"/>
              <a:gd name="connsiteY37" fmla="*/ 2148115 h 2324048"/>
              <a:gd name="connsiteX38" fmla="*/ 148656 w 3727421"/>
              <a:gd name="connsiteY38" fmla="*/ 2206172 h 2324048"/>
              <a:gd name="connsiteX39" fmla="*/ 61570 w 3727421"/>
              <a:gd name="connsiteY39" fmla="*/ 2235200 h 2324048"/>
              <a:gd name="connsiteX40" fmla="*/ 47056 w 3727421"/>
              <a:gd name="connsiteY40" fmla="*/ 2293258 h 2324048"/>
              <a:gd name="connsiteX41" fmla="*/ 3513 w 3727421"/>
              <a:gd name="connsiteY41" fmla="*/ 2322286 h 2324048"/>
              <a:gd name="connsiteX42" fmla="*/ 134141 w 3727421"/>
              <a:gd name="connsiteY42" fmla="*/ 2307772 h 2324048"/>
              <a:gd name="connsiteX43" fmla="*/ 221227 w 3727421"/>
              <a:gd name="connsiteY43" fmla="*/ 2249715 h 2324048"/>
              <a:gd name="connsiteX44" fmla="*/ 308313 w 3727421"/>
              <a:gd name="connsiteY44" fmla="*/ 2220686 h 2324048"/>
              <a:gd name="connsiteX45" fmla="*/ 555056 w 3727421"/>
              <a:gd name="connsiteY45" fmla="*/ 2191658 h 2324048"/>
              <a:gd name="connsiteX46" fmla="*/ 946941 w 3727421"/>
              <a:gd name="connsiteY46" fmla="*/ 2148115 h 2324048"/>
              <a:gd name="connsiteX47" fmla="*/ 1121113 w 3727421"/>
              <a:gd name="connsiteY47" fmla="*/ 2061029 h 2324048"/>
              <a:gd name="connsiteX48" fmla="*/ 1208199 w 3727421"/>
              <a:gd name="connsiteY48" fmla="*/ 2002972 h 2324048"/>
              <a:gd name="connsiteX49" fmla="*/ 1295284 w 3727421"/>
              <a:gd name="connsiteY49" fmla="*/ 1944915 h 2324048"/>
              <a:gd name="connsiteX50" fmla="*/ 1440427 w 3727421"/>
              <a:gd name="connsiteY50" fmla="*/ 1915886 h 2324048"/>
              <a:gd name="connsiteX51" fmla="*/ 1483970 w 3727421"/>
              <a:gd name="connsiteY51" fmla="*/ 1886858 h 2324048"/>
              <a:gd name="connsiteX52" fmla="*/ 1687170 w 3727421"/>
              <a:gd name="connsiteY52" fmla="*/ 1857829 h 2324048"/>
              <a:gd name="connsiteX53" fmla="*/ 1745227 w 3727421"/>
              <a:gd name="connsiteY53" fmla="*/ 1886858 h 2324048"/>
              <a:gd name="connsiteX54" fmla="*/ 1803284 w 3727421"/>
              <a:gd name="connsiteY54" fmla="*/ 1872343 h 2324048"/>
              <a:gd name="connsiteX55" fmla="*/ 1904884 w 3727421"/>
              <a:gd name="connsiteY55" fmla="*/ 1814286 h 2324048"/>
              <a:gd name="connsiteX56" fmla="*/ 1962941 w 3727421"/>
              <a:gd name="connsiteY56" fmla="*/ 1799772 h 2324048"/>
              <a:gd name="connsiteX57" fmla="*/ 2064541 w 3727421"/>
              <a:gd name="connsiteY57" fmla="*/ 1727200 h 2324048"/>
              <a:gd name="connsiteX58" fmla="*/ 2137113 w 3727421"/>
              <a:gd name="connsiteY58" fmla="*/ 1669143 h 2324048"/>
              <a:gd name="connsiteX59" fmla="*/ 2282256 w 3727421"/>
              <a:gd name="connsiteY59" fmla="*/ 1640115 h 2324048"/>
              <a:gd name="connsiteX60" fmla="*/ 2441913 w 3727421"/>
              <a:gd name="connsiteY60" fmla="*/ 1553029 h 2324048"/>
              <a:gd name="connsiteX61" fmla="*/ 2543513 w 3727421"/>
              <a:gd name="connsiteY61" fmla="*/ 1524000 h 2324048"/>
              <a:gd name="connsiteX62" fmla="*/ 2601570 w 3727421"/>
              <a:gd name="connsiteY62" fmla="*/ 1494972 h 2324048"/>
              <a:gd name="connsiteX63" fmla="*/ 2833799 w 3727421"/>
              <a:gd name="connsiteY63" fmla="*/ 1451429 h 2324048"/>
              <a:gd name="connsiteX64" fmla="*/ 2891856 w 3727421"/>
              <a:gd name="connsiteY64" fmla="*/ 1436915 h 2324048"/>
              <a:gd name="connsiteX65" fmla="*/ 3007970 w 3727421"/>
              <a:gd name="connsiteY65" fmla="*/ 1422400 h 2324048"/>
              <a:gd name="connsiteX66" fmla="*/ 3109570 w 3727421"/>
              <a:gd name="connsiteY66" fmla="*/ 1393372 h 2324048"/>
              <a:gd name="connsiteX67" fmla="*/ 3167627 w 3727421"/>
              <a:gd name="connsiteY67" fmla="*/ 1378858 h 2324048"/>
              <a:gd name="connsiteX68" fmla="*/ 3211170 w 3727421"/>
              <a:gd name="connsiteY68" fmla="*/ 1364343 h 2324048"/>
              <a:gd name="connsiteX69" fmla="*/ 3341799 w 3727421"/>
              <a:gd name="connsiteY69" fmla="*/ 1349829 h 2324048"/>
              <a:gd name="connsiteX70" fmla="*/ 3370827 w 3727421"/>
              <a:gd name="connsiteY70" fmla="*/ 1306286 h 2324048"/>
              <a:gd name="connsiteX71" fmla="*/ 3428884 w 3727421"/>
              <a:gd name="connsiteY71" fmla="*/ 1291772 h 2324048"/>
              <a:gd name="connsiteX72" fmla="*/ 3472427 w 3727421"/>
              <a:gd name="connsiteY72" fmla="*/ 1277258 h 2324048"/>
              <a:gd name="connsiteX73" fmla="*/ 3719170 w 3727421"/>
              <a:gd name="connsiteY73" fmla="*/ 1262743 h 2324048"/>
              <a:gd name="connsiteX74" fmla="*/ 3719170 w 3727421"/>
              <a:gd name="connsiteY74" fmla="*/ 1204686 h 2324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3727421" h="2324048">
                <a:moveTo>
                  <a:pt x="3515970" y="0"/>
                </a:moveTo>
                <a:cubicBezTo>
                  <a:pt x="3491780" y="19353"/>
                  <a:pt x="3470595" y="43224"/>
                  <a:pt x="3443399" y="58058"/>
                </a:cubicBezTo>
                <a:cubicBezTo>
                  <a:pt x="3416536" y="72710"/>
                  <a:pt x="3356313" y="87086"/>
                  <a:pt x="3356313" y="87086"/>
                </a:cubicBezTo>
                <a:cubicBezTo>
                  <a:pt x="3351475" y="101600"/>
                  <a:pt x="3343963" y="115483"/>
                  <a:pt x="3341799" y="130629"/>
                </a:cubicBezTo>
                <a:cubicBezTo>
                  <a:pt x="3309887" y="354007"/>
                  <a:pt x="3394359" y="285126"/>
                  <a:pt x="3138599" y="304800"/>
                </a:cubicBezTo>
                <a:cubicBezTo>
                  <a:pt x="3034964" y="339345"/>
                  <a:pt x="3076973" y="316856"/>
                  <a:pt x="3007970" y="362858"/>
                </a:cubicBezTo>
                <a:cubicBezTo>
                  <a:pt x="2998294" y="382210"/>
                  <a:pt x="2990073" y="402362"/>
                  <a:pt x="2978941" y="420915"/>
                </a:cubicBezTo>
                <a:cubicBezTo>
                  <a:pt x="2960991" y="450831"/>
                  <a:pt x="2953981" y="496967"/>
                  <a:pt x="2920884" y="508000"/>
                </a:cubicBezTo>
                <a:cubicBezTo>
                  <a:pt x="2886369" y="519505"/>
                  <a:pt x="2855738" y="530953"/>
                  <a:pt x="2819284" y="537029"/>
                </a:cubicBezTo>
                <a:cubicBezTo>
                  <a:pt x="2780809" y="543441"/>
                  <a:pt x="2741875" y="546705"/>
                  <a:pt x="2703170" y="551543"/>
                </a:cubicBezTo>
                <a:cubicBezTo>
                  <a:pt x="2683818" y="556381"/>
                  <a:pt x="2664674" y="562146"/>
                  <a:pt x="2645113" y="566058"/>
                </a:cubicBezTo>
                <a:cubicBezTo>
                  <a:pt x="2616255" y="571830"/>
                  <a:pt x="2586577" y="573435"/>
                  <a:pt x="2558027" y="580572"/>
                </a:cubicBezTo>
                <a:cubicBezTo>
                  <a:pt x="2528342" y="587993"/>
                  <a:pt x="2470941" y="609600"/>
                  <a:pt x="2470941" y="609600"/>
                </a:cubicBezTo>
                <a:cubicBezTo>
                  <a:pt x="2456427" y="619276"/>
                  <a:pt x="2444254" y="634134"/>
                  <a:pt x="2427399" y="638629"/>
                </a:cubicBezTo>
                <a:cubicBezTo>
                  <a:pt x="2370528" y="653795"/>
                  <a:pt x="2253227" y="667658"/>
                  <a:pt x="2253227" y="667658"/>
                </a:cubicBezTo>
                <a:cubicBezTo>
                  <a:pt x="2238713" y="677334"/>
                  <a:pt x="2225624" y="689601"/>
                  <a:pt x="2209684" y="696686"/>
                </a:cubicBezTo>
                <a:cubicBezTo>
                  <a:pt x="2164245" y="716881"/>
                  <a:pt x="2112796" y="728166"/>
                  <a:pt x="2064541" y="740229"/>
                </a:cubicBezTo>
                <a:cubicBezTo>
                  <a:pt x="2050027" y="749905"/>
                  <a:pt x="2038425" y="768466"/>
                  <a:pt x="2020999" y="769258"/>
                </a:cubicBezTo>
                <a:cubicBezTo>
                  <a:pt x="1805318" y="779061"/>
                  <a:pt x="1820028" y="779676"/>
                  <a:pt x="1701684" y="740229"/>
                </a:cubicBezTo>
                <a:cubicBezTo>
                  <a:pt x="1614598" y="745067"/>
                  <a:pt x="1527254" y="746474"/>
                  <a:pt x="1440427" y="754743"/>
                </a:cubicBezTo>
                <a:cubicBezTo>
                  <a:pt x="1425196" y="756194"/>
                  <a:pt x="1407702" y="758440"/>
                  <a:pt x="1396884" y="769258"/>
                </a:cubicBezTo>
                <a:cubicBezTo>
                  <a:pt x="1386066" y="780076"/>
                  <a:pt x="1391262" y="800351"/>
                  <a:pt x="1382370" y="812800"/>
                </a:cubicBezTo>
                <a:cubicBezTo>
                  <a:pt x="1366462" y="835071"/>
                  <a:pt x="1343665" y="851505"/>
                  <a:pt x="1324313" y="870858"/>
                </a:cubicBezTo>
                <a:cubicBezTo>
                  <a:pt x="1237227" y="866020"/>
                  <a:pt x="1149543" y="867624"/>
                  <a:pt x="1063056" y="856343"/>
                </a:cubicBezTo>
                <a:cubicBezTo>
                  <a:pt x="1037221" y="852973"/>
                  <a:pt x="1014969" y="836219"/>
                  <a:pt x="990484" y="827315"/>
                </a:cubicBezTo>
                <a:cubicBezTo>
                  <a:pt x="961728" y="816858"/>
                  <a:pt x="932427" y="807962"/>
                  <a:pt x="903399" y="798286"/>
                </a:cubicBezTo>
                <a:lnTo>
                  <a:pt x="671170" y="827315"/>
                </a:lnTo>
                <a:cubicBezTo>
                  <a:pt x="646749" y="830804"/>
                  <a:pt x="622002" y="834028"/>
                  <a:pt x="598599" y="841829"/>
                </a:cubicBezTo>
                <a:cubicBezTo>
                  <a:pt x="561769" y="854106"/>
                  <a:pt x="528852" y="878651"/>
                  <a:pt x="496999" y="899886"/>
                </a:cubicBezTo>
                <a:cubicBezTo>
                  <a:pt x="487323" y="914400"/>
                  <a:pt x="476625" y="928283"/>
                  <a:pt x="467970" y="943429"/>
                </a:cubicBezTo>
                <a:cubicBezTo>
                  <a:pt x="457235" y="962215"/>
                  <a:pt x="452457" y="984591"/>
                  <a:pt x="438941" y="1001486"/>
                </a:cubicBezTo>
                <a:cubicBezTo>
                  <a:pt x="413296" y="1033543"/>
                  <a:pt x="351856" y="1088572"/>
                  <a:pt x="351856" y="1088572"/>
                </a:cubicBezTo>
                <a:cubicBezTo>
                  <a:pt x="312197" y="1207545"/>
                  <a:pt x="289075" y="1270465"/>
                  <a:pt x="279284" y="1436915"/>
                </a:cubicBezTo>
                <a:cubicBezTo>
                  <a:pt x="275547" y="1500440"/>
                  <a:pt x="294509" y="1563480"/>
                  <a:pt x="308313" y="1625600"/>
                </a:cubicBezTo>
                <a:cubicBezTo>
                  <a:pt x="319933" y="1677891"/>
                  <a:pt x="354129" y="1726152"/>
                  <a:pt x="380884" y="1770743"/>
                </a:cubicBezTo>
                <a:cubicBezTo>
                  <a:pt x="385722" y="1862667"/>
                  <a:pt x="395399" y="1954464"/>
                  <a:pt x="395399" y="2046515"/>
                </a:cubicBezTo>
                <a:cubicBezTo>
                  <a:pt x="395399" y="2061815"/>
                  <a:pt x="391702" y="2079240"/>
                  <a:pt x="380884" y="2090058"/>
                </a:cubicBezTo>
                <a:cubicBezTo>
                  <a:pt x="347506" y="2123436"/>
                  <a:pt x="269746" y="2125445"/>
                  <a:pt x="235741" y="2148115"/>
                </a:cubicBezTo>
                <a:cubicBezTo>
                  <a:pt x="206713" y="2167467"/>
                  <a:pt x="181754" y="2195140"/>
                  <a:pt x="148656" y="2206172"/>
                </a:cubicBezTo>
                <a:lnTo>
                  <a:pt x="61570" y="2235200"/>
                </a:lnTo>
                <a:cubicBezTo>
                  <a:pt x="56732" y="2254553"/>
                  <a:pt x="58121" y="2276660"/>
                  <a:pt x="47056" y="2293258"/>
                </a:cubicBezTo>
                <a:cubicBezTo>
                  <a:pt x="37380" y="2307772"/>
                  <a:pt x="-13694" y="2319418"/>
                  <a:pt x="3513" y="2322286"/>
                </a:cubicBezTo>
                <a:cubicBezTo>
                  <a:pt x="46728" y="2329488"/>
                  <a:pt x="90598" y="2312610"/>
                  <a:pt x="134141" y="2307772"/>
                </a:cubicBezTo>
                <a:cubicBezTo>
                  <a:pt x="163170" y="2288420"/>
                  <a:pt x="188129" y="2260748"/>
                  <a:pt x="221227" y="2249715"/>
                </a:cubicBezTo>
                <a:lnTo>
                  <a:pt x="308313" y="2220686"/>
                </a:lnTo>
                <a:cubicBezTo>
                  <a:pt x="416274" y="2184699"/>
                  <a:pt x="336609" y="2207261"/>
                  <a:pt x="555056" y="2191658"/>
                </a:cubicBezTo>
                <a:cubicBezTo>
                  <a:pt x="721071" y="2136317"/>
                  <a:pt x="492460" y="2208712"/>
                  <a:pt x="946941" y="2148115"/>
                </a:cubicBezTo>
                <a:cubicBezTo>
                  <a:pt x="1022054" y="2138100"/>
                  <a:pt x="1059955" y="2101801"/>
                  <a:pt x="1121113" y="2061029"/>
                </a:cubicBezTo>
                <a:lnTo>
                  <a:pt x="1208199" y="2002972"/>
                </a:lnTo>
                <a:cubicBezTo>
                  <a:pt x="1208203" y="2002970"/>
                  <a:pt x="1295280" y="1944916"/>
                  <a:pt x="1295284" y="1944915"/>
                </a:cubicBezTo>
                <a:cubicBezTo>
                  <a:pt x="1402046" y="1927120"/>
                  <a:pt x="1353820" y="1937537"/>
                  <a:pt x="1440427" y="1915886"/>
                </a:cubicBezTo>
                <a:cubicBezTo>
                  <a:pt x="1454941" y="1906210"/>
                  <a:pt x="1467421" y="1892374"/>
                  <a:pt x="1483970" y="1886858"/>
                </a:cubicBezTo>
                <a:cubicBezTo>
                  <a:pt x="1509088" y="1878485"/>
                  <a:pt x="1674983" y="1859352"/>
                  <a:pt x="1687170" y="1857829"/>
                </a:cubicBezTo>
                <a:cubicBezTo>
                  <a:pt x="1813842" y="1815606"/>
                  <a:pt x="1657260" y="1851672"/>
                  <a:pt x="1745227" y="1886858"/>
                </a:cubicBezTo>
                <a:cubicBezTo>
                  <a:pt x="1763748" y="1894266"/>
                  <a:pt x="1783932" y="1877181"/>
                  <a:pt x="1803284" y="1872343"/>
                </a:cubicBezTo>
                <a:cubicBezTo>
                  <a:pt x="1839376" y="1848282"/>
                  <a:pt x="1862797" y="1830069"/>
                  <a:pt x="1904884" y="1814286"/>
                </a:cubicBezTo>
                <a:cubicBezTo>
                  <a:pt x="1923562" y="1807282"/>
                  <a:pt x="1943589" y="1804610"/>
                  <a:pt x="1962941" y="1799772"/>
                </a:cubicBezTo>
                <a:cubicBezTo>
                  <a:pt x="2058029" y="1704684"/>
                  <a:pt x="1949919" y="1803615"/>
                  <a:pt x="2064541" y="1727200"/>
                </a:cubicBezTo>
                <a:cubicBezTo>
                  <a:pt x="2090317" y="1710016"/>
                  <a:pt x="2110032" y="1684188"/>
                  <a:pt x="2137113" y="1669143"/>
                </a:cubicBezTo>
                <a:cubicBezTo>
                  <a:pt x="2155672" y="1658833"/>
                  <a:pt x="2275885" y="1641177"/>
                  <a:pt x="2282256" y="1640115"/>
                </a:cubicBezTo>
                <a:cubicBezTo>
                  <a:pt x="2455902" y="1582232"/>
                  <a:pt x="2287565" y="1649495"/>
                  <a:pt x="2441913" y="1553029"/>
                </a:cubicBezTo>
                <a:cubicBezTo>
                  <a:pt x="2459453" y="1542066"/>
                  <a:pt x="2529191" y="1529371"/>
                  <a:pt x="2543513" y="1524000"/>
                </a:cubicBezTo>
                <a:cubicBezTo>
                  <a:pt x="2563772" y="1516403"/>
                  <a:pt x="2581481" y="1503008"/>
                  <a:pt x="2601570" y="1494972"/>
                </a:cubicBezTo>
                <a:cubicBezTo>
                  <a:pt x="2705183" y="1453527"/>
                  <a:pt x="2705245" y="1464284"/>
                  <a:pt x="2833799" y="1451429"/>
                </a:cubicBezTo>
                <a:cubicBezTo>
                  <a:pt x="2853151" y="1446591"/>
                  <a:pt x="2872180" y="1440194"/>
                  <a:pt x="2891856" y="1436915"/>
                </a:cubicBezTo>
                <a:cubicBezTo>
                  <a:pt x="2930331" y="1430502"/>
                  <a:pt x="2969722" y="1430050"/>
                  <a:pt x="3007970" y="1422400"/>
                </a:cubicBezTo>
                <a:cubicBezTo>
                  <a:pt x="3042508" y="1415492"/>
                  <a:pt x="3075589" y="1402639"/>
                  <a:pt x="3109570" y="1393372"/>
                </a:cubicBezTo>
                <a:cubicBezTo>
                  <a:pt x="3128815" y="1388123"/>
                  <a:pt x="3148447" y="1384338"/>
                  <a:pt x="3167627" y="1378858"/>
                </a:cubicBezTo>
                <a:cubicBezTo>
                  <a:pt x="3182338" y="1374655"/>
                  <a:pt x="3196079" y="1366858"/>
                  <a:pt x="3211170" y="1364343"/>
                </a:cubicBezTo>
                <a:cubicBezTo>
                  <a:pt x="3254385" y="1357140"/>
                  <a:pt x="3298256" y="1354667"/>
                  <a:pt x="3341799" y="1349829"/>
                </a:cubicBezTo>
                <a:cubicBezTo>
                  <a:pt x="3351475" y="1335315"/>
                  <a:pt x="3356313" y="1315962"/>
                  <a:pt x="3370827" y="1306286"/>
                </a:cubicBezTo>
                <a:cubicBezTo>
                  <a:pt x="3387425" y="1295221"/>
                  <a:pt x="3409704" y="1297252"/>
                  <a:pt x="3428884" y="1291772"/>
                </a:cubicBezTo>
                <a:cubicBezTo>
                  <a:pt x="3443595" y="1287569"/>
                  <a:pt x="3457204" y="1278780"/>
                  <a:pt x="3472427" y="1277258"/>
                </a:cubicBezTo>
                <a:cubicBezTo>
                  <a:pt x="3554408" y="1269060"/>
                  <a:pt x="3640128" y="1285991"/>
                  <a:pt x="3719170" y="1262743"/>
                </a:cubicBezTo>
                <a:cubicBezTo>
                  <a:pt x="3737736" y="1257282"/>
                  <a:pt x="3719170" y="1224038"/>
                  <a:pt x="3719170" y="1204686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6607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>
            <a:extLst>
              <a:ext uri="{FF2B5EF4-FFF2-40B4-BE49-F238E27FC236}">
                <a16:creationId xmlns:a16="http://schemas.microsoft.com/office/drawing/2014/main" id="{F0D6CBBB-7040-4285-8E13-5D89A08D01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4522" y="361589"/>
            <a:ext cx="4068655" cy="4138324"/>
          </a:xfrm>
          <a:prstGeom prst="rect">
            <a:avLst/>
          </a:prstGeom>
          <a:noFill/>
        </p:spPr>
      </p:pic>
      <p:pic>
        <p:nvPicPr>
          <p:cNvPr id="4" name="Picture 11" descr="MC900237936[1]">
            <a:extLst>
              <a:ext uri="{FF2B5EF4-FFF2-40B4-BE49-F238E27FC236}">
                <a16:creationId xmlns:a16="http://schemas.microsoft.com/office/drawing/2014/main" id="{2AB05643-48FD-44B4-B6DC-C30262BA65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8179" y="610971"/>
            <a:ext cx="3248025" cy="263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13">
            <a:extLst>
              <a:ext uri="{FF2B5EF4-FFF2-40B4-BE49-F238E27FC236}">
                <a16:creationId xmlns:a16="http://schemas.microsoft.com/office/drawing/2014/main" id="{1E80D4AE-B36C-4138-99B8-43E23B3DB4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31647" y="2158134"/>
            <a:ext cx="1081087" cy="2520950"/>
          </a:xfrm>
          <a:prstGeom prst="lightningBolt">
            <a:avLst/>
          </a:prstGeom>
          <a:solidFill>
            <a:srgbClr val="FFFF00"/>
          </a:solidFill>
          <a:ln w="38100">
            <a:solidFill>
              <a:srgbClr val="0033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latin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817D38C-F40F-4742-BBEE-529D1076E62F}"/>
              </a:ext>
            </a:extLst>
          </p:cNvPr>
          <p:cNvSpPr/>
          <p:nvPr/>
        </p:nvSpPr>
        <p:spPr>
          <a:xfrm>
            <a:off x="4054133" y="145473"/>
            <a:ext cx="4258594" cy="654627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rgbClr val="1C24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кожній казці добро завжди перемагає зло, здійснюються бажання.</a:t>
            </a:r>
          </a:p>
          <a:p>
            <a:pPr algn="ctr"/>
            <a:r>
              <a:rPr lang="uk-UA" sz="3600" b="1" dirty="0">
                <a:solidFill>
                  <a:srgbClr val="1C24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Створи свою казку «Діалог Сонця і Блискавки» і намалюй портрети героїв казки.</a:t>
            </a:r>
            <a:endParaRPr lang="ru-RU" sz="3600" b="1" dirty="0">
              <a:solidFill>
                <a:srgbClr val="1C24C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8771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98BD1E-DA6E-472C-8E18-CC16CAFE6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6164" y="365125"/>
            <a:ext cx="7211291" cy="13255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" name="Picture 10" descr="Людина народжена творити добро. Презентація для виховання доброзичливих,  чемних діток. | Презентація. Психологія">
            <a:extLst>
              <a:ext uri="{FF2B5EF4-FFF2-40B4-BE49-F238E27FC236}">
                <a16:creationId xmlns:a16="http://schemas.microsoft.com/office/drawing/2014/main" id="{459C185C-D690-443E-BEE9-9262A3EF9B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545" y="0"/>
            <a:ext cx="9220200" cy="6915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2640BAF-209C-4DBF-BE46-BFF32D4B7E20}"/>
              </a:ext>
            </a:extLst>
          </p:cNvPr>
          <p:cNvSpPr/>
          <p:nvPr/>
        </p:nvSpPr>
        <p:spPr>
          <a:xfrm>
            <a:off x="547255" y="365125"/>
            <a:ext cx="3235036" cy="156758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rgbClr val="1C24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ЗАБУВАЙ !</a:t>
            </a:r>
            <a:r>
              <a:rPr lang="uk-UA" dirty="0"/>
              <a:t>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45130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E24F24-00BA-4ED3-8261-CFA824C8D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2914" y="1"/>
            <a:ext cx="6908800" cy="6858000"/>
          </a:xfrm>
        </p:spPr>
        <p:txBody>
          <a:bodyPr>
            <a:normAutofit/>
          </a:bodyPr>
          <a:lstStyle/>
          <a:p>
            <a:r>
              <a:rPr lang="uk-UA" sz="3600" b="1" dirty="0">
                <a:solidFill>
                  <a:srgbClr val="1C24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Пропоную створити  «Абетку гарних слів», наприклад:  </a:t>
            </a:r>
            <a:br>
              <a:rPr lang="uk-UA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6044713-AD04-4A78-B0A3-A4801B0521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85" y="171450"/>
            <a:ext cx="4209143" cy="6515100"/>
          </a:xfrm>
          <a:prstGeom prst="rect">
            <a:avLst/>
          </a:prstGeom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0E841656-0402-40DB-BE18-C706B4CC5E2B}"/>
              </a:ext>
            </a:extLst>
          </p:cNvPr>
          <p:cNvSpPr/>
          <p:nvPr/>
        </p:nvSpPr>
        <p:spPr>
          <a:xfrm>
            <a:off x="5847279" y="1825171"/>
            <a:ext cx="4862286" cy="320765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D5D972A-B95B-441D-91C0-28651528D241}"/>
              </a:ext>
            </a:extLst>
          </p:cNvPr>
          <p:cNvSpPr/>
          <p:nvPr/>
        </p:nvSpPr>
        <p:spPr>
          <a:xfrm>
            <a:off x="4499428" y="5257799"/>
            <a:ext cx="7692572" cy="16001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rgbClr val="1C24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так на кожну літеру. </a:t>
            </a:r>
          </a:p>
          <a:p>
            <a:pPr algn="ctr"/>
            <a:r>
              <a:rPr lang="uk-UA" sz="2800" b="1" dirty="0">
                <a:solidFill>
                  <a:srgbClr val="1C24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(Звичайно, це робота не одного дня)</a:t>
            </a:r>
            <a:endParaRPr lang="ru-RU" sz="2800" b="1" dirty="0">
              <a:solidFill>
                <a:srgbClr val="1C24C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Абетка гарних слів (пригадати добрі слова на літеру Д) дружний доброчесний  ду... | Map, Map screenshot">
            <a:extLst>
              <a:ext uri="{FF2B5EF4-FFF2-40B4-BE49-F238E27FC236}">
                <a16:creationId xmlns:a16="http://schemas.microsoft.com/office/drawing/2014/main" id="{5C0A6E64-9100-4949-B431-0A0E58E1D0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3236" y="1620982"/>
            <a:ext cx="5644956" cy="3927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32582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Открытка доброту трудно раздать - Скачать бесплатно на otkritkiok.ru">
            <a:extLst>
              <a:ext uri="{FF2B5EF4-FFF2-40B4-BE49-F238E27FC236}">
                <a16:creationId xmlns:a16="http://schemas.microsoft.com/office/drawing/2014/main" id="{021044DB-5BB0-4C46-BA90-40B925664D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6249" y="301898"/>
            <a:ext cx="8887787" cy="63482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947211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27813C-632C-4287-8B47-A917C64E42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Почему защита от солнца так важна для кожи?">
            <a:extLst>
              <a:ext uri="{FF2B5EF4-FFF2-40B4-BE49-F238E27FC236}">
                <a16:creationId xmlns:a16="http://schemas.microsoft.com/office/drawing/2014/main" id="{D0295226-55FC-46CC-917B-B40F02A5E3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545" y="165264"/>
            <a:ext cx="11055928" cy="6506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ердце 2">
            <a:extLst>
              <a:ext uri="{FF2B5EF4-FFF2-40B4-BE49-F238E27FC236}">
                <a16:creationId xmlns:a16="http://schemas.microsoft.com/office/drawing/2014/main" id="{A6B030F8-92DC-48A4-8B3A-F05B5541C881}"/>
              </a:ext>
            </a:extLst>
          </p:cNvPr>
          <p:cNvSpPr/>
          <p:nvPr/>
        </p:nvSpPr>
        <p:spPr>
          <a:xfrm>
            <a:off x="3325091" y="365126"/>
            <a:ext cx="8028709" cy="6306854"/>
          </a:xfrm>
          <a:prstGeom prst="heart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3400" b="1" dirty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3400" b="1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Все, що ми посилаємо у життя інших людей,</a:t>
            </a:r>
          </a:p>
          <a:p>
            <a:pPr algn="ctr"/>
            <a:r>
              <a:rPr lang="uk-UA" sz="3400" b="1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повертається у наше власне…</a:t>
            </a:r>
          </a:p>
          <a:p>
            <a:pPr algn="ctr"/>
            <a:r>
              <a:rPr lang="uk-UA" sz="3400" b="1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Сьогодні я хочу побажати  вам Сонця у душі, миру на нашій рідній землі, добра у кожному </a:t>
            </a:r>
          </a:p>
          <a:p>
            <a:pPr algn="ctr"/>
            <a:r>
              <a:rPr lang="uk-UA" sz="3400" b="1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житті!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0113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80E0BC-1DE4-4496-A89F-9A81463421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945" y="0"/>
            <a:ext cx="11658600" cy="6587837"/>
          </a:xfrm>
        </p:spPr>
        <p:txBody>
          <a:bodyPr>
            <a:normAutofit fontScale="90000"/>
          </a:bodyPr>
          <a:lstStyle/>
          <a:p>
            <a:pPr algn="ctr"/>
            <a:br>
              <a:rPr lang="uk-UA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 ЧАСТО МИ ЗРИВАЄМО КВІТКУ, НЕ ЗАДУМУЮЧИСЬ НАД ТИМ, ЩО ЗАВДАЄМО  ЇЙ БОЛЮ. </a:t>
            </a:r>
            <a:br>
              <a:rPr lang="uk-UA" sz="27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27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27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27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27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27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27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27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27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27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27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 ЛЕГКО ЗРАНИТИ СЕРЦЕ ОДНИМ НЕОБЕРЕЖНИМ СЛОВОМ, ТИМ САМИМ НЕ ЗАЛИШИВШИ У ЦЬОМУ СЕРЦІ МІСЦЯ ДЛЯ ПРОРОСТАННЯ ДОБРА!</a:t>
            </a:r>
            <a:br>
              <a:rPr lang="uk-UA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CC84A8C-7925-4E58-8B1E-13FEF970C7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90" y="1854778"/>
            <a:ext cx="4505089" cy="2758785"/>
          </a:xfrm>
          <a:prstGeom prst="rect">
            <a:avLst/>
          </a:prstGeom>
        </p:spPr>
      </p:pic>
      <p:pic>
        <p:nvPicPr>
          <p:cNvPr id="7170" name="Picture 2" descr="Слово - потужна зброя! Застосовуйте обережно і з розумом! EVEREST">
            <a:extLst>
              <a:ext uri="{FF2B5EF4-FFF2-40B4-BE49-F238E27FC236}">
                <a16:creationId xmlns:a16="http://schemas.microsoft.com/office/drawing/2014/main" id="{E78B3D1C-E3CF-4175-919F-0344AA349E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5001" y="1854778"/>
            <a:ext cx="4904509" cy="2758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11536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6F99A1-FF5A-40E1-90B8-BAAB11BE7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"/>
            <a:ext cx="6096000" cy="6858000"/>
          </a:xfrm>
        </p:spPr>
        <p:txBody>
          <a:bodyPr>
            <a:normAutofit fontScale="90000"/>
          </a:bodyPr>
          <a:lstStyle/>
          <a:p>
            <a:pPr algn="ctr"/>
            <a:br>
              <a:rPr lang="uk-UA" sz="3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3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3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3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b="1" dirty="0">
                <a:solidFill>
                  <a:srgbClr val="1C24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 Зрілість суспільства можна судити з того, як воно ставиться до дітей і до людей літнього віку. Адже літні люди – наше минуле, а діти – майбутнє.</a:t>
            </a:r>
            <a:br>
              <a:rPr lang="uk-UA" b="1" dirty="0">
                <a:solidFill>
                  <a:srgbClr val="1C24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b="1" dirty="0">
                <a:solidFill>
                  <a:srgbClr val="1C24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без минулого нема майбуття.</a:t>
            </a:r>
            <a:br>
              <a:rPr lang="uk-UA" sz="3300" b="1" dirty="0">
                <a:solidFill>
                  <a:srgbClr val="1C24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300" b="1" i="1" dirty="0">
                <a:solidFill>
                  <a:srgbClr val="1C24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uk-UA" sz="3300" dirty="0">
                <a:solidFill>
                  <a:srgbClr val="1C24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3300" dirty="0">
                <a:solidFill>
                  <a:srgbClr val="1C24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Будинок престарілих. Пансіонат для літніх людей Україна">
            <a:extLst>
              <a:ext uri="{FF2B5EF4-FFF2-40B4-BE49-F238E27FC236}">
                <a16:creationId xmlns:a16="http://schemas.microsoft.com/office/drawing/2014/main" id="{9A64EA42-5028-4E08-A16C-D298B1F8B6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7873" y="228600"/>
            <a:ext cx="38100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Токсичні батьки: хто вони такі, як поводяться і що з цим робити. Поради  психологів | Українська правда _Життя">
            <a:extLst>
              <a:ext uri="{FF2B5EF4-FFF2-40B4-BE49-F238E27FC236}">
                <a16:creationId xmlns:a16="http://schemas.microsoft.com/office/drawing/2014/main" id="{7615F17B-6297-45DC-B7DE-B98363C954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3037" y="3824742"/>
            <a:ext cx="5444836" cy="2804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60320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1FF1EA-0582-458E-BF68-456671A621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8084127" cy="6981371"/>
          </a:xfrm>
        </p:spPr>
        <p:txBody>
          <a:bodyPr>
            <a:normAutofit fontScale="90000"/>
          </a:bodyPr>
          <a:lstStyle/>
          <a:p>
            <a:pPr algn="ctr"/>
            <a:br>
              <a:rPr lang="uk-UA" sz="2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dirty="0">
                <a:solidFill>
                  <a:srgbClr val="1C24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 ГОВОРИ  ПРО  ДОБРОТУ.</a:t>
            </a:r>
            <a:br>
              <a:rPr lang="uk-UA" sz="2800" b="1" dirty="0">
                <a:solidFill>
                  <a:srgbClr val="1C24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dirty="0">
                <a:solidFill>
                  <a:srgbClr val="1C24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  ТИ  НЕЮ  САМ  НЕ  СЯЄШ…</a:t>
            </a:r>
            <a:br>
              <a:rPr lang="uk-UA" sz="2800" b="1" dirty="0">
                <a:solidFill>
                  <a:srgbClr val="1C24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dirty="0">
                <a:solidFill>
                  <a:srgbClr val="1C24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  У  РАДОЩАХ  ВИТАЄШ,</a:t>
            </a:r>
            <a:br>
              <a:rPr lang="uk-UA" sz="2800" b="1" dirty="0">
                <a:solidFill>
                  <a:srgbClr val="1C24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dirty="0">
                <a:solidFill>
                  <a:srgbClr val="1C24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ЗАБУВШИ  ПРО  ЧУЖУ  БІДУ.</a:t>
            </a:r>
            <a:br>
              <a:rPr lang="uk-UA" sz="2800" b="1" dirty="0">
                <a:solidFill>
                  <a:srgbClr val="1C24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2800" b="1" dirty="0">
                <a:solidFill>
                  <a:srgbClr val="1C24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dirty="0">
                <a:solidFill>
                  <a:srgbClr val="1C24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  ДОБРОТА  НЕ  ТІЛЬКИ  ТЕ,</a:t>
            </a:r>
            <a:br>
              <a:rPr lang="uk-UA" sz="2800" b="1" dirty="0">
                <a:solidFill>
                  <a:srgbClr val="1C24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dirty="0">
                <a:solidFill>
                  <a:srgbClr val="1C24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  ОБІЙМАЄ  ТЕПЛЕ  СЛОВО.</a:t>
            </a:r>
            <a:br>
              <a:rPr lang="uk-UA" sz="2800" b="1" dirty="0">
                <a:solidFill>
                  <a:srgbClr val="1C24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dirty="0">
                <a:solidFill>
                  <a:srgbClr val="1C24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 ЦІМ  ПОЧУТТІ  ТАКА  ОСНОВА,</a:t>
            </a:r>
            <a:br>
              <a:rPr lang="uk-UA" sz="2800" b="1" dirty="0">
                <a:solidFill>
                  <a:srgbClr val="1C24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dirty="0">
                <a:solidFill>
                  <a:srgbClr val="1C24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ЯКА  ІЗ  ГЛИБИНИ  ДУШІ  РОСТЕ.</a:t>
            </a:r>
            <a:br>
              <a:rPr lang="uk-UA" sz="2800" b="1" dirty="0">
                <a:solidFill>
                  <a:srgbClr val="1C24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2800" b="1" dirty="0">
                <a:solidFill>
                  <a:srgbClr val="1C24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dirty="0">
                <a:solidFill>
                  <a:srgbClr val="1C24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  ЇЇ  НЕ  МАЄШ  ТИ,</a:t>
            </a:r>
            <a:br>
              <a:rPr lang="uk-UA" sz="2800" b="1" dirty="0">
                <a:solidFill>
                  <a:srgbClr val="1C24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dirty="0">
                <a:solidFill>
                  <a:srgbClr val="1C24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  РАНИШ  ЛЮДЯНЕ  В  ЛЮДИНІ.</a:t>
            </a:r>
            <a:br>
              <a:rPr lang="uk-UA" sz="2800" b="1" dirty="0">
                <a:solidFill>
                  <a:srgbClr val="1C24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dirty="0">
                <a:solidFill>
                  <a:srgbClr val="1C24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НЕМАЄ  ВИЩОЇ  СВЯТИНІ,</a:t>
            </a:r>
            <a:br>
              <a:rPr lang="uk-UA" sz="2800" b="1" dirty="0">
                <a:solidFill>
                  <a:srgbClr val="1C24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dirty="0">
                <a:solidFill>
                  <a:srgbClr val="1C24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НІЖ  ЧИСТЕ  СЛОВО  ДОБРОТИ !</a:t>
            </a:r>
            <a:br>
              <a:rPr lang="uk-UA" sz="2800" b="1" dirty="0">
                <a:solidFill>
                  <a:srgbClr val="1C24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2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https://www.youtube.com/watch?v=1PJzpuT7zIY</a:t>
            </a:r>
            <a:br>
              <a:rPr lang="uk-UA" sz="2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2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dirty="0">
                <a:solidFill>
                  <a:srgbClr val="1C24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(«Чоловік з черги»)</a:t>
            </a:r>
            <a:br>
              <a:rPr lang="uk-UA" sz="2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Плакат - ВЕРНИТЕ В МОДУ ДОБРОТУ... верните в моду простоту....">
            <a:extLst>
              <a:ext uri="{FF2B5EF4-FFF2-40B4-BE49-F238E27FC236}">
                <a16:creationId xmlns:a16="http://schemas.microsoft.com/office/drawing/2014/main" id="{9ECC0F42-2C74-4AE4-9472-0ABA17627A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1612" y="372240"/>
            <a:ext cx="4381500" cy="53011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303667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Доброта — не добро, доброту ещё надо конвертировать в добро ...">
            <a:extLst>
              <a:ext uri="{FF2B5EF4-FFF2-40B4-BE49-F238E27FC236}">
                <a16:creationId xmlns:a16="http://schemas.microsoft.com/office/drawing/2014/main" id="{B8A62214-307E-4519-988F-9DDDE90DA6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32" y="362856"/>
            <a:ext cx="11029688" cy="6204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09493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EF71BB-8794-40FA-A5F1-753BB9351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2511" y="3854548"/>
            <a:ext cx="2560320" cy="1454178"/>
          </a:xfrm>
        </p:spPr>
        <p:txBody>
          <a:bodyPr>
            <a:normAutofit/>
          </a:bodyPr>
          <a:lstStyle/>
          <a:p>
            <a:pPr algn="ctr"/>
            <a:endParaRPr lang="ru-RU" sz="3600" b="1" dirty="0">
              <a:solidFill>
                <a:srgbClr val="004F8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http://player.myshared.ru/6/603085/slides/slide_1.jpg">
            <a:extLst>
              <a:ext uri="{FF2B5EF4-FFF2-40B4-BE49-F238E27FC236}">
                <a16:creationId xmlns:a16="http://schemas.microsoft.com/office/drawing/2014/main" id="{0B1D9A7F-2CAC-49FF-BC87-DFA8AC9ABA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0219" y="0"/>
            <a:ext cx="6931562" cy="5767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 descr="15 Добро ideas | цитати, вірші, надихаючі цитати">
            <a:extLst>
              <a:ext uri="{FF2B5EF4-FFF2-40B4-BE49-F238E27FC236}">
                <a16:creationId xmlns:a16="http://schemas.microsoft.com/office/drawing/2014/main" id="{3EA51177-6D74-430A-BA3C-1A7A903CA3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3354" y="607540"/>
            <a:ext cx="3938954" cy="324700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9CDCFEF-DC18-4CCD-96D6-836229745430}"/>
              </a:ext>
            </a:extLst>
          </p:cNvPr>
          <p:cNvSpPr/>
          <p:nvPr/>
        </p:nvSpPr>
        <p:spPr>
          <a:xfrm>
            <a:off x="768926" y="5767743"/>
            <a:ext cx="10411691" cy="109025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rgbClr val="1C24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ПОМІРКУЙ: ЩО ТАКЕ ДОБРОТА?</a:t>
            </a:r>
            <a:endParaRPr lang="ru-RU" sz="3600" b="1" dirty="0">
              <a:solidFill>
                <a:srgbClr val="1C24C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29333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51CD03-F9CA-4C9D-8A72-47564793F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686" y="1"/>
            <a:ext cx="6763657" cy="6857999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br>
              <a:rPr lang="uk-UA" sz="4800" b="1" u="sng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4800" b="1" u="sng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4800" b="1" u="sng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Вправа «Мікрофон»</a:t>
            </a:r>
            <a:br>
              <a:rPr lang="uk-UA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4800" b="1" u="sng" dirty="0">
                <a:solidFill>
                  <a:srgbClr val="1C24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Як ти розумієш:</a:t>
            </a:r>
            <a:br>
              <a:rPr lang="uk-UA" sz="4800" b="1" i="1" u="sng" dirty="0">
                <a:solidFill>
                  <a:srgbClr val="1C24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4800" b="1" i="1" dirty="0">
                <a:solidFill>
                  <a:srgbClr val="1C24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uk-UA" sz="4800" b="1" i="1" dirty="0">
                <a:solidFill>
                  <a:srgbClr val="1C24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4800" b="1" i="1" dirty="0">
                <a:solidFill>
                  <a:srgbClr val="1C24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uk-UA" sz="4800" b="1" i="1" dirty="0">
                <a:solidFill>
                  <a:srgbClr val="1C24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вислів </a:t>
            </a:r>
            <a:r>
              <a:rPr lang="uk-UA" sz="4800" b="1" i="1" dirty="0">
                <a:solidFill>
                  <a:srgbClr val="1C24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«Д</a:t>
            </a:r>
            <a:r>
              <a:rPr lang="uk-UA" sz="4800" b="1" i="1" dirty="0">
                <a:solidFill>
                  <a:srgbClr val="1C24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обро роби, Добре й буде » ?</a:t>
            </a:r>
            <a:br>
              <a:rPr lang="ru-RU" sz="4800" b="1" i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uk-UA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47AB519-E15E-425C-8554-AD1E97AE29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0112" y="319314"/>
            <a:ext cx="4567352" cy="6219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1182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83CEB8-AB03-498D-B4FC-463798648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010" y="531380"/>
            <a:ext cx="7976382" cy="2897620"/>
          </a:xfrm>
        </p:spPr>
        <p:txBody>
          <a:bodyPr>
            <a:noAutofit/>
          </a:bodyPr>
          <a:lstStyle/>
          <a:p>
            <a:pPr marL="2286000" lvl="5" indent="0" algn="l">
              <a:defRPr/>
            </a:pPr>
            <a:r>
              <a:rPr lang="uk-UA" sz="3200" b="1" dirty="0">
                <a:solidFill>
                  <a:srgbClr val="1C24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Добрі серця – це сади</a:t>
            </a:r>
            <a:br>
              <a:rPr lang="uk-UA" sz="3200" b="1" dirty="0">
                <a:solidFill>
                  <a:srgbClr val="1C24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200" b="1" dirty="0">
                <a:solidFill>
                  <a:srgbClr val="1C24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Добрі </a:t>
            </a:r>
            <a:r>
              <a:rPr lang="en-US" sz="3200" b="1" dirty="0">
                <a:solidFill>
                  <a:srgbClr val="1C24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200" b="1" dirty="0">
                <a:solidFill>
                  <a:srgbClr val="1C24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слова  - це  коріння</a:t>
            </a:r>
            <a:br>
              <a:rPr lang="uk-UA" sz="3200" b="1" dirty="0">
                <a:solidFill>
                  <a:srgbClr val="1C24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200" b="1" dirty="0">
                <a:solidFill>
                  <a:srgbClr val="1C24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Добрі думки – це квіти</a:t>
            </a:r>
            <a:br>
              <a:rPr lang="uk-UA" sz="3200" b="1" dirty="0">
                <a:solidFill>
                  <a:srgbClr val="1C24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200" b="1" dirty="0">
                <a:solidFill>
                  <a:srgbClr val="1C24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Добрі справи – це плоди</a:t>
            </a:r>
            <a:br>
              <a:rPr lang="uk-UA" sz="3200" b="1" dirty="0">
                <a:solidFill>
                  <a:srgbClr val="1C24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solidFill>
                <a:srgbClr val="1C24C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C:\Users\Елена\Downloads\г.jpg">
            <a:extLst>
              <a:ext uri="{FF2B5EF4-FFF2-40B4-BE49-F238E27FC236}">
                <a16:creationId xmlns:a16="http://schemas.microsoft.com/office/drawing/2014/main" id="{566D4B73-DE78-4332-B69F-3398B33D68B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705" y="1932709"/>
            <a:ext cx="3359137" cy="462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4" descr="24053761.png">
            <a:extLst>
              <a:ext uri="{FF2B5EF4-FFF2-40B4-BE49-F238E27FC236}">
                <a16:creationId xmlns:a16="http://schemas.microsoft.com/office/drawing/2014/main" id="{19293CFB-CB4D-4D8A-8B40-20DADF1FAC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3329" y="1094334"/>
            <a:ext cx="3651525" cy="5398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46932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F0DF71-2272-41FD-AD8F-527A512C6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b="1" dirty="0">
                <a:solidFill>
                  <a:srgbClr val="1C24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Народна мудрість. </a:t>
            </a:r>
            <a:br>
              <a:rPr lang="uk-UA" b="1" dirty="0">
                <a:solidFill>
                  <a:srgbClr val="1C24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b="1" dirty="0">
                <a:solidFill>
                  <a:srgbClr val="1C24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Вправа «Знайди кінцівку прислів’я»</a:t>
            </a:r>
            <a:endParaRPr lang="ru-RU" b="1" dirty="0">
              <a:solidFill>
                <a:srgbClr val="1C24C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2AE11D3-0B2E-4F67-A6FF-EB4A113CC2B8}"/>
              </a:ext>
            </a:extLst>
          </p:cNvPr>
          <p:cNvSpPr/>
          <p:nvPr/>
        </p:nvSpPr>
        <p:spPr>
          <a:xfrm>
            <a:off x="207818" y="1690688"/>
            <a:ext cx="5444838" cy="48021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>
              <a:buAutoNum type="arabicPeriod"/>
            </a:pPr>
            <a:r>
              <a:rPr lang="uk-UA" sz="3200" b="1" dirty="0">
                <a:solidFill>
                  <a:srgbClr val="1C24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Хто людям добра бажає...</a:t>
            </a:r>
          </a:p>
          <a:p>
            <a:pPr marL="514350" indent="-514350">
              <a:buAutoNum type="arabicPeriod"/>
            </a:pPr>
            <a:endParaRPr lang="uk-UA" sz="3200" b="1" dirty="0">
              <a:solidFill>
                <a:srgbClr val="1C24C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uk-UA" sz="3200" b="1" dirty="0">
                <a:solidFill>
                  <a:srgbClr val="1C24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Роби добро – не кайся…</a:t>
            </a:r>
          </a:p>
          <a:p>
            <a:pPr marL="514350" indent="-514350">
              <a:buAutoNum type="arabicPeriod"/>
            </a:pPr>
            <a:endParaRPr lang="uk-UA" sz="3200" b="1" dirty="0">
              <a:solidFill>
                <a:srgbClr val="1C24C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uk-UA" sz="3200" b="1" dirty="0">
                <a:solidFill>
                  <a:srgbClr val="1C24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добро пам’ятай,…</a:t>
            </a:r>
          </a:p>
          <a:p>
            <a:pPr marL="514350" indent="-514350">
              <a:buAutoNum type="arabicPeriod"/>
            </a:pPr>
            <a:r>
              <a:rPr lang="uk-UA" sz="3200" b="1" dirty="0">
                <a:solidFill>
                  <a:srgbClr val="1C24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Живи, добро звершай…</a:t>
            </a:r>
          </a:p>
          <a:p>
            <a:pPr marL="514350" indent="-514350">
              <a:buAutoNum type="arabicPeriod"/>
            </a:pPr>
            <a:endParaRPr lang="uk-UA" sz="3200" b="1" dirty="0">
              <a:solidFill>
                <a:srgbClr val="1C24C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uk-UA" sz="3200" b="1" dirty="0">
                <a:solidFill>
                  <a:srgbClr val="1C24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Добре серце,…</a:t>
            </a:r>
            <a:endParaRPr lang="uk-UA" sz="3200" b="1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BA8AE42-C000-403C-9E7B-BFE11473E0C6}"/>
              </a:ext>
            </a:extLst>
          </p:cNvPr>
          <p:cNvSpPr/>
          <p:nvPr/>
        </p:nvSpPr>
        <p:spPr>
          <a:xfrm>
            <a:off x="5902036" y="1690688"/>
            <a:ext cx="6082147" cy="48021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>
              <a:buAutoNum type="arabicPeriod"/>
            </a:pPr>
            <a:r>
              <a:rPr lang="uk-UA" sz="3200" b="1" dirty="0">
                <a:solidFill>
                  <a:srgbClr val="1C24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…робиш зло – зла й </a:t>
            </a:r>
          </a:p>
          <a:p>
            <a:r>
              <a:rPr lang="uk-UA" sz="3200" b="1" dirty="0">
                <a:solidFill>
                  <a:srgbClr val="1C24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сподівайся.</a:t>
            </a:r>
          </a:p>
          <a:p>
            <a:pPr marL="514350" indent="-514350">
              <a:buAutoNum type="arabicPeriod"/>
            </a:pPr>
            <a:endParaRPr lang="uk-UA" sz="3200" b="1" dirty="0">
              <a:solidFill>
                <a:srgbClr val="1C24C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 startAt="2"/>
            </a:pPr>
            <a:r>
              <a:rPr lang="uk-UA" sz="3200" b="1" dirty="0">
                <a:solidFill>
                  <a:srgbClr val="1C24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…як сонечко в небі.</a:t>
            </a:r>
          </a:p>
          <a:p>
            <a:r>
              <a:rPr lang="uk-UA" sz="3200" b="1" dirty="0">
                <a:solidFill>
                  <a:srgbClr val="1C24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 …той і собі має.</a:t>
            </a:r>
          </a:p>
          <a:p>
            <a:pPr marL="514350" indent="-514350">
              <a:buAutoNum type="arabicPeriod"/>
            </a:pPr>
            <a:endParaRPr lang="uk-UA" sz="3200" b="1" dirty="0">
              <a:solidFill>
                <a:srgbClr val="1C24C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 startAt="4"/>
            </a:pPr>
            <a:r>
              <a:rPr lang="uk-UA" sz="3200" b="1" dirty="0">
                <a:solidFill>
                  <a:srgbClr val="1C24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…та нагород за це не</a:t>
            </a:r>
          </a:p>
          <a:p>
            <a:r>
              <a:rPr lang="uk-UA" sz="3200" b="1" dirty="0">
                <a:solidFill>
                  <a:srgbClr val="1C24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вимагай.</a:t>
            </a:r>
          </a:p>
          <a:p>
            <a:r>
              <a:rPr lang="uk-UA" sz="3200" b="1" dirty="0">
                <a:solidFill>
                  <a:srgbClr val="1C24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 …а зла уникай.</a:t>
            </a:r>
            <a:endParaRPr lang="ru-RU" sz="3200" b="1" dirty="0">
              <a:solidFill>
                <a:srgbClr val="1C24C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555700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520</TotalTime>
  <Words>198</Words>
  <Application>Microsoft Office PowerPoint</Application>
  <PresentationFormat>Широкий екран</PresentationFormat>
  <Paragraphs>44</Paragraphs>
  <Slides>18</Slides>
  <Notes>3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Тема Office</vt:lpstr>
      <vt:lpstr>НЕХАЙ ЛУНАЄ ІСТИНА СТАРА          ---       ЛЮДИНА  ПОЧИНАЄТЬСЯ        З  ДОБРА !</vt:lpstr>
      <vt:lpstr>  ЯК ЧАСТО МИ ЗРИВАЄМО КВІТКУ, НЕ ЗАДУМУЮЧИСЬ НАД ТИМ, ЩО ЗАВДАЄМО  ЇЙ БОЛЮ.            ЯК ЛЕГКО ЗРАНИТИ СЕРЦЕ ОДНИМ НЕОБЕРЕЖНИМ СЛОВОМ, ТИМ САМИМ НЕ ЗАЛИШИВШИ У ЦЬОМУ СЕРЦІ МІСЦЯ ДЛЯ ПРОРОСТАННЯ ДОБРА! </vt:lpstr>
      <vt:lpstr>    Про Зрілість суспільства можна судити з того, як воно ставиться до дітей і до людей літнього віку. Адже літні люди – наше минуле, а діти – майбутнє. А без минулого нема майбуття.     </vt:lpstr>
      <vt:lpstr> НЕ  ГОВОРИ  ПРО  ДОБРОТУ. КОЛИ  ТИ  НЕЮ  САМ  НЕ  СЯЄШ… КОЛИ  У  РАДОЩАХ  ВИТАЄШ, ЗАБУВШИ  ПРО  ЧУЖУ  БІДУ.  БО  ДОБРОТА  НЕ  ТІЛЬКИ  ТЕ, ЩО  ОБІЙМАЄ  ТЕПЛЕ  СЛОВО. В  ЦІМ  ПОЧУТТІ  ТАКА  ОСНОВА, ЯКА  ІЗ  ГЛИБИНИ  ДУШІ  РОСТЕ.  КОЛИ  ЇЇ  НЕ  МАЄШ  ТИ, ТО  РАНИШ  ЛЮДЯНЕ  В  ЛЮДИНІ. НЕМАЄ  ВИЩОЇ  СВЯТИНІ, НІЖ  ЧИСТЕ  СЛОВО  ДОБРОТИ !  https://www.youtube.com/watch?v=1PJzpuT7zIY  («Чоловік з черги») </vt:lpstr>
      <vt:lpstr>Презентація PowerPoint</vt:lpstr>
      <vt:lpstr>Презентація PowerPoint</vt:lpstr>
      <vt:lpstr>  Вправа «Мікрофон»   Як ти розумієш:    – вислів «Добро роби, Добре й буде » ?   </vt:lpstr>
      <vt:lpstr>Добрі серця – це сади Добрі  слова  - це  коріння Добрі думки – це квіти Добрі справи – це плоди </vt:lpstr>
      <vt:lpstr>                   Народна мудрість.      Вправа «Знайди кінцівку прислів’я»</vt:lpstr>
      <vt:lpstr>Презентація PowerPoint</vt:lpstr>
      <vt:lpstr>Презентація PowerPoint</vt:lpstr>
      <vt:lpstr>             Притча «ВСЕ У ТВОЇХ РУКАХ» https://www.youtube.com/watch?v=QABy6U3Xjkw </vt:lpstr>
      <vt:lpstr>  Чи важливо, на твою думку, постійно робити добрі справи? Адже часто оточуючі можуть і не помітити цієї доброти? Ба, навіть віддячити злом на твоє добре ставлення…    </vt:lpstr>
      <vt:lpstr>Презентація PowerPoint</vt:lpstr>
      <vt:lpstr>Презентація PowerPoint</vt:lpstr>
      <vt:lpstr>Пропоную створити  «Абетку гарних слів», наприклад:           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 ГОВОРИ ПРО ДОБРОТУ. КОЛИ ТИ НЕЮ САМ НЕ СЯЄШ… КОЛИ У РАДОЩАХ ВИТАЄШ, ЗАБУВШИ ПРО ЧУЖУ БІДУ. БО ДОБРОТА НЕ ТІЛЬКИ ТЕ, ЩО ОБІЙМАЄ ТЕПЛЕ СЛОВО. В ЦІМ ПОЧУТТІ ТАКА ОСНОВА, ЯКА ІЗ ГЛИБИНИ ДУШІ РОСТЕ. КОЛИ ЇЇ НЕ МАЄШ ТИ, ТО РАНИШ ЛЮДЯНЕ В ЛЮДИНІ. НЕМАЄ ВИЩОЇ СВЯТИНІ, НІЖ ЧИСТЕ СЛОВО ДОБРОТИ!</dc:title>
  <dc:creator>Tanya Sergeeva</dc:creator>
  <cp:lastModifiedBy>user</cp:lastModifiedBy>
  <cp:revision>21</cp:revision>
  <dcterms:created xsi:type="dcterms:W3CDTF">2020-04-16T05:48:17Z</dcterms:created>
  <dcterms:modified xsi:type="dcterms:W3CDTF">2022-05-05T08:18:56Z</dcterms:modified>
</cp:coreProperties>
</file>