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56" r:id="rId2"/>
    <p:sldId id="257" r:id="rId3"/>
    <p:sldId id="258" r:id="rId4"/>
    <p:sldId id="259" r:id="rId5"/>
    <p:sldId id="261" r:id="rId6"/>
    <p:sldId id="262" r:id="rId7"/>
    <p:sldId id="260" r:id="rId8"/>
    <p:sldId id="263" r:id="rId9"/>
    <p:sldId id="268" r:id="rId10"/>
    <p:sldId id="264" r:id="rId11"/>
    <p:sldId id="266" r:id="rId12"/>
    <p:sldId id="265" r:id="rId13"/>
    <p:sldId id="270" r:id="rId14"/>
    <p:sldId id="271" r:id="rId15"/>
    <p:sldId id="272" r:id="rId16"/>
    <p:sldId id="267" r:id="rId17"/>
    <p:sldId id="275" r:id="rId18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2" d="100"/>
          <a:sy n="82" d="100"/>
        </p:scale>
        <p:origin x="691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верхнього колонтитула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Місце для дати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DB2B035-FDE2-4407-BDD7-D4416D63BC21}" type="datetimeFigureOut">
              <a:rPr lang="en-US" smtClean="0"/>
              <a:t>5/5/2022</a:t>
            </a:fld>
            <a:endParaRPr lang="en-US"/>
          </a:p>
        </p:txBody>
      </p:sp>
      <p:sp>
        <p:nvSpPr>
          <p:cNvPr id="4" name="Місце для зображення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Місце для нотаток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uk-UA"/>
              <a:t>Відредагуйте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E3F0029-1605-4CF1-BC55-EDCD2F06B5E7}" type="slidenum">
              <a:rPr lang="en-US" smtClean="0"/>
              <a:t>‹№›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86103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E3F0029-1605-4CF1-BC55-EDCD2F06B5E7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623502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E3A2FAB-2F01-834F-81B6-D0273EADE65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44E06670-B90F-7943-B96E-492085FC8FD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D521BB9-B052-1B4B-9BE8-E337D95B7E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19FCC9-9067-2947-B9D9-AA341F0AA4CA}" type="datetimeFigureOut">
              <a:rPr lang="ru-RU" smtClean="0"/>
              <a:t>05.05.2022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EBF9A80-4A71-0645-BECB-EDC85DB5F1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BF3950B-F1D2-9E48-9015-BDE75AA892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49D261-70A4-C745-BAD8-AB7D1D51DE4E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666814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4C38510-89E9-E648-93A7-7372C0FD02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E60B358C-F746-C04D-9CBA-E7B709E2FD1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570D2F2-7635-3F40-8AC7-24A010B85C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19FCC9-9067-2947-B9D9-AA341F0AA4CA}" type="datetimeFigureOut">
              <a:rPr lang="ru-RU" smtClean="0"/>
              <a:t>05.05.2022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31D82D1-9EA4-504E-A631-C24FE35764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C28D010-FBD9-7042-A432-175D3AE5D4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49D261-70A4-C745-BAD8-AB7D1D51DE4E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82683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4C7564F0-CF3E-A244-8347-3A800566430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3F407C95-F4AE-D244-845E-FCF55C4F0CC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B98BCF3-98DA-654E-822F-848E06E130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19FCC9-9067-2947-B9D9-AA341F0AA4CA}" type="datetimeFigureOut">
              <a:rPr lang="ru-RU" smtClean="0"/>
              <a:t>05.05.2022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A116AC3-E896-5148-BA3B-8E422DF7C5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9B261F0-476E-BC45-9659-3F087E0991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49D261-70A4-C745-BAD8-AB7D1D51DE4E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046969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E5DB4AD-F09E-3347-B4FD-8D56019065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810C5EE-B382-7641-BC8B-A109827AC4E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65BEBE9-1A25-F848-A04E-74D090591A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19FCC9-9067-2947-B9D9-AA341F0AA4CA}" type="datetimeFigureOut">
              <a:rPr lang="ru-RU" smtClean="0"/>
              <a:t>05.05.2022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0563BA2-F6D2-7C46-8A23-0F779F6BDB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AE00E9D-3EE8-A146-BF22-E17271497E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49D261-70A4-C745-BAD8-AB7D1D51DE4E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299836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98A2EA3-75BE-B949-864C-A334B5DEF6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1011B27E-CEBC-1349-9796-C357B70199B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5EEF12B-ABA7-5244-87F3-8FA9DD70EC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19FCC9-9067-2947-B9D9-AA341F0AA4CA}" type="datetimeFigureOut">
              <a:rPr lang="ru-RU" smtClean="0"/>
              <a:t>05.05.2022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306CFAB-99B0-BC4C-9FFB-5324A62455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5893EEC-C872-9A48-81DD-80BBCF6857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49D261-70A4-C745-BAD8-AB7D1D51DE4E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922122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4ED760B-FB7F-AD45-A760-DE784A1081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3201B17-A007-614F-B025-D4756C73A8D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558B7F9B-4D2A-0E41-A761-F4EFED4CC13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D835167A-1236-0543-84D2-BB6253E315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19FCC9-9067-2947-B9D9-AA341F0AA4CA}" type="datetimeFigureOut">
              <a:rPr lang="ru-RU" smtClean="0"/>
              <a:t>05.05.2022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D6651DA6-EC91-D942-B478-E237046E14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424AF463-C5A3-2F49-B341-1F9422E298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49D261-70A4-C745-BAD8-AB7D1D51DE4E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540995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7361550-1CFF-4344-8F39-EA80D3214B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918BAAC5-11C5-1240-A5D6-945556F5E5E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6B6CD514-7ED5-8C4A-BD55-40AD3F24C1A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EE91AD63-53F1-5D4E-A87F-4DF9732147B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782D3EBE-23E0-824C-9194-9067CA794C6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A1F42834-25DC-664D-9815-85E2A4B43F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19FCC9-9067-2947-B9D9-AA341F0AA4CA}" type="datetimeFigureOut">
              <a:rPr lang="ru-RU" smtClean="0"/>
              <a:t>05.05.2022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B32D25B4-2CAF-7747-BE09-98796C3CA0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0424B6D9-9BEC-5144-961B-001BEB7D8E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49D261-70A4-C745-BAD8-AB7D1D51DE4E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322916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2DD91A3-08DB-2B4D-A238-9A6AC565FB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CD5D7FF5-51FF-BC40-9C0D-F0D54E6B4F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19FCC9-9067-2947-B9D9-AA341F0AA4CA}" type="datetimeFigureOut">
              <a:rPr lang="ru-RU" smtClean="0"/>
              <a:t>05.05.2022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2E8FA17E-9832-F34F-A722-2170988CB4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0C4E8D52-2AAC-7C40-B0AF-AA3E5E7CD5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49D261-70A4-C745-BAD8-AB7D1D51DE4E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096018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F086CF2B-D821-214E-9386-47DF8646CA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19FCC9-9067-2947-B9D9-AA341F0AA4CA}" type="datetimeFigureOut">
              <a:rPr lang="ru-RU" smtClean="0"/>
              <a:t>05.05.2022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14B9C2B2-4554-1746-9D69-C514B0E4FB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C9F0F796-CF16-D943-957E-2EC1F10DF0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49D261-70A4-C745-BAD8-AB7D1D51DE4E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948434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E8A64B7-855F-5346-AD9B-E80C368178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128D66D-F6FA-5448-A36D-A262632588A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3877C405-0F2F-9B43-9005-5EDEDD17E1F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09ADAC84-6673-1045-9D33-1B0090E13A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19FCC9-9067-2947-B9D9-AA341F0AA4CA}" type="datetimeFigureOut">
              <a:rPr lang="ru-RU" smtClean="0"/>
              <a:t>05.05.2022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04D06CDB-9EF2-2F4B-9BFE-E06EF98BD8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405715F5-2A02-0F41-9D05-AED4BEBCF0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49D261-70A4-C745-BAD8-AB7D1D51DE4E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599934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273654D-7245-9944-8E2A-B2EE120C83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32AF0988-0B0C-7C41-B93E-B81C270D95A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BDCD7B7B-2B0A-BC40-8AB5-22A05B73A34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94D45AE9-FB6D-A94D-BCB0-409F8EDF10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19FCC9-9067-2947-B9D9-AA341F0AA4CA}" type="datetimeFigureOut">
              <a:rPr lang="ru-RU" smtClean="0"/>
              <a:t>05.05.2022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9BDC455D-E002-5344-8562-109B0E208C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BC30FBE6-35A2-764A-B78C-A675BF22A9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49D261-70A4-C745-BAD8-AB7D1D51DE4E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492422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41F41EA-C1FA-0D42-A801-7EF0B665FE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4667EA1B-1F1F-6A41-9D4C-617C28BDDF8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C38DBE8-98CA-5A41-B420-52CE155AD52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19FCC9-9067-2947-B9D9-AA341F0AA4CA}" type="datetimeFigureOut">
              <a:rPr lang="ru-RU" smtClean="0"/>
              <a:t>05.05.2022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1A894A1-204B-C845-85FE-39BCAD2B803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3C1104A-F25D-E940-B157-1BA66E81BFB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49D261-70A4-C745-BAD8-AB7D1D51DE4E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804873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1891AED-BA1A-2D42-9FC4-11DED74D4A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/>
          <a:lstStyle/>
          <a:p>
            <a:pPr algn="ctr"/>
            <a:r>
              <a:rPr lang="ru-RU"/>
              <a:t>К В Е С Т   «В Е С Е Л К А»</a:t>
            </a:r>
          </a:p>
        </p:txBody>
      </p:sp>
      <p:pic>
        <p:nvPicPr>
          <p:cNvPr id="4" name="Рисунок 4">
            <a:extLst>
              <a:ext uri="{FF2B5EF4-FFF2-40B4-BE49-F238E27FC236}">
                <a16:creationId xmlns:a16="http://schemas.microsoft.com/office/drawing/2014/main" id="{255749EE-7A20-2843-85C8-A06CB199D853}"/>
              </a:ext>
            </a:extLst>
          </p:cNvPr>
          <p:cNvPicPr>
            <a:picLocks noGrp="1" noChangeAspect="1"/>
          </p:cNvPicPr>
          <p:nvPr>
            <p:ph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44816"/>
            <a:ext cx="12192000" cy="6049962"/>
          </a:xfrm>
          <a:prstGeom prst="rect">
            <a:avLst/>
          </a:prstGeom>
        </p:spPr>
      </p:pic>
      <p:sp>
        <p:nvSpPr>
          <p:cNvPr id="3" name="Прямокутник 2">
            <a:extLst>
              <a:ext uri="{FF2B5EF4-FFF2-40B4-BE49-F238E27FC236}">
                <a16:creationId xmlns:a16="http://schemas.microsoft.com/office/drawing/2014/main" id="{9B278970-094F-4059-8C17-2B5CB04B2E6E}"/>
              </a:ext>
            </a:extLst>
          </p:cNvPr>
          <p:cNvSpPr/>
          <p:nvPr/>
        </p:nvSpPr>
        <p:spPr>
          <a:xfrm>
            <a:off x="8881802" y="5713184"/>
            <a:ext cx="299389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dirty="0"/>
              <a:t>Підготувала: Світлана ГАЄВА </a:t>
            </a:r>
          </a:p>
        </p:txBody>
      </p:sp>
    </p:spTree>
    <p:extLst>
      <p:ext uri="{BB962C8B-B14F-4D97-AF65-F5344CB8AC3E}">
        <p14:creationId xmlns:p14="http://schemas.microsoft.com/office/powerpoint/2010/main" val="221373226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2B15595-EFB9-3C47-A45E-B471EEF0D720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0" y="0"/>
            <a:ext cx="10515600" cy="1325563"/>
          </a:xfrm>
        </p:spPr>
        <p:txBody>
          <a:bodyPr/>
          <a:lstStyle/>
          <a:p>
            <a:r>
              <a:rPr lang="ru-RU"/>
              <a:t>                                  5 ЗАВДАННЯ </a:t>
            </a:r>
          </a:p>
        </p:txBody>
      </p:sp>
      <p:pic>
        <p:nvPicPr>
          <p:cNvPr id="5" name="Рисунок 5">
            <a:extLst>
              <a:ext uri="{FF2B5EF4-FFF2-40B4-BE49-F238E27FC236}">
                <a16:creationId xmlns:a16="http://schemas.microsoft.com/office/drawing/2014/main" id="{CBEBE215-08B9-1C42-815D-5DD572989F5D}"/>
              </a:ext>
            </a:extLst>
          </p:cNvPr>
          <p:cNvPicPr>
            <a:picLocks noGrp="1" noChangeAspect="1"/>
          </p:cNvPicPr>
          <p:nvPr>
            <p:ph sz="half"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502" y="1131383"/>
            <a:ext cx="5993173" cy="5602823"/>
          </a:xfrm>
          <a:prstGeom prst="rect">
            <a:avLst/>
          </a:prstGeom>
        </p:spPr>
      </p:pic>
      <p:pic>
        <p:nvPicPr>
          <p:cNvPr id="11" name="Рисунок 11">
            <a:extLst>
              <a:ext uri="{FF2B5EF4-FFF2-40B4-BE49-F238E27FC236}">
                <a16:creationId xmlns:a16="http://schemas.microsoft.com/office/drawing/2014/main" id="{93764049-C95C-E74F-A648-E949148C82D3}"/>
              </a:ext>
            </a:extLst>
          </p:cNvPr>
          <p:cNvPicPr>
            <a:picLocks noGrp="1" noChangeAspect="1"/>
          </p:cNvPicPr>
          <p:nvPr>
            <p:ph sz="half"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50373" y="1131383"/>
            <a:ext cx="4559339" cy="2626425"/>
          </a:xfrm>
          <a:prstGeom prst="rect">
            <a:avLst/>
          </a:prstGeom>
        </p:spPr>
      </p:pic>
      <p:pic>
        <p:nvPicPr>
          <p:cNvPr id="13" name="Рисунок 13">
            <a:extLst>
              <a:ext uri="{FF2B5EF4-FFF2-40B4-BE49-F238E27FC236}">
                <a16:creationId xmlns:a16="http://schemas.microsoft.com/office/drawing/2014/main" id="{35C8FE29-2844-1041-ACFD-45DB38F5CB0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4910" y="3757808"/>
            <a:ext cx="4559339" cy="27662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4334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AB1D9FA-0CFB-E64D-BD15-702B98B40A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" y="-180711"/>
            <a:ext cx="10515600" cy="1325563"/>
          </a:xfrm>
        </p:spPr>
        <p:txBody>
          <a:bodyPr/>
          <a:lstStyle/>
          <a:p>
            <a:r>
              <a:rPr lang="ru-RU"/>
              <a:t>                           6 ЗАВДАННЯ </a:t>
            </a:r>
          </a:p>
        </p:txBody>
      </p:sp>
      <p:pic>
        <p:nvPicPr>
          <p:cNvPr id="5" name="Рисунок 5">
            <a:extLst>
              <a:ext uri="{FF2B5EF4-FFF2-40B4-BE49-F238E27FC236}">
                <a16:creationId xmlns:a16="http://schemas.microsoft.com/office/drawing/2014/main" id="{66EF836C-721B-2B46-8007-D348D4DE0157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220" y="942820"/>
            <a:ext cx="5898580" cy="5765558"/>
          </a:xfrm>
          <a:prstGeom prst="rect">
            <a:avLst/>
          </a:prstGeom>
        </p:spPr>
      </p:pic>
      <p:pic>
        <p:nvPicPr>
          <p:cNvPr id="7" name="Рисунок 7">
            <a:extLst>
              <a:ext uri="{FF2B5EF4-FFF2-40B4-BE49-F238E27FC236}">
                <a16:creationId xmlns:a16="http://schemas.microsoft.com/office/drawing/2014/main" id="{C10A6362-9AC6-2944-B7E9-10F2F43833EF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2200" y="942820"/>
            <a:ext cx="5898580" cy="57655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920119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9273EDF-0EB9-7946-93A8-A5F4E5BE93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"/>
            <a:ext cx="10515600" cy="919288"/>
          </a:xfrm>
        </p:spPr>
        <p:txBody>
          <a:bodyPr/>
          <a:lstStyle/>
          <a:p>
            <a:r>
              <a:rPr lang="ru-RU"/>
              <a:t>                             7 ЗАВДАННЯ </a:t>
            </a:r>
          </a:p>
        </p:txBody>
      </p:sp>
      <p:pic>
        <p:nvPicPr>
          <p:cNvPr id="5" name="Рисунок 5">
            <a:extLst>
              <a:ext uri="{FF2B5EF4-FFF2-40B4-BE49-F238E27FC236}">
                <a16:creationId xmlns:a16="http://schemas.microsoft.com/office/drawing/2014/main" id="{70F26FC4-1E54-CD44-BB6A-1267362B824C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564" y="794661"/>
            <a:ext cx="5831236" cy="5816781"/>
          </a:xfrm>
          <a:prstGeom prst="rect">
            <a:avLst/>
          </a:prstGeom>
        </p:spPr>
      </p:pic>
      <p:sp>
        <p:nvSpPr>
          <p:cNvPr id="4" name="Объект 3">
            <a:extLst>
              <a:ext uri="{FF2B5EF4-FFF2-40B4-BE49-F238E27FC236}">
                <a16:creationId xmlns:a16="http://schemas.microsoft.com/office/drawing/2014/main" id="{99991B9C-7B25-D845-A17F-8FCE87FC5BD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57295" y="794661"/>
            <a:ext cx="5646141" cy="5816782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ru-RU" sz="3600"/>
          </a:p>
          <a:p>
            <a:pPr marL="0" indent="0">
              <a:buNone/>
            </a:pPr>
            <a:r>
              <a:rPr lang="ru-RU"/>
              <a:t>  </a:t>
            </a:r>
            <a:r>
              <a:rPr lang="ru-RU" sz="3600"/>
              <a:t>Назвати казки, в яких зустрічається слово, яке називає колір.</a:t>
            </a:r>
          </a:p>
          <a:p>
            <a:pPr marL="0" indent="0">
              <a:buNone/>
            </a:pPr>
            <a:r>
              <a:rPr lang="ru-RU" sz="3600"/>
              <a:t>«Червона шапочка»,</a:t>
            </a:r>
          </a:p>
          <a:p>
            <a:pPr marL="0" indent="0">
              <a:buNone/>
            </a:pPr>
            <a:r>
              <a:rPr lang="ru-RU" sz="3600"/>
              <a:t>«Синя борода»,</a:t>
            </a:r>
          </a:p>
          <a:p>
            <a:pPr marL="0" indent="0">
              <a:buNone/>
            </a:pPr>
            <a:r>
              <a:rPr lang="ru-RU" sz="3600"/>
              <a:t>«Чарівник Смарагдового  </a:t>
            </a:r>
          </a:p>
          <a:p>
            <a:pPr marL="0" indent="0">
              <a:buNone/>
            </a:pPr>
            <a:r>
              <a:rPr lang="ru-RU" sz="3600"/>
              <a:t>Міста»,</a:t>
            </a:r>
          </a:p>
          <a:p>
            <a:pPr marL="0" indent="0">
              <a:buNone/>
            </a:pPr>
            <a:r>
              <a:rPr lang="ru-RU" sz="3600"/>
              <a:t>«Чорна курка»</a:t>
            </a:r>
          </a:p>
        </p:txBody>
      </p:sp>
    </p:spTree>
    <p:extLst>
      <p:ext uri="{BB962C8B-B14F-4D97-AF65-F5344CB8AC3E}">
        <p14:creationId xmlns:p14="http://schemas.microsoft.com/office/powerpoint/2010/main" val="125367268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3B16EED-01B7-014D-BF73-A4BA651D1C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0" y="0"/>
            <a:ext cx="10515600" cy="1325563"/>
          </a:xfrm>
        </p:spPr>
        <p:txBody>
          <a:bodyPr/>
          <a:lstStyle/>
          <a:p>
            <a:r>
              <a:rPr lang="ru-RU"/>
              <a:t>                         ЗАПАМ’ЯТАЙ</a:t>
            </a:r>
          </a:p>
        </p:txBody>
      </p:sp>
      <p:pic>
        <p:nvPicPr>
          <p:cNvPr id="3" name="Рисунок 4">
            <a:extLst>
              <a:ext uri="{FF2B5EF4-FFF2-40B4-BE49-F238E27FC236}">
                <a16:creationId xmlns:a16="http://schemas.microsoft.com/office/drawing/2014/main" id="{72C35A38-4ABD-D84F-91DE-AB37DC6D37B7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2092" y="1325564"/>
            <a:ext cx="5333999" cy="5328046"/>
          </a:xfrm>
          <a:prstGeom prst="rect">
            <a:avLst/>
          </a:prstGeom>
        </p:spPr>
      </p:pic>
      <p:pic>
        <p:nvPicPr>
          <p:cNvPr id="13" name="Рисунок 13">
            <a:extLst>
              <a:ext uri="{FF2B5EF4-FFF2-40B4-BE49-F238E27FC236}">
                <a16:creationId xmlns:a16="http://schemas.microsoft.com/office/drawing/2014/main" id="{20DC2C87-CE41-EC41-80F5-25F16072157C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689" y="1325563"/>
            <a:ext cx="5763892" cy="49629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036466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5">
            <a:extLst>
              <a:ext uri="{FF2B5EF4-FFF2-40B4-BE49-F238E27FC236}">
                <a16:creationId xmlns:a16="http://schemas.microsoft.com/office/drawing/2014/main" id="{EE6FD8FF-0F48-8145-80E2-68B2150F2731}"/>
              </a:ext>
            </a:extLst>
          </p:cNvPr>
          <p:cNvPicPr>
            <a:picLocks noGrp="1" noChangeAspect="1"/>
          </p:cNvPicPr>
          <p:nvPr>
            <p:ph sz="half"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445" y="417534"/>
            <a:ext cx="5735033" cy="6101388"/>
          </a:xfrm>
          <a:prstGeom prst="rect">
            <a:avLst/>
          </a:prstGeom>
        </p:spPr>
      </p:pic>
      <p:pic>
        <p:nvPicPr>
          <p:cNvPr id="7" name="Рисунок 7">
            <a:extLst>
              <a:ext uri="{FF2B5EF4-FFF2-40B4-BE49-F238E27FC236}">
                <a16:creationId xmlns:a16="http://schemas.microsoft.com/office/drawing/2014/main" id="{AF6C1D63-FBBE-974D-908E-7B5C50C44DEC}"/>
              </a:ext>
            </a:extLst>
          </p:cNvPr>
          <p:cNvPicPr>
            <a:picLocks noGrp="1" noChangeAspect="1"/>
          </p:cNvPicPr>
          <p:nvPr>
            <p:ph sz="half"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6076" y="417534"/>
            <a:ext cx="5845479" cy="61013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350069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D262451-4D0D-D146-BCAB-8313C7915F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-177643"/>
            <a:ext cx="10515600" cy="1325563"/>
          </a:xfrm>
        </p:spPr>
        <p:txBody>
          <a:bodyPr/>
          <a:lstStyle/>
          <a:p>
            <a:r>
              <a:rPr lang="ru-RU"/>
              <a:t>              МАЛЮЄМО    ВЕСЕЛКУ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1D7416FA-D86F-574A-9D40-DFE7DB33DEFD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" name="Рисунок 7">
            <a:extLst>
              <a:ext uri="{FF2B5EF4-FFF2-40B4-BE49-F238E27FC236}">
                <a16:creationId xmlns:a16="http://schemas.microsoft.com/office/drawing/2014/main" id="{C5B93FD4-E64B-0840-BC44-1AD9AC8A175D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214" y="1147919"/>
            <a:ext cx="5776586" cy="5473197"/>
          </a:xfrm>
          <a:prstGeom prst="rect">
            <a:avLst/>
          </a:prstGeom>
        </p:spPr>
      </p:pic>
      <p:pic>
        <p:nvPicPr>
          <p:cNvPr id="9" name="Рисунок 9">
            <a:extLst>
              <a:ext uri="{FF2B5EF4-FFF2-40B4-BE49-F238E27FC236}">
                <a16:creationId xmlns:a16="http://schemas.microsoft.com/office/drawing/2014/main" id="{246B3078-CCED-804E-B7A6-A509211C37AA}"/>
              </a:ext>
            </a:extLst>
          </p:cNvPr>
          <p:cNvPicPr>
            <a:picLocks noGrp="1" noChangeAspect="1"/>
          </p:cNvPicPr>
          <p:nvPr>
            <p:ph sz="quarter"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6889" y="1147919"/>
            <a:ext cx="5659609" cy="54731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376930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3CC1353-B475-F343-B3D1-07193D9BBBB4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023633" y="-572773"/>
            <a:ext cx="10515600" cy="1663750"/>
          </a:xfrm>
        </p:spPr>
        <p:txBody>
          <a:bodyPr/>
          <a:lstStyle/>
          <a:p>
            <a:r>
              <a:rPr lang="ru-RU"/>
              <a:t>                  ДИТЯЧА     ПІСЕНЬКА</a:t>
            </a:r>
          </a:p>
        </p:txBody>
      </p:sp>
      <p:pic>
        <p:nvPicPr>
          <p:cNvPr id="5" name="Рисунок 5">
            <a:extLst>
              <a:ext uri="{FF2B5EF4-FFF2-40B4-BE49-F238E27FC236}">
                <a16:creationId xmlns:a16="http://schemas.microsoft.com/office/drawing/2014/main" id="{EB997510-2E75-914A-8420-B849230D0BC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505" y="646505"/>
            <a:ext cx="11892990" cy="6087917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713BD161-F366-3449-8D40-15E16A72784C}"/>
              </a:ext>
            </a:extLst>
          </p:cNvPr>
          <p:cNvSpPr txBox="1"/>
          <p:nvPr/>
        </p:nvSpPr>
        <p:spPr>
          <a:xfrm>
            <a:off x="3234107" y="5888329"/>
            <a:ext cx="609465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af-ZA" sz="3600"/>
              <a:t>https://youtu.be/fr_Q0zbR8Ns</a:t>
            </a:r>
            <a:endParaRPr lang="ru-RU" sz="3600"/>
          </a:p>
        </p:txBody>
      </p:sp>
    </p:spTree>
    <p:extLst>
      <p:ext uri="{BB962C8B-B14F-4D97-AF65-F5344CB8AC3E}">
        <p14:creationId xmlns:p14="http://schemas.microsoft.com/office/powerpoint/2010/main" val="52438250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2">
            <a:extLst>
              <a:ext uri="{FF2B5EF4-FFF2-40B4-BE49-F238E27FC236}">
                <a16:creationId xmlns:a16="http://schemas.microsoft.com/office/drawing/2014/main" id="{3DFE716B-68CA-5B49-BB5F-E07820A5F9F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29705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606746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>
            <a:extLst>
              <a:ext uri="{FF2B5EF4-FFF2-40B4-BE49-F238E27FC236}">
                <a16:creationId xmlns:a16="http://schemas.microsoft.com/office/drawing/2014/main" id="{524BC548-378F-9749-9765-69BEB8BA28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                       </a:t>
            </a:r>
          </a:p>
        </p:txBody>
      </p:sp>
      <p:sp>
        <p:nvSpPr>
          <p:cNvPr id="5" name="Объект 2">
            <a:extLst>
              <a:ext uri="{FF2B5EF4-FFF2-40B4-BE49-F238E27FC236}">
                <a16:creationId xmlns:a16="http://schemas.microsoft.com/office/drawing/2014/main" id="{4EAEDA2A-3BA5-2848-B6EB-92DC45687CF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 fontAlgn="t">
              <a:buNone/>
            </a:pPr>
            <a:r>
              <a:rPr lang="ru-RU">
                <a:solidFill>
                  <a:srgbClr val="000000"/>
                </a:solidFill>
                <a:latin typeface="Arial" panose="020B0604020202020204" pitchFamily="34" charset="0"/>
              </a:rPr>
              <a:t>Пр</a:t>
            </a:r>
            <a:r>
              <a:rPr lang="ru-RU" b="0" i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опоную вам відправитися в незвичайну подорож. Спробуйте здогадатися самі, що ми будемо шукати ?</a:t>
            </a:r>
          </a:p>
          <a:p>
            <a:pPr fontAlgn="t"/>
            <a:r>
              <a:rPr lang="ru-RU" b="0" i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Що за диво коромисло</a:t>
            </a:r>
            <a:br>
              <a:rPr lang="ru-RU" b="0" i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</a:br>
            <a:r>
              <a:rPr lang="ru-RU" b="0" i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Після дощику повисло?</a:t>
            </a:r>
            <a:br>
              <a:rPr lang="ru-RU" b="0" i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</a:br>
            <a:r>
              <a:rPr lang="ru-RU" b="0" i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Дуже яскраве, кольорове,</a:t>
            </a:r>
            <a:br>
              <a:rPr lang="ru-RU" b="0" i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</a:br>
            <a:r>
              <a:rPr lang="ru-RU" b="0" i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А яке красиве!</a:t>
            </a:r>
            <a:br>
              <a:rPr lang="ru-RU" b="0" i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</a:br>
            <a:r>
              <a:rPr lang="ru-RU" b="0" i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Різнокольорові ворота</a:t>
            </a:r>
            <a:br>
              <a:rPr lang="ru-RU" b="0" i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</a:br>
            <a:r>
              <a:rPr lang="ru-RU" b="0" i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Що звуться (Веселка).</a:t>
            </a:r>
            <a:endParaRPr lang="ru-RU" b="0" i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2" name="Рисунок 2">
            <a:extLst>
              <a:ext uri="{FF2B5EF4-FFF2-40B4-BE49-F238E27FC236}">
                <a16:creationId xmlns:a16="http://schemas.microsoft.com/office/drawing/2014/main" id="{E039A9BE-140F-E641-9005-C51DEC95338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6592" y="2707238"/>
            <a:ext cx="5999462" cy="37856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357017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69AF9B50-7499-D641-81FE-709CB0A0906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52223" y="1044431"/>
            <a:ext cx="5373295" cy="5393678"/>
          </a:xfrm>
        </p:spPr>
        <p:txBody>
          <a:bodyPr>
            <a:normAutofit/>
          </a:bodyPr>
          <a:lstStyle/>
          <a:p>
            <a:r>
              <a:rPr lang="ru-RU">
                <a:solidFill>
                  <a:srgbClr val="000000"/>
                </a:solidFill>
                <a:latin typeface="Arial" panose="020B0604020202020204" pitchFamily="34" charset="0"/>
              </a:rPr>
              <a:t> Так .З</a:t>
            </a:r>
            <a:r>
              <a:rPr lang="ru-RU" b="0" i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дійснимо подорож за  чарівною, різнобарвною веселку. Наша подорож буде цікавою, загадковою і незвичайним. Для того, щоб в нього відправитися потрібно пройти різні випробування, а всього їх сім. Кожний колір веселки дає своє завдання.</a:t>
            </a:r>
            <a:endParaRPr lang="ru-RU"/>
          </a:p>
        </p:txBody>
      </p:sp>
      <p:pic>
        <p:nvPicPr>
          <p:cNvPr id="2" name="Рисунок 4">
            <a:extLst>
              <a:ext uri="{FF2B5EF4-FFF2-40B4-BE49-F238E27FC236}">
                <a16:creationId xmlns:a16="http://schemas.microsoft.com/office/drawing/2014/main" id="{5BBB011C-C3AF-3744-BEE8-F9004680C82A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5255" y="1044432"/>
            <a:ext cx="4606923" cy="53936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268540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2">
            <a:extLst>
              <a:ext uri="{FF2B5EF4-FFF2-40B4-BE49-F238E27FC236}">
                <a16:creationId xmlns:a16="http://schemas.microsoft.com/office/drawing/2014/main" id="{888386A0-46E3-0B43-A485-30458DFB70D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2200" y="1825625"/>
            <a:ext cx="5181600" cy="4351338"/>
          </a:xfrm>
          <a:prstGeom prst="rect">
            <a:avLst/>
          </a:prstGeom>
        </p:spPr>
      </p:pic>
      <p:sp>
        <p:nvSpPr>
          <p:cNvPr id="8" name="Текст 7">
            <a:extLst>
              <a:ext uri="{FF2B5EF4-FFF2-40B4-BE49-F238E27FC236}">
                <a16:creationId xmlns:a16="http://schemas.microsoft.com/office/drawing/2014/main" id="{0950C1F5-EBFB-E342-9695-B07A0CFD7A7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44982" y="1198727"/>
            <a:ext cx="5474818" cy="5368832"/>
          </a:xfrm>
        </p:spPr>
        <p:txBody>
          <a:bodyPr/>
          <a:lstStyle/>
          <a:p>
            <a:pPr marL="0" indent="0" algn="justLow">
              <a:buNone/>
            </a:pPr>
            <a:r>
              <a:rPr lang="ru-RU" sz="3600"/>
              <a:t>   Допоможуть нам веселі,</a:t>
            </a:r>
          </a:p>
          <a:p>
            <a:pPr marL="0" indent="0">
              <a:buNone/>
            </a:pPr>
            <a:r>
              <a:rPr lang="ru-RU" sz="3600"/>
              <a:t>дружні, казкові чоловічкі.</a:t>
            </a:r>
          </a:p>
          <a:p>
            <a:pPr marL="0" indent="0">
              <a:buNone/>
            </a:pPr>
            <a:r>
              <a:rPr lang="ru-RU" sz="3600"/>
              <a:t> Кожний гномік пропонує </a:t>
            </a:r>
          </a:p>
          <a:p>
            <a:pPr marL="0" indent="0">
              <a:buNone/>
            </a:pPr>
            <a:r>
              <a:rPr lang="ru-RU" sz="3600"/>
              <a:t>завдання.</a:t>
            </a:r>
          </a:p>
          <a:p>
            <a:pPr marL="0" indent="0">
              <a:buNone/>
            </a:pPr>
            <a:r>
              <a:rPr lang="ru-RU" sz="3600"/>
              <a:t> Після виконання завдання гномік дарує один із кольорів веселкі. </a:t>
            </a:r>
          </a:p>
          <a:p>
            <a:pPr marL="0" indent="0">
              <a:buNone/>
            </a:pPr>
            <a:r>
              <a:rPr lang="ru-RU" sz="3600"/>
              <a:t> Останнє завдання – намалювати райдугу.</a:t>
            </a:r>
          </a:p>
          <a:p>
            <a:pPr marL="0" indent="0">
              <a:buNone/>
            </a:pPr>
            <a:endParaRPr lang="ru-RU" sz="3600"/>
          </a:p>
          <a:p>
            <a:pPr marL="0" indent="0">
              <a:buNone/>
            </a:pPr>
            <a:endParaRPr lang="ru-RU"/>
          </a:p>
        </p:txBody>
      </p:sp>
      <p:pic>
        <p:nvPicPr>
          <p:cNvPr id="12" name="Рисунок 12">
            <a:extLst>
              <a:ext uri="{FF2B5EF4-FFF2-40B4-BE49-F238E27FC236}">
                <a16:creationId xmlns:a16="http://schemas.microsoft.com/office/drawing/2014/main" id="{5FC34FF5-B46D-C249-ADCE-947D58F43E39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4600" y="1198727"/>
            <a:ext cx="5181600" cy="49782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776406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0AE35EC-C6DC-0643-97EA-C34804AE0C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                       1 ЗАВДАННЯ </a:t>
            </a:r>
          </a:p>
        </p:txBody>
      </p:sp>
      <p:pic>
        <p:nvPicPr>
          <p:cNvPr id="5" name="Рисунок 5">
            <a:extLst>
              <a:ext uri="{FF2B5EF4-FFF2-40B4-BE49-F238E27FC236}">
                <a16:creationId xmlns:a16="http://schemas.microsoft.com/office/drawing/2014/main" id="{0D512144-290A-2341-8396-6DC1F587C486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065" y="1562386"/>
            <a:ext cx="5400234" cy="4930489"/>
          </a:xfrm>
          <a:prstGeom prst="rect">
            <a:avLst/>
          </a:prstGeom>
        </p:spPr>
      </p:pic>
      <p:pic>
        <p:nvPicPr>
          <p:cNvPr id="7" name="Рисунок 7">
            <a:extLst>
              <a:ext uri="{FF2B5EF4-FFF2-40B4-BE49-F238E27FC236}">
                <a16:creationId xmlns:a16="http://schemas.microsoft.com/office/drawing/2014/main" id="{1B025358-82C0-7447-8CBD-13D987AD8186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2199" y="1562386"/>
            <a:ext cx="5615735" cy="49304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836948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93FAFE4-904D-0B4C-8E9B-BA1CFB605D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                      2 ЗАВДАННЯ </a:t>
            </a:r>
          </a:p>
        </p:txBody>
      </p:sp>
      <p:pic>
        <p:nvPicPr>
          <p:cNvPr id="5" name="Рисунок 5">
            <a:extLst>
              <a:ext uri="{FF2B5EF4-FFF2-40B4-BE49-F238E27FC236}">
                <a16:creationId xmlns:a16="http://schemas.microsoft.com/office/drawing/2014/main" id="{7BB3440D-57B3-0441-A2AE-A263B91341F8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096" y="1528672"/>
            <a:ext cx="5844705" cy="5222760"/>
          </a:xfrm>
          <a:prstGeom prst="rect">
            <a:avLst/>
          </a:prstGeom>
        </p:spPr>
      </p:pic>
      <p:pic>
        <p:nvPicPr>
          <p:cNvPr id="7" name="Рисунок 7">
            <a:extLst>
              <a:ext uri="{FF2B5EF4-FFF2-40B4-BE49-F238E27FC236}">
                <a16:creationId xmlns:a16="http://schemas.microsoft.com/office/drawing/2014/main" id="{ABF31E37-B3CB-A349-8576-8088600DBA4D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9801" y="1528672"/>
            <a:ext cx="5997103" cy="5222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797361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AC3B8AB-BD22-4246-B32B-E202837550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" y="102135"/>
            <a:ext cx="10515600" cy="1325563"/>
          </a:xfrm>
        </p:spPr>
        <p:txBody>
          <a:bodyPr/>
          <a:lstStyle/>
          <a:p>
            <a:r>
              <a:rPr lang="ru-RU"/>
              <a:t>                           3 ЗАВДАННЯ </a:t>
            </a:r>
          </a:p>
        </p:txBody>
      </p:sp>
      <p:pic>
        <p:nvPicPr>
          <p:cNvPr id="5" name="Рисунок 5">
            <a:extLst>
              <a:ext uri="{FF2B5EF4-FFF2-40B4-BE49-F238E27FC236}">
                <a16:creationId xmlns:a16="http://schemas.microsoft.com/office/drawing/2014/main" id="{1201A751-A28E-8B4B-B884-014DAC1D8BEE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239" y="1252603"/>
            <a:ext cx="5853561" cy="5387537"/>
          </a:xfrm>
          <a:prstGeom prst="rect">
            <a:avLst/>
          </a:prstGeom>
        </p:spPr>
      </p:pic>
      <p:pic>
        <p:nvPicPr>
          <p:cNvPr id="7" name="Рисунок 7">
            <a:extLst>
              <a:ext uri="{FF2B5EF4-FFF2-40B4-BE49-F238E27FC236}">
                <a16:creationId xmlns:a16="http://schemas.microsoft.com/office/drawing/2014/main" id="{37B4D348-6438-784D-9800-9E859D81CCBB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4635" y="1400759"/>
            <a:ext cx="5671126" cy="52393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997836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4">
            <a:extLst>
              <a:ext uri="{FF2B5EF4-FFF2-40B4-BE49-F238E27FC236}">
                <a16:creationId xmlns:a16="http://schemas.microsoft.com/office/drawing/2014/main" id="{3EA8FEAC-D128-3342-BD7A-EDA47A809EB7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764" y="552222"/>
            <a:ext cx="5831236" cy="5980169"/>
          </a:xfrm>
          <a:prstGeom prst="rect">
            <a:avLst/>
          </a:prstGeom>
        </p:spPr>
      </p:pic>
      <p:pic>
        <p:nvPicPr>
          <p:cNvPr id="7" name="Рисунок 7">
            <a:extLst>
              <a:ext uri="{FF2B5EF4-FFF2-40B4-BE49-F238E27FC236}">
                <a16:creationId xmlns:a16="http://schemas.microsoft.com/office/drawing/2014/main" id="{8CE149A6-9F9B-724C-98C9-7A18971BF73A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8477" y="552222"/>
            <a:ext cx="5518759" cy="59801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387375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>
            <a:extLst>
              <a:ext uri="{FF2B5EF4-FFF2-40B4-BE49-F238E27FC236}">
                <a16:creationId xmlns:a16="http://schemas.microsoft.com/office/drawing/2014/main" id="{8312A3A2-644A-DE44-A5BF-C7F5DEFC9974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0" y="365125"/>
            <a:ext cx="10515600" cy="1325563"/>
          </a:xfrm>
        </p:spPr>
        <p:txBody>
          <a:bodyPr/>
          <a:lstStyle/>
          <a:p>
            <a:r>
              <a:rPr lang="ru-RU"/>
              <a:t>                                 </a:t>
            </a:r>
          </a:p>
        </p:txBody>
      </p:sp>
      <p:pic>
        <p:nvPicPr>
          <p:cNvPr id="5" name="Рисунок 5">
            <a:extLst>
              <a:ext uri="{FF2B5EF4-FFF2-40B4-BE49-F238E27FC236}">
                <a16:creationId xmlns:a16="http://schemas.microsoft.com/office/drawing/2014/main" id="{0C97ABFD-8684-4947-BD0F-8C9ED974740F}"/>
              </a:ext>
            </a:extLst>
          </p:cNvPr>
          <p:cNvPicPr>
            <a:picLocks noGrp="1" noChangeAspect="1"/>
          </p:cNvPicPr>
          <p:nvPr>
            <p:ph sz="half"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825" y="1011456"/>
            <a:ext cx="6195670" cy="5580876"/>
          </a:xfrm>
          <a:prstGeom prst="rect">
            <a:avLst/>
          </a:prstGeom>
        </p:spPr>
      </p:pic>
      <p:pic>
        <p:nvPicPr>
          <p:cNvPr id="20" name="Рисунок 20">
            <a:extLst>
              <a:ext uri="{FF2B5EF4-FFF2-40B4-BE49-F238E27FC236}">
                <a16:creationId xmlns:a16="http://schemas.microsoft.com/office/drawing/2014/main" id="{8650D14C-A72F-9F4E-BE2A-500EF52AA392}"/>
              </a:ext>
            </a:extLst>
          </p:cNvPr>
          <p:cNvPicPr>
            <a:picLocks noGrp="1" noChangeAspect="1"/>
          </p:cNvPicPr>
          <p:nvPr>
            <p:ph sz="quarter"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95320" y="1027906"/>
            <a:ext cx="5421586" cy="5564426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041A22B1-F781-F44D-97CF-B7EF07EE4F12}"/>
              </a:ext>
            </a:extLst>
          </p:cNvPr>
          <p:cNvSpPr txBox="1"/>
          <p:nvPr/>
        </p:nvSpPr>
        <p:spPr>
          <a:xfrm>
            <a:off x="3226950" y="265668"/>
            <a:ext cx="609465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3600"/>
              <a:t>                4 ЗАВДАННЯ </a:t>
            </a:r>
          </a:p>
        </p:txBody>
      </p:sp>
    </p:spTree>
    <p:extLst>
      <p:ext uri="{BB962C8B-B14F-4D97-AF65-F5344CB8AC3E}">
        <p14:creationId xmlns:p14="http://schemas.microsoft.com/office/powerpoint/2010/main" val="1280783589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187</Words>
  <Application>Microsoft Office PowerPoint</Application>
  <PresentationFormat>Широкий екран</PresentationFormat>
  <Paragraphs>32</Paragraphs>
  <Slides>17</Slides>
  <Notes>1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17</vt:i4>
      </vt:variant>
    </vt:vector>
  </HeadingPairs>
  <TitlesOfParts>
    <vt:vector size="21" baseType="lpstr">
      <vt:lpstr>Arial</vt:lpstr>
      <vt:lpstr>Calibri</vt:lpstr>
      <vt:lpstr>Calibri Light</vt:lpstr>
      <vt:lpstr>Тема Office</vt:lpstr>
      <vt:lpstr>К В Е С Т   «В Е С Е Л К А»</vt:lpstr>
      <vt:lpstr>                       </vt:lpstr>
      <vt:lpstr>Презентація PowerPoint</vt:lpstr>
      <vt:lpstr>Презентація PowerPoint</vt:lpstr>
      <vt:lpstr>                       1 ЗАВДАННЯ </vt:lpstr>
      <vt:lpstr>                      2 ЗАВДАННЯ </vt:lpstr>
      <vt:lpstr>                           3 ЗАВДАННЯ </vt:lpstr>
      <vt:lpstr>Презентація PowerPoint</vt:lpstr>
      <vt:lpstr>                                 </vt:lpstr>
      <vt:lpstr>                                  5 ЗАВДАННЯ </vt:lpstr>
      <vt:lpstr>                           6 ЗАВДАННЯ </vt:lpstr>
      <vt:lpstr>                             7 ЗАВДАННЯ </vt:lpstr>
      <vt:lpstr>                         ЗАПАМ’ЯТАЙ</vt:lpstr>
      <vt:lpstr>Презентація PowerPoint</vt:lpstr>
      <vt:lpstr>              МАЛЮЄМО    ВЕСЕЛКУ</vt:lpstr>
      <vt:lpstr>                  ДИТЯЧА     ПІСЕНЬКА</vt:lpstr>
      <vt:lpstr>Презентація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       Веселкова подорож</dc:title>
  <cp:lastModifiedBy>user</cp:lastModifiedBy>
  <cp:revision>12</cp:revision>
  <dcterms:modified xsi:type="dcterms:W3CDTF">2022-05-05T08:28:05Z</dcterms:modified>
</cp:coreProperties>
</file>