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7" r:id="rId3"/>
    <p:sldId id="279" r:id="rId4"/>
    <p:sldId id="259" r:id="rId5"/>
    <p:sldId id="261" r:id="rId6"/>
    <p:sldId id="268" r:id="rId7"/>
    <p:sldId id="260" r:id="rId8"/>
    <p:sldId id="283" r:id="rId9"/>
    <p:sldId id="262" r:id="rId10"/>
    <p:sldId id="278" r:id="rId11"/>
    <p:sldId id="281" r:id="rId12"/>
    <p:sldId id="282" r:id="rId13"/>
    <p:sldId id="265" r:id="rId14"/>
    <p:sldId id="266" r:id="rId15"/>
    <p:sldId id="269" r:id="rId16"/>
    <p:sldId id="280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FD83"/>
    <a:srgbClr val="381850"/>
    <a:srgbClr val="A9DA74"/>
    <a:srgbClr val="CFF6A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E3F3A-3125-4BE3-BADF-E28908FB3DE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D6CD6-E5D2-422D-9992-59BE565D366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5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D6CD6-E5D2-422D-9992-59BE565D36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8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D6CD6-E5D2-422D-9992-59BE565D36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7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D6CD6-E5D2-422D-9992-59BE565D36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5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C20FA-ECBA-4756-BCEA-24485A76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F76FE1-C8A2-4D0E-BF37-BBCB90C7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62A90-B6B8-4142-864D-669EBE7D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86D81-2472-4EF8-80E5-05DC2A91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9D4DD-E856-4B63-8B92-20F8F698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0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03BFA-9968-42FE-903B-E26ED91C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63F050-298A-4864-A7A7-29F82BD55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E52FB-D9FB-42C7-9AED-90427E8A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C88FF-7393-428B-B1A0-89DC31BB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3DBA5-E6D6-4D0F-9B9A-C0FBB2D5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4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6BF00E-732F-4880-BE29-B3455ED83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25E45-D84D-4618-AFF7-AE64FB8C2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07769-F455-4323-88A4-1577A8EB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2EA09-6A94-433E-AEB3-DAFB0186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ACD0B5-E16F-471F-8A60-3532A5DA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6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C8A44-6C87-4935-B51A-54A72256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61CD93-9198-4B7F-9E2A-79E747AE8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EA4BC-064A-4CD4-B539-2D652B44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AE133B-53DD-4301-9DEA-136DA34D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8DDE3-09F8-4071-8DD2-1309A9D0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2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2566A-CBBC-4CBD-A532-24205EF1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F7462-0E6D-4BA5-AC54-803B49C5B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8D1ADD-1FC5-4825-8453-7C42E69D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AA13F-CC78-4ACE-B16C-851B5113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18B72-40FF-49F3-985F-410F6770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0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64568-5A22-451F-9DBE-506C80D6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E113E-83EB-4D89-A1AE-79119C740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64AD11-7E17-4571-B6C7-450CB9784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284620-F21D-4781-BBF8-41BC5BC0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A5281-8DB8-4B02-92F1-53A5C2A4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623758-FB32-4E90-90C3-3F1BB10F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1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6BB87-E427-4BE4-9E5B-3089485A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C816A3-DC33-4BEF-A4EF-A4601F889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1C290C-9EBA-4C56-B9CF-0369B9135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C351F6-1550-46A5-92A7-AC89FA807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EF9C7D-A356-41CC-BC47-A54101B87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C0E29F-C86C-4A0E-BB65-607EA513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A28BAE-1F3F-4862-B38A-FAB149A4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FF2EF8-E1A9-49A9-975B-C4FDEF19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3D5A1-4437-497A-928D-E39A96B1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D821BA-C7F2-4A48-AAC6-45F4BD7C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23FE1E-CDDF-4A92-91B5-EA6BF0E0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C1A5A0-AD00-42F5-AD01-DD5705A7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0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AB0DD6-DA2B-4FB5-9F0E-AC241097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4D8900-C87B-4A11-A18C-C4DF2761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E37913-36CA-44EA-BB4D-57D56273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0865F-FADA-4BE1-82F4-E5C21211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185ED-2D6F-4EBA-9B41-1976BB8B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F4474E-5CCC-4E62-8EF4-AAD5BE1F3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275D83-34B2-4D3D-BA18-45C18B4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D94DCB-5573-43D2-8424-2F6E5AF4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4288F-C4B7-4A73-A6A8-6F0DF767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22E36-0811-4C1B-87A4-32EA4D42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BC051B-4EBF-4119-8F58-ACD8C4321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EED0EB-AA4E-40FB-965E-1D0692CDB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18D95C-C10C-4165-B23A-D38F031D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29C001-DDCC-49C6-A4E0-1C6FC0CD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E27C0E-BAE9-4AB0-871A-B2CC70E1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6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5FE1B-C9C6-4EB0-9CC6-0EC70CF6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C52910-8D8D-4AD4-B097-EF45E56DB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B2C1F-1859-4448-8729-CEEF7DAEF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244A1-8393-4109-8CB1-558424ED203A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2C1CE-0572-4709-897B-326ABF3F9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AD21F-63E4-4AE4-96EC-5A7C74B40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805D-8A2A-4F63-BDE6-D0A49EFBD8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GkpZ9A4I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XBxUANCI75w" TargetMode="External"/><Relationship Id="rId4" Type="http://schemas.openxmlformats.org/officeDocument/2006/relationships/hyperlink" Target="https://www.youtube.com/watch?v=FHUATdVWEr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SN4Svrpey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pNI4w2oq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SD] Фотошаблон &quot;Портрет в маковом поле&quot; [DigitalArtStudio ...">
            <a:extLst>
              <a:ext uri="{FF2B5EF4-FFF2-40B4-BE49-F238E27FC236}">
                <a16:creationId xmlns:a16="http://schemas.microsoft.com/office/drawing/2014/main" id="{B41BF64B-72AC-428B-8A85-A29EDB00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26B14E8-5A47-423B-998A-6056340D43AF}"/>
              </a:ext>
            </a:extLst>
          </p:cNvPr>
          <p:cNvSpPr/>
          <p:nvPr/>
        </p:nvSpPr>
        <p:spPr>
          <a:xfrm>
            <a:off x="2743199" y="1885950"/>
            <a:ext cx="7105651" cy="3448050"/>
          </a:xfrm>
          <a:prstGeom prst="roundRect">
            <a:avLst/>
          </a:prstGeom>
          <a:solidFill>
            <a:srgbClr val="CFF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КВІТКА  </a:t>
            </a:r>
            <a:r>
              <a:rPr lang="ru-RU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Пам’яті</a:t>
            </a:r>
            <a:r>
              <a:rPr lang="uk-UA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DDFC85B-088D-4407-A3CC-621817C6306D}"/>
              </a:ext>
            </a:extLst>
          </p:cNvPr>
          <p:cNvSpPr/>
          <p:nvPr/>
        </p:nvSpPr>
        <p:spPr>
          <a:xfrm>
            <a:off x="6454904" y="4964668"/>
            <a:ext cx="299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Світлана ГАЄВА </a:t>
            </a:r>
          </a:p>
        </p:txBody>
      </p:sp>
    </p:spTree>
    <p:extLst>
      <p:ext uri="{BB962C8B-B14F-4D97-AF65-F5344CB8AC3E}">
        <p14:creationId xmlns:p14="http://schemas.microsoft.com/office/powerpoint/2010/main" val="176840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DF521-974D-230D-1125-77E5D256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ро маки (In derelict sidings the poppies entwine) | Ростовский ...">
            <a:extLst>
              <a:ext uri="{FF2B5EF4-FFF2-40B4-BE49-F238E27FC236}">
                <a16:creationId xmlns:a16="http://schemas.microsoft.com/office/drawing/2014/main" id="{16E62E42-7EC4-D922-67A8-AF69A0F1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8B84424-3C4D-38A2-F802-A41BA0897612}"/>
              </a:ext>
            </a:extLst>
          </p:cNvPr>
          <p:cNvSpPr/>
          <p:nvPr/>
        </p:nvSpPr>
        <p:spPr>
          <a:xfrm>
            <a:off x="1371600" y="810491"/>
            <a:ext cx="9538855" cy="4966854"/>
          </a:xfrm>
          <a:prstGeom prst="roundRect">
            <a:avLst/>
          </a:prstGeom>
          <a:solidFill>
            <a:srgbClr val="ACFD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 має бути запорукою того, щоб у майбутньому така трагедія не повторилася. 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сьогодні наша країна стала жертвою воєнної агресії Російської Федерації.  І наші військові, нащадки переможців Другої світової війни, стали захисниками свободи, відвойованої у далеких 1940-х.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цих умовах символ пам’яті набуває нового важливого значення.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2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3C420-72C2-00EF-2AA7-5E751179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636"/>
            <a:ext cx="5999018" cy="12750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8" name="Picture 10" descr="Mákfélék Изображения, стоковые фотографии и картинки Mákfélék">
            <a:extLst>
              <a:ext uri="{FF2B5EF4-FFF2-40B4-BE49-F238E27FC236}">
                <a16:creationId xmlns:a16="http://schemas.microsoft.com/office/drawing/2014/main" id="{352BC014-3207-59C6-BE30-448DC036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0"/>
            <a:ext cx="11942618" cy="692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78723B-81F1-A229-E475-40D6AD340263}"/>
              </a:ext>
            </a:extLst>
          </p:cNvPr>
          <p:cNvSpPr/>
          <p:nvPr/>
        </p:nvSpPr>
        <p:spPr>
          <a:xfrm>
            <a:off x="0" y="0"/>
            <a:ext cx="12191999" cy="6922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 ВАМ ДОЛУЧИТИСЯ ДО БЛАГОДІЙНОЇ СПРАВИ, ВИГОТОВИТИ РАЗОМ З БАТЬКАМИ КВІТОЧКИ МАКУ ВЛАСНОРУЧ І ПОДАРУВАТИ ЇХ НАШИМ ВОЇНАМ, БІЙЦЯМ ТЕРОБОРОНИ, СВОЇМ ДРУЗЯМ І ЗНАЙОМИМ З ТИМ, ЩОБ УСІ МОГЛИ 8 ТРАВНЯ ПРИКРІПИТИ ЦЕЙ СИМВОЛ  НА ЗГАДКУ НЕ ТІЛЬКИ ПОЛЕГЛИХ У ДРУГІЙ СВІТОВІЙ ВІЙНІ, А Й ТИХ, ХТО ЗАГИНУВ , ЗАХИЩАЮЧИ НАШЕ З ВАМИ ЖИТТЯ СЬОГОДНІ. </a:t>
            </a:r>
          </a:p>
          <a:p>
            <a:pPr algn="ctr"/>
            <a:endParaRPr lang="uk-UA" sz="3200" b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b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b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381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868A3-82A0-2B83-313B-7D1AE258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Мак - красивые картинки (45 фото) • Прикольные картинки и позитив">
            <a:extLst>
              <a:ext uri="{FF2B5EF4-FFF2-40B4-BE49-F238E27FC236}">
                <a16:creationId xmlns:a16="http://schemas.microsoft.com/office/drawing/2014/main" id="{DA54F9C5-B4E3-D9C0-17AE-D3D6221C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1468B8-F86C-A359-3C26-C66CB4B190ED}"/>
              </a:ext>
            </a:extLst>
          </p:cNvPr>
          <p:cNvSpPr/>
          <p:nvPr/>
        </p:nvSpPr>
        <p:spPr>
          <a:xfrm>
            <a:off x="0" y="3948546"/>
            <a:ext cx="12192000" cy="2909454"/>
          </a:xfrm>
          <a:prstGeom prst="roundRect">
            <a:avLst/>
          </a:prstGeom>
          <a:solidFill>
            <a:srgbClr val="ACFD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Майстер-класи по виготовленню маку власноруч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https://www.youtube.com/watch?v=HfGkpZ9A4IY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https://www.youtube.com/watch?v=FHUATdVWEr0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Об’ємна аплікація «Маки»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https://www.youtube.com/watch?v=XBxUANCI75w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7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аки Маковое Поле Красный День - Бесплатное фото на Pixabay">
            <a:extLst>
              <a:ext uri="{FF2B5EF4-FFF2-40B4-BE49-F238E27FC236}">
                <a16:creationId xmlns:a16="http://schemas.microsoft.com/office/drawing/2014/main" id="{0A39E0E1-81F3-48C6-BD34-436787DD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C975447-4E21-445F-919D-706FB122B188}"/>
              </a:ext>
            </a:extLst>
          </p:cNvPr>
          <p:cNvSpPr/>
          <p:nvPr/>
        </p:nvSpPr>
        <p:spPr>
          <a:xfrm>
            <a:off x="590843" y="729342"/>
            <a:ext cx="11071274" cy="5650675"/>
          </a:xfrm>
          <a:prstGeom prst="roundRect">
            <a:avLst/>
          </a:prstGeom>
          <a:solidFill>
            <a:srgbClr val="CFF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i="0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3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маку в </a:t>
            </a:r>
            <a:r>
              <a:rPr lang="ru-RU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3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endParaRPr lang="ru-RU" sz="3000" b="1" i="0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міфології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кіченності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життєвої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скороминущості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пишної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гордості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сну,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отрути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оберегу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нечистої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хлопця-козака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згадується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піснях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думах, особливо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козацької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“Ой, з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могили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видно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долини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сизокрилий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орел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пролітає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славне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Запорізьке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як мак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процвітає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...” Образ маку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символізує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козака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героїчно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боронячи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43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аковое поле в Михайловске рядом с «Гармонией» вновь привлекло ...">
            <a:extLst>
              <a:ext uri="{FF2B5EF4-FFF2-40B4-BE49-F238E27FC236}">
                <a16:creationId xmlns:a16="http://schemas.microsoft.com/office/drawing/2014/main" id="{4E734F74-0B0F-4083-88FD-1BA23528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6"/>
            <a:ext cx="12192000" cy="68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8FD9EC7-41D6-4940-A8E1-489805BFDB96}"/>
              </a:ext>
            </a:extLst>
          </p:cNvPr>
          <p:cNvSpPr/>
          <p:nvPr/>
        </p:nvSpPr>
        <p:spPr>
          <a:xfrm>
            <a:off x="875823" y="759899"/>
            <a:ext cx="10497027" cy="5317051"/>
          </a:xfrm>
          <a:prstGeom prst="roundRect">
            <a:avLst/>
          </a:prstGeom>
          <a:solidFill>
            <a:srgbClr val="CFF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3200" b="1" i="0" dirty="0">
              <a:solidFill>
                <a:srgbClr val="FF6600"/>
              </a:solidFill>
              <a:effectLst/>
              <a:latin typeface="Source Sans Pro" panose="020B0503030403020204" pitchFamily="34" charset="0"/>
            </a:endParaRPr>
          </a:p>
          <a:p>
            <a:pPr algn="just"/>
            <a:endParaRPr lang="ru-RU" sz="3600" b="1" i="0" dirty="0">
              <a:solidFill>
                <a:srgbClr val="FF66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символом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молодості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наших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вважався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символом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родючості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голівці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вміщується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родючості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 часто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обрядовий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в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святах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0" i="0" dirty="0">
              <a:solidFill>
                <a:srgbClr val="424242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2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аковое поле» — карточка пользователя Ольга Р. в Яндекс.Коллекциях">
            <a:extLst>
              <a:ext uri="{FF2B5EF4-FFF2-40B4-BE49-F238E27FC236}">
                <a16:creationId xmlns:a16="http://schemas.microsoft.com/office/drawing/2014/main" id="{8FF9FF0D-83AB-4E42-855B-DA9DEB27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66F3F78-5927-45F1-AAE8-54B7D0822F0F}"/>
              </a:ext>
            </a:extLst>
          </p:cNvPr>
          <p:cNvSpPr/>
          <p:nvPr/>
        </p:nvSpPr>
        <p:spPr>
          <a:xfrm>
            <a:off x="657726" y="498764"/>
            <a:ext cx="10860506" cy="5964381"/>
          </a:xfrm>
          <a:prstGeom prst="roundRect">
            <a:avLst/>
          </a:prstGeom>
          <a:solidFill>
            <a:srgbClr val="CFF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Вишивальниці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любили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зображувати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макові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жіночих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сорочках.</a:t>
            </a:r>
          </a:p>
          <a:p>
            <a:pPr algn="ctr"/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«Маки з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бісеру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https://www.youtube.com/watch?v=pSN4SvrpeyI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Червоні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маки на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білому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чорному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полотні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виглядають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святково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жіночно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нарядно, тому не дарма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вишиванки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маками.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6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DD749-46A8-1218-F9D0-A79CD5D1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Мак - красивые картинки (45 фото) • Прикольные картинки и позитив">
            <a:extLst>
              <a:ext uri="{FF2B5EF4-FFF2-40B4-BE49-F238E27FC236}">
                <a16:creationId xmlns:a16="http://schemas.microsoft.com/office/drawing/2014/main" id="{6453DCB6-D9C5-9E1D-27BB-E1817503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B47DA5-1AE0-C1E5-7C11-7AD272EF27D2}"/>
              </a:ext>
            </a:extLst>
          </p:cNvPr>
          <p:cNvSpPr/>
          <p:nvPr/>
        </p:nvSpPr>
        <p:spPr>
          <a:xfrm>
            <a:off x="0" y="5216237"/>
            <a:ext cx="12191999" cy="1496289"/>
          </a:xfrm>
          <a:prstGeom prst="rect">
            <a:avLst/>
          </a:prstGeom>
          <a:solidFill>
            <a:srgbClr val="ACFD8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 хвилинка «Маки червоні»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https://www.youtube.com/watch?v=LKpNI4w2oqM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0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7CCDE-A788-4662-8330-8EF13071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155643"/>
            <a:ext cx="11587264" cy="6702357"/>
          </a:xfrm>
        </p:spPr>
        <p:txBody>
          <a:bodyPr>
            <a:norm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br>
              <a:rPr lang="en-US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146" name="Picture 2" descr="Маки большие - 33 фото">
            <a:extLst>
              <a:ext uri="{FF2B5EF4-FFF2-40B4-BE49-F238E27FC236}">
                <a16:creationId xmlns:a16="http://schemas.microsoft.com/office/drawing/2014/main" id="{A27B5517-2194-DDBC-6DCE-D711C359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1340B6-9982-D026-54F9-25FC110CB95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ДЯКУЮ  </a:t>
            </a:r>
          </a:p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ЗА  УВАГУ !</a:t>
            </a:r>
          </a:p>
          <a:p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1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E44A5-9F24-009E-253A-594E818A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ак - красивые картинки (45 фото) • Прикольные картинки и позитив">
            <a:extLst>
              <a:ext uri="{FF2B5EF4-FFF2-40B4-BE49-F238E27FC236}">
                <a16:creationId xmlns:a16="http://schemas.microsoft.com/office/drawing/2014/main" id="{9216F6F3-EACC-651A-2FC1-2610CFC2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0FFE7C3-FCAB-5356-BC95-C3172D1F67C4}"/>
              </a:ext>
            </a:extLst>
          </p:cNvPr>
          <p:cNvSpPr/>
          <p:nvPr/>
        </p:nvSpPr>
        <p:spPr>
          <a:xfrm>
            <a:off x="6203373" y="1683327"/>
            <a:ext cx="5569527" cy="34913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СЬОГОДНІ, ДІТИ, 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РОЗКАЖУ ВАМ ПРО ОСОБЛИВУ КВІТКУ – СИМВОЛ ПАМ’ЯТІ.</a:t>
            </a:r>
          </a:p>
          <a:p>
            <a:pPr algn="ctr"/>
            <a:endParaRPr lang="uk-UA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9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6D673-DC53-01E9-430F-93E279AA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ЯКА Ж ЦЕ КВІТКА?</a:t>
            </a:r>
            <a:b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 дізнатися, дайте відповідь на такі запитання:</a:t>
            </a:r>
            <a:b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ЗАПАЛАЛИ В ЧИСТІМ ПОЛІ,</a:t>
            </a:r>
            <a:b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НАЧЕ ГАЛСТУКИ ЧЕРВОНІ.</a:t>
            </a:r>
            <a:b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ТО ПАЛАЄ В ПОЛІ</a:t>
            </a:r>
            <a:b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ПОЛЬОВИЙ ЧЕРВОНИЙ…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7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A915E-B7A5-47F6-86FF-268BA7AE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Цветы мака (20 фото)">
            <a:extLst>
              <a:ext uri="{FF2B5EF4-FFF2-40B4-BE49-F238E27FC236}">
                <a16:creationId xmlns:a16="http://schemas.microsoft.com/office/drawing/2014/main" id="{F8C4CB72-DA57-4D2F-AC9B-BE6D05CB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381F629-E6F7-4A5B-B5B6-8D6C0A32E5E0}"/>
              </a:ext>
            </a:extLst>
          </p:cNvPr>
          <p:cNvSpPr/>
          <p:nvPr/>
        </p:nvSpPr>
        <p:spPr>
          <a:xfrm>
            <a:off x="1420090" y="365125"/>
            <a:ext cx="9351819" cy="6127750"/>
          </a:xfrm>
          <a:prstGeom prst="roundRect">
            <a:avLst/>
          </a:prstGeom>
          <a:solidFill>
            <a:srgbClr val="CFF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rgbClr val="FF6600"/>
              </a:solidFill>
            </a:endParaRP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 асамблея ООН  22 листопада 2004 р. проголосила  8 і 9 травня Днями пам’яті та примирення, присвяченими пам’яті жертв  Другої світової війни.</a:t>
            </a:r>
          </a:p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2014 року, напередодні Дня Перемоги (9 травня) в Україні теж почали щорічно відзначати  8 травня як день пам’яті та примирення. </a:t>
            </a:r>
          </a:p>
          <a:p>
            <a:pPr algn="ctr"/>
            <a:endParaRPr lang="ru-RU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8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FF528-64DF-4687-B92C-5F874233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Маки в поле летом» — карточка пользователя Srkaa5 в Яндекс.Коллекциях">
            <a:extLst>
              <a:ext uri="{FF2B5EF4-FFF2-40B4-BE49-F238E27FC236}">
                <a16:creationId xmlns:a16="http://schemas.microsoft.com/office/drawing/2014/main" id="{C1E604D4-6155-4D5E-BA48-4D8A4473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7A2B0E2-7786-41B8-B38E-EED5D1F55DA5}"/>
              </a:ext>
            </a:extLst>
          </p:cNvPr>
          <p:cNvSpPr/>
          <p:nvPr/>
        </p:nvSpPr>
        <p:spPr>
          <a:xfrm>
            <a:off x="657727" y="365125"/>
            <a:ext cx="11004884" cy="5698791"/>
          </a:xfrm>
          <a:prstGeom prst="roundRect">
            <a:avLst/>
          </a:prstGeom>
          <a:solidFill>
            <a:srgbClr val="CFF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  — символ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жертв 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жертв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1914 року.</a:t>
            </a:r>
          </a:p>
          <a:p>
            <a:pPr algn="just" fontAlgn="base"/>
            <a:b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1920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легіон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прийняв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маки як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символ, а в 1921-му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маки стали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емблемою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Королівського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Британського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легіону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маки є символом перемоги 11–18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року Другого корпусу генерала Андерса в боях за гору Монте-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Кассіно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42736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SD] Фотошаблон &quot;Портрет в маковом поле&quot; [DigitalArtStudio ...">
            <a:extLst>
              <a:ext uri="{FF2B5EF4-FFF2-40B4-BE49-F238E27FC236}">
                <a16:creationId xmlns:a16="http://schemas.microsoft.com/office/drawing/2014/main" id="{6357CC02-5C11-4569-ABF2-5E8B934C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AB5D256-B932-4548-9813-34C06BABB6D1}"/>
              </a:ext>
            </a:extLst>
          </p:cNvPr>
          <p:cNvSpPr/>
          <p:nvPr/>
        </p:nvSpPr>
        <p:spPr>
          <a:xfrm>
            <a:off x="766549" y="470353"/>
            <a:ext cx="10497196" cy="5917294"/>
          </a:xfrm>
          <a:prstGeom prst="roundRect">
            <a:avLst/>
          </a:prstGeom>
          <a:solidFill>
            <a:srgbClr val="CFF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символу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пов'язують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віршами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Канадський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Джон Мак Крей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враженням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боїв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Бельгії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1915 р. написав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“На полях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Фландрії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починався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словами: “На полях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Фландрії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розквітли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маки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хрестами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 за рядом”. </a:t>
            </a:r>
          </a:p>
          <a:p>
            <a:pPr algn="just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Християнської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Мойні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Майкл в 1918 р. написала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вірша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“Ми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збережемо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в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обіцяла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носити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 в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Мойні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Майкл у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ж року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причепила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шовковий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 на пальто.</a:t>
            </a:r>
          </a:p>
        </p:txBody>
      </p:sp>
    </p:spTree>
    <p:extLst>
      <p:ext uri="{BB962C8B-B14F-4D97-AF65-F5344CB8AC3E}">
        <p14:creationId xmlns:p14="http://schemas.microsoft.com/office/powerpoint/2010/main" val="6373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888B5-927B-4B14-BECD-3A85C958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ро маки (In derelict sidings the poppies entwine) | Ростовский ...">
            <a:extLst>
              <a:ext uri="{FF2B5EF4-FFF2-40B4-BE49-F238E27FC236}">
                <a16:creationId xmlns:a16="http://schemas.microsoft.com/office/drawing/2014/main" id="{AEA8FF5F-FDFA-4683-AF5D-6ABB2E37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3AA423-074D-4339-B411-AD4E5DF10BFE}"/>
              </a:ext>
            </a:extLst>
          </p:cNvPr>
          <p:cNvSpPr/>
          <p:nvPr/>
        </p:nvSpPr>
        <p:spPr>
          <a:xfrm>
            <a:off x="0" y="365124"/>
            <a:ext cx="4464233" cy="6127751"/>
          </a:xfrm>
          <a:prstGeom prst="roundRect">
            <a:avLst/>
          </a:prstGeom>
          <a:solidFill>
            <a:srgbClr val="CFF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символу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телекомпанії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символу  -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Мішакін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DE0D6FB-9AED-4FA4-A3F3-5DA6801E5829}"/>
              </a:ext>
            </a:extLst>
          </p:cNvPr>
          <p:cNvSpPr/>
          <p:nvPr/>
        </p:nvSpPr>
        <p:spPr>
          <a:xfrm>
            <a:off x="7794473" y="365124"/>
            <a:ext cx="4464233" cy="6127751"/>
          </a:xfrm>
          <a:prstGeom prst="roundRect">
            <a:avLst/>
          </a:prstGeom>
          <a:solidFill>
            <a:srgbClr val="CFF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своєрідною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алюзією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 одного боку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уособлює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квітку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маку, з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кривавий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Словничок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алюзія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натяк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факт…)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1CE62B62-4594-4A60-A915-A2C4C8BF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29" y="1429151"/>
            <a:ext cx="3624254" cy="38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8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асное великолепие: немецкие маки от Балтики до Баварии (фотогалерея) |  Фоторепортажи о Германии | DW | 18.05.2020">
            <a:extLst>
              <a:ext uri="{FF2B5EF4-FFF2-40B4-BE49-F238E27FC236}">
                <a16:creationId xmlns:a16="http://schemas.microsoft.com/office/drawing/2014/main" id="{C039C00C-E51E-5577-5061-384B9649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" y="-2178"/>
            <a:ext cx="12188132" cy="68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9DB0AB-9E04-D38B-9FBD-CEE62059622A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Прислів’я про мак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Не вродив мак –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пробудемо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й так.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Цей світ, як маків цвіт.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Сіяла баба мак, а зібрала лободу.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 тихо, хоч мак сій.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Дівка – не мак, в один день не облетить.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Десять літ мак не родив і голоду не зробив.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Згадай мак, та їж так.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Навчить біда коржі з маком їсти.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Був з маком та став з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таком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2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B2148-AAF5-48A3-9006-5DF9E045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Маки Поле Маков Цветущие - Бесплатное фото на Pixabay">
            <a:extLst>
              <a:ext uri="{FF2B5EF4-FFF2-40B4-BE49-F238E27FC236}">
                <a16:creationId xmlns:a16="http://schemas.microsoft.com/office/drawing/2014/main" id="{5D51ABED-2ED9-4713-A550-2EAE0B81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AA0DD01-2BCF-4790-B395-ACC96B959B68}"/>
              </a:ext>
            </a:extLst>
          </p:cNvPr>
          <p:cNvSpPr/>
          <p:nvPr/>
        </p:nvSpPr>
        <p:spPr>
          <a:xfrm>
            <a:off x="936170" y="678542"/>
            <a:ext cx="10319657" cy="5500915"/>
          </a:xfrm>
          <a:prstGeom prst="roundRect">
            <a:avLst/>
          </a:prstGeom>
          <a:solidFill>
            <a:srgbClr val="CFF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 як </a:t>
            </a:r>
            <a:r>
              <a:rPr lang="ru-RU" sz="36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уособлення</a:t>
            </a:r>
            <a:r>
              <a:rPr lang="ru-RU" sz="36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36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3600" b="1" i="0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0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 як символ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жертв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заходах,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приурочених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річниці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2014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пам'ятаємо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страшним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лихом для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Пам'ятаємо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той,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землю,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перемагає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 нас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сильнішими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2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748</Words>
  <Application>Microsoft Office PowerPoint</Application>
  <PresentationFormat>Широкий екран</PresentationFormat>
  <Paragraphs>75</Paragraphs>
  <Slides>17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Source Sans Pro</vt:lpstr>
      <vt:lpstr>Times New Roman</vt:lpstr>
      <vt:lpstr>Тема Office</vt:lpstr>
      <vt:lpstr>Презентація PowerPoint</vt:lpstr>
      <vt:lpstr>Презентація PowerPoint</vt:lpstr>
      <vt:lpstr>ЯКА Ж ЦЕ КВІТКА? Щоб дізнатися, дайте відповідь на такі запитання:        1. ЗАПАЛАЛИ В ЧИСТІМ ПОЛІ,           НАЧЕ ГАЛСТУКИ ЧЕРВОНІ.           ТО ПАЛАЄ В ПОЛІ           ПОЛЬОВИЙ ЧЕРВОНИЙ…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цьому тижні вся</dc:title>
  <dc:creator>Tanya Sergeeva</dc:creator>
  <cp:lastModifiedBy>user</cp:lastModifiedBy>
  <cp:revision>20</cp:revision>
  <dcterms:created xsi:type="dcterms:W3CDTF">2020-05-05T15:45:36Z</dcterms:created>
  <dcterms:modified xsi:type="dcterms:W3CDTF">2022-05-19T09:10:53Z</dcterms:modified>
</cp:coreProperties>
</file>