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2" r:id="rId10"/>
    <p:sldId id="263" r:id="rId11"/>
    <p:sldId id="268" r:id="rId12"/>
    <p:sldId id="267" r:id="rId13"/>
    <p:sldId id="271" r:id="rId14"/>
    <p:sldId id="269" r:id="rId15"/>
    <p:sldId id="270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ACE4-9F27-400E-8943-FEDD69377392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D235E-612D-44F2-BC86-FA784F88752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16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D235E-612D-44F2-BC86-FA784F8875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6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90079-AC51-314B-BBC7-14BECA1A0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5F6E05-AAB9-1840-85D4-DA3B749A9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1C60B2-1A3A-FF48-8B63-33AF337E6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6170-65CE-F946-9612-D414D9FACA1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06D630-634C-554F-87B0-8FAC3FD43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627AE9-CBA8-3648-8B5D-109264BE4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73C0-4617-E148-AC68-8889BDAACE9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87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55E64-E6AA-5E46-819F-38B359B7A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23CCB3-70F0-E841-B43E-80B09668C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91ED5-EE05-D747-9B12-6C39865D2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6170-65CE-F946-9612-D414D9FACA1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8175EF-5C7F-1846-BB00-25C57E462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F17A8A-C2D0-BC4D-A2A5-C18DA403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73C0-4617-E148-AC68-8889BDAACE9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41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A276B5-4796-B34C-8140-60442235BA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C347C0-39C1-D049-8A8E-1FEDFC1DA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83D9AA-DBD3-1F42-BC44-73F92AAC5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6170-65CE-F946-9612-D414D9FACA1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A66306-27E6-BE44-B07B-D2C0F7971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5B1CA8-834E-0946-83EF-EB235F8F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73C0-4617-E148-AC68-8889BDAACE9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82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BD10E-366A-5840-AB9D-2B8F0AF80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841C81-A908-2C4F-9451-EADF2B872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D6EF7-74B9-4645-A31A-9B91A63F9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6170-65CE-F946-9612-D414D9FACA1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2B885A-C630-D24B-98FD-5BE842E63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5B8D23-CFD7-7341-89D2-20381B482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73C0-4617-E148-AC68-8889BDAACE9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5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201DD-66F6-5949-B6BA-1D03875AD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809CA8-BD30-B94D-BD77-25C25CA83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69F85B-BC45-F844-A8FD-131715E26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6170-65CE-F946-9612-D414D9FACA1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C35585-2095-B446-A836-20AB80959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3CF011-BA49-8041-BF19-8E1B1673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73C0-4617-E148-AC68-8889BDAACE9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5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ABCDBC-FFE7-1843-8878-4CF999D2F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343A67-D030-3349-AFFC-B32EA75B8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D586B7-027D-8048-80A8-0E06D614D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A0ED0E-C47A-0A49-9191-04DD6E68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6170-65CE-F946-9612-D414D9FACA1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697EED-1F79-344A-8411-F2EAC6470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A3FF5C-3AF8-DF4D-AB6F-5B5B49DD5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73C0-4617-E148-AC68-8889BDAACE9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12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CB599-5DA1-9547-B3DF-145BA4626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3B5ECB-50B8-3440-B669-AD3D06019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DAF75B-9AEC-2E4D-A853-A43D85142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98D9B7-6144-DB4C-9628-1303E22D8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DCE371-5EC3-2646-93F8-8DB1106AE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FD24E9-ECBD-4C4E-98EA-B99BC89D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6170-65CE-F946-9612-D414D9FACA1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59A373-9D38-D44B-8B9F-C97BD12AF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38DF1-C82F-F943-A2D4-C184AD573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73C0-4617-E148-AC68-8889BDAACE9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14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71181-CA6E-FA40-9952-03F227A7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944FC3F-7D0B-594F-A5E9-0E25BDA65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6170-65CE-F946-9612-D414D9FACA1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221284-0A31-734B-9CA5-7FE53E660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C4E17A-3B71-E449-B0B3-BC3FE351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73C0-4617-E148-AC68-8889BDAACE9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60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AEF133-0BC6-CD4F-AAE9-5A237D544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6170-65CE-F946-9612-D414D9FACA1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791890-4566-9642-958F-45E3F43E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592DCF-3359-144F-AE03-F02D3AB7A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73C0-4617-E148-AC68-8889BDAACE9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61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9A804-89AE-DB44-B99B-CC2F250F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4FE33D-A441-054E-9B02-C4BBE2D1F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7A3C66-6179-AA49-B72D-56F9E4517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AD46D3-F065-D547-A0EC-2B901EA32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6170-65CE-F946-9612-D414D9FACA1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D75D2F-F0CB-674E-8E1A-D057F91CC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5B61C-1644-354F-B82E-7EF637D6B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73C0-4617-E148-AC68-8889BDAACE9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33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2CF9B-C57D-A843-A848-256A76C3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0533AB-F408-6844-AC67-EE0013AD0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2F9244-E35A-024E-95F4-8E405C20A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0F8E8F-CC91-654F-A21F-579AC4AD1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6170-65CE-F946-9612-D414D9FACA1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FDD3E4-14EC-134E-B26F-FB833EEB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0E0502-86C9-804F-981D-2B160C57E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73C0-4617-E148-AC68-8889BDAACE9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07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DCCF1-78C4-6F45-BCBA-AB4E11AAE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6ED38D-DCAE-674B-963D-F264AE22D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606AAB-C5A7-D647-91A2-32CE17DD1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86170-65CE-F946-9612-D414D9FACA1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378623-2E0E-D242-A153-D80141CA8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7EA276-3085-5847-83CE-CD4B1BD71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B73C0-4617-E148-AC68-8889BDAACE9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05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4D032-EC94-854D-AFA2-F0C4A30642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117600"/>
          </a:xfrm>
        </p:spPr>
        <p:txBody>
          <a:bodyPr/>
          <a:lstStyle/>
          <a:p>
            <a:r>
              <a:rPr lang="ru-RU"/>
              <a:t>                       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95166F6-DAB9-624E-B3DE-8D4BBB63F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0" y="121220"/>
            <a:ext cx="11771772" cy="6572797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BBDF2E2-B746-46E9-ADF8-EB9335F18066}"/>
              </a:ext>
            </a:extLst>
          </p:cNvPr>
          <p:cNvSpPr/>
          <p:nvPr/>
        </p:nvSpPr>
        <p:spPr>
          <a:xfrm>
            <a:off x="8835149" y="6324685"/>
            <a:ext cx="2993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Підготувала: Світлана ГАЄВА </a:t>
            </a:r>
          </a:p>
        </p:txBody>
      </p:sp>
    </p:spTree>
    <p:extLst>
      <p:ext uri="{BB962C8B-B14F-4D97-AF65-F5344CB8AC3E}">
        <p14:creationId xmlns:p14="http://schemas.microsoft.com/office/powerpoint/2010/main" val="3391784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5DF9F77-5DA0-EC43-9F81-1309C7047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28" y="1139293"/>
            <a:ext cx="11515864" cy="550084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4263417-19E8-A641-A7D2-EABB789C5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859"/>
            <a:ext cx="10515600" cy="921435"/>
          </a:xfrm>
        </p:spPr>
        <p:txBody>
          <a:bodyPr/>
          <a:lstStyle/>
          <a:p>
            <a:r>
              <a:rPr lang="ru-RU"/>
              <a:t>                 ВПРАВА «ОБІЙМИ МАМУ»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F5960D3-955E-044A-929E-C28094E49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294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1A69078D-517F-9C43-9BA7-3E42ED2D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73" y="1"/>
            <a:ext cx="11866054" cy="66670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798412-ACFF-0749-A7CA-A8FAEB402515}"/>
              </a:ext>
            </a:extLst>
          </p:cNvPr>
          <p:cNvSpPr txBox="1"/>
          <p:nvPr/>
        </p:nvSpPr>
        <p:spPr>
          <a:xfrm>
            <a:off x="4000248" y="6020748"/>
            <a:ext cx="6407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f-ZA" sz="3600"/>
              <a:t>https://youtu.be/OXZey9Upjfg</a:t>
            </a:r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val="2905775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4B393BC2-593B-F842-9B52-C48201C49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15" y="740787"/>
            <a:ext cx="11650552" cy="5899354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A449590-6243-934D-9958-5242EE1C83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17463"/>
            <a:ext cx="10515600" cy="963612"/>
          </a:xfrm>
        </p:spPr>
        <p:txBody>
          <a:bodyPr/>
          <a:lstStyle/>
          <a:p>
            <a:r>
              <a:rPr lang="ru-RU"/>
              <a:t>                       РОБИМО  ЛИСТІВКУ</a:t>
            </a:r>
          </a:p>
        </p:txBody>
      </p:sp>
    </p:spTree>
    <p:extLst>
      <p:ext uri="{BB962C8B-B14F-4D97-AF65-F5344CB8AC3E}">
        <p14:creationId xmlns:p14="http://schemas.microsoft.com/office/powerpoint/2010/main" val="206752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CF851-0937-3341-B390-61A7877AA3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8099"/>
            <a:ext cx="10515600" cy="642938"/>
          </a:xfrm>
        </p:spPr>
        <p:txBody>
          <a:bodyPr>
            <a:normAutofit fontScale="90000"/>
          </a:bodyPr>
          <a:lstStyle/>
          <a:p>
            <a:r>
              <a:rPr lang="ru-RU"/>
              <a:t>                                         ЗРАЗКИ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AED9413-9720-3542-BA88-0EDE9B73747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5"/>
            <a:ext cx="3863975" cy="4351338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F40DCFD8-F614-FF40-9C28-4D7304924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576" y="309783"/>
            <a:ext cx="3393713" cy="5109462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CF00B836-D3F9-8245-B15E-4FA2EE9E6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77" y="1348236"/>
            <a:ext cx="3764288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70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993A6A88-CC57-F449-97F7-BC29C07AA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4" y="121220"/>
            <a:ext cx="5635365" cy="4629821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FF0713D-94B0-F044-8651-0B41AF254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16" y="1339233"/>
            <a:ext cx="6209139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1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57AD3136-58B0-4040-9719-C13A70ED6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9" y="162805"/>
            <a:ext cx="11812178" cy="653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39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CA1CB670-9E6A-824A-987C-9B4828F6A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3" y="175096"/>
            <a:ext cx="11812178" cy="653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13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FA63BBC7-F25F-A94A-B47F-C3285A6CF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2" y="929350"/>
            <a:ext cx="11798709" cy="5751198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7E5473D-BC12-CC44-A75E-F4DDE50AEE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798"/>
            <a:ext cx="10515600" cy="940148"/>
          </a:xfrm>
        </p:spPr>
        <p:txBody>
          <a:bodyPr/>
          <a:lstStyle/>
          <a:p>
            <a:r>
              <a:rPr lang="ru-RU"/>
              <a:t>                          </a:t>
            </a:r>
            <a:r>
              <a:rPr lang="ru-RU" sz="4800"/>
              <a:t>З А Г А Д К 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8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D2832349-AE2C-E64B-8F7C-45B54869F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2" y="228970"/>
            <a:ext cx="11475457" cy="64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5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45B67FA3-B7A2-B242-9EB2-891FADF87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47" y="821600"/>
            <a:ext cx="11367706" cy="5791604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43ECB61-A62F-6740-98D1-A6E00568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27" y="-200568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/>
              <a:t>        СТОРІНКА  З ІСТОРІЇ  СВЯТА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BCF48D-C149-894F-8823-D855F1255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427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5FA1D6F-8EB1-D942-AB11-0E31BB53873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6" y="188563"/>
            <a:ext cx="11650552" cy="647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12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6D13522-D9E8-BE4C-AB71-C2906EC1435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83" y="202032"/>
            <a:ext cx="11596677" cy="647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61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52107C8A-7D9E-0F46-B953-87D6F76D6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0" y="148157"/>
            <a:ext cx="11866054" cy="6545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4D779-CDF7-F84E-AF97-37BC0F1BC8C2}"/>
              </a:ext>
            </a:extLst>
          </p:cNvPr>
          <p:cNvSpPr txBox="1"/>
          <p:nvPr/>
        </p:nvSpPr>
        <p:spPr>
          <a:xfrm>
            <a:off x="3771277" y="5737729"/>
            <a:ext cx="6717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f-ZA" sz="3600"/>
              <a:t>https://youtu.be/sTiIeTFUesM</a:t>
            </a:r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val="1438459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0151E6A4-2A16-9D41-B3AB-873430E07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4" y="148157"/>
            <a:ext cx="11812178" cy="651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31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D8FE7B3-DB35-E248-86F7-A5A3FADCA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8" y="228970"/>
            <a:ext cx="11650552" cy="64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548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Широкий екран</PresentationFormat>
  <Paragraphs>10</Paragraphs>
  <Slides>16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                        </vt:lpstr>
      <vt:lpstr>                          З А Г А Д К А</vt:lpstr>
      <vt:lpstr>Презентація PowerPoint</vt:lpstr>
      <vt:lpstr>        СТОРІНКА  З ІСТОРІЇ  СВЯТА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              ВПРАВА «ОБІЙМИ МАМУ»</vt:lpstr>
      <vt:lpstr>Презентація PowerPoint</vt:lpstr>
      <vt:lpstr>                       РОБИМО  ЛИСТІВКУ</vt:lpstr>
      <vt:lpstr>                                         ЗРАЗКИ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Вітання для мами</dc:title>
  <cp:lastModifiedBy>user</cp:lastModifiedBy>
  <cp:revision>3</cp:revision>
  <dcterms:modified xsi:type="dcterms:W3CDTF">2022-05-05T09:11:57Z</dcterms:modified>
</cp:coreProperties>
</file>