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3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5a9c851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5a9c851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5bf00b4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5bf00b4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5bf00b47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5bf00b47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5bf00b47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5bf00b47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2676ed74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2676ed74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2676ed74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2676ed74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2676ed745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2676ed745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2676ed74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2676ed74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5a9c8511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5a9c8511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2676ed7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2676ed74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2676ed74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2676ed74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5a9c851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5a9c851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676ed74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2676ed74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2676ed74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2676ed74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676ed74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676ed745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5a9c8511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5a9c8511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58800" y="209500"/>
            <a:ext cx="86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Міжнародний день танцю</a:t>
            </a:r>
            <a:endParaRPr sz="2400"/>
          </a:p>
        </p:txBody>
      </p:sp>
      <p:sp>
        <p:nvSpPr>
          <p:cNvPr id="55" name="Google Shape;55;p13"/>
          <p:cNvSpPr txBox="1"/>
          <p:nvPr/>
        </p:nvSpPr>
        <p:spPr>
          <a:xfrm>
            <a:off x="6802550" y="2292150"/>
            <a:ext cx="70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65475" y="1318600"/>
            <a:ext cx="39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47875" y="869700"/>
            <a:ext cx="8873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Мета : ознайомити учнів з поняттям «танець», його особливостями та історією виникнення свята, розширити знання учнів про різновиди танців, </a:t>
            </a:r>
            <a:endParaRPr sz="2000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00" y="1871200"/>
            <a:ext cx="8614200" cy="29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600" y="2097125"/>
            <a:ext cx="3562750" cy="23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CBFDF6D-2DD4-42E3-B697-FEC70CE22456}"/>
              </a:ext>
            </a:extLst>
          </p:cNvPr>
          <p:cNvSpPr/>
          <p:nvPr/>
        </p:nvSpPr>
        <p:spPr>
          <a:xfrm>
            <a:off x="5970350" y="4781500"/>
            <a:ext cx="3161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</a:t>
            </a:r>
            <a:r>
              <a:rPr lang="uk-UA" dirty="0" err="1"/>
              <a:t>Саніє</a:t>
            </a:r>
            <a:r>
              <a:rPr lang="uk-UA" dirty="0"/>
              <a:t> ЕМІРАМЗАЄВА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243200" y="255350"/>
            <a:ext cx="8682000" cy="2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Перше місце належить </a:t>
            </a:r>
            <a:r>
              <a:rPr lang="ru" sz="1750" b="1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гопаку</a:t>
            </a:r>
            <a:r>
              <a:rPr lang="ru" sz="17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 Це і не дивно, адже він і зараз залишається улюбленим танцем українських чоловіків.</a:t>
            </a:r>
            <a:endParaRPr sz="175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Спочатку гопак був своєрідною розминкою, під час якої козаки відточували свою бойову майстерність. Згодом цей танець поширився далеко з межі Запорізької Січі і набув популярності серед різних верств населення.</a:t>
            </a:r>
            <a:endParaRPr sz="175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Рухи не є простими, вимагають хорошої фізичної підготовки, але все ж виконуються з усмішкою та натхненням. Дівчата танцюють заграючи та поступово змінюють веселий настрій. 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00" y="3331963"/>
            <a:ext cx="2274761" cy="151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4742225" y="3453325"/>
            <a:ext cx="27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850" y="3185750"/>
            <a:ext cx="3479874" cy="16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170225" y="133750"/>
            <a:ext cx="8754900" cy="14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Другим з популярністю в Україні є </a:t>
            </a:r>
            <a:r>
              <a:rPr lang="ru" sz="1750" b="1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козачок</a:t>
            </a:r>
            <a:r>
              <a:rPr lang="ru" sz="17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- танець названий на честь козаків. Виконується попарно без зайвих трюків. Він характеризуються легкістю, ніжністю та ліричністю. Часто використовується імпровізація та гумористичні моменти.</a:t>
            </a:r>
            <a:endParaRPr sz="1750">
              <a:solidFill>
                <a:srgbClr val="33333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525" y="1516725"/>
            <a:ext cx="4328825" cy="25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/>
        </p:nvSpPr>
        <p:spPr>
          <a:xfrm>
            <a:off x="194550" y="170225"/>
            <a:ext cx="86697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Коломийка</a:t>
            </a:r>
            <a:r>
              <a:rPr lang="ru" sz="20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 – різновид карпатського танцю. Назва походить від коротких народних пісень. Танець виконується попарно або з парною кількістю учасників, які танцюють у колі.</a:t>
            </a:r>
            <a:endParaRPr sz="2400"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00" y="1563375"/>
            <a:ext cx="3507625" cy="26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9050" y="1867350"/>
            <a:ext cx="3818100" cy="25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145925" y="218875"/>
            <a:ext cx="8730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Найпростішим танцем є </a:t>
            </a:r>
            <a:r>
              <a:rPr lang="ru" sz="2050" b="1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хоровод</a:t>
            </a:r>
            <a:r>
              <a:rPr lang="ru" sz="20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. Це обрядово-ігровий танок синкретичного типу. Цей вид танцю був популярним у період різдвяних та весняних свят. Метою танцю було при ворожіння щастя в любові та в подружньому житті.</a:t>
            </a:r>
            <a:endParaRPr sz="2400"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900" y="1769525"/>
            <a:ext cx="3130700" cy="20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975" y="2193575"/>
            <a:ext cx="3574925" cy="22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775" y="1459150"/>
            <a:ext cx="7982374" cy="35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449900" y="158075"/>
            <a:ext cx="8171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Перегляд відео. Українські народні танці </a:t>
            </a:r>
            <a:r>
              <a:rPr lang="ru"/>
              <a:t>https://www.youtube.com/watch?v=CB3AWeuUh_Y&amp;ab_channel=%D0%94%D0%B7%D0%B2%D1%96%D0%BD%D0%BE%D1%87%D0%BE%D0%BA%D0%94%D0%9D%D0%97No18%D0%BC.%D0%A3%D0%BC%D0%B0%D0%BD%D1%8C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75" y="1124775"/>
            <a:ext cx="3595925" cy="1725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510700" y="279675"/>
            <a:ext cx="82806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/>
              <a:t>Перегляд відео. 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h</a:t>
            </a:r>
            <a:r>
              <a:rPr lang="ru" sz="1800"/>
              <a:t>ttps://www.youtube.com/watch?v=GWkOCWw10vM&amp;ab_channel=TRTAvaz</a:t>
            </a:r>
            <a:endParaRPr sz="1800"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325" y="1203813"/>
            <a:ext cx="3320001" cy="16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51" y="3107175"/>
            <a:ext cx="2768101" cy="17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9025" y="3173275"/>
            <a:ext cx="2729400" cy="172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4200" y="3107175"/>
            <a:ext cx="2424449" cy="17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/>
        </p:nvSpPr>
        <p:spPr>
          <a:xfrm>
            <a:off x="498550" y="121600"/>
            <a:ext cx="81225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/>
              <a:t>Перегляд відео. </a:t>
            </a:r>
            <a:r>
              <a:rPr lang="ru" sz="1800"/>
              <a:t>https://www.youtube.com/watch?v=FXaLJ6nE2VM&amp;ab_channel=VitaminFest</a:t>
            </a:r>
            <a:endParaRPr sz="18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900" y="1003875"/>
            <a:ext cx="6545796" cy="39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/>
          <p:nvPr/>
        </p:nvSpPr>
        <p:spPr>
          <a:xfrm>
            <a:off x="-194400" y="145925"/>
            <a:ext cx="9545100" cy="45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6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«Кожен танець – неповторна історія ваших почуттів.»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«Танець – це праця, але глядачі її бачити не повинні.»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«Танцюючи, людина дозволяє собі бути собою.»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«Танець – єдине мистецтво, матеріалом для якого є ми самі.»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«Танець – поема, в ній кожен рух – слово.»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6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«Танцюрист – це не той, хто робить рухи під музику.  У справжнього танцюриста танцює душа.»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200" b="1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Танцюйте, виражайте себе, показуйте у танці усю свою сутність,    живіть в ритмі танцю!</a:t>
            </a:r>
            <a:endParaRPr sz="2200" b="1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35550" y="218875"/>
            <a:ext cx="8872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Танець — вид мистецтва, де художні образи створюються засобами пластичних рухів людського тіла. Це хвилюючий і найпрекрасніший вид мистецтва, бо не тільки відображає життя, а й сам є життям. Танець з’явився дуже давно, він існує в культурних традиціях всіх народів світу. 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725" y="1963375"/>
            <a:ext cx="3356050" cy="25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400" y="2024175"/>
            <a:ext cx="3356050" cy="25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231025" y="267500"/>
            <a:ext cx="8730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29 квітня</a:t>
            </a:r>
            <a:r>
              <a:rPr lang="ru" sz="2000">
                <a:solidFill>
                  <a:schemeClr val="dk1"/>
                </a:solidFill>
              </a:rPr>
              <a:t> — день особливий для всіх, хто живе у ритмі танцю. Адже у всьому світі він відзначається як Міжнародний день танцю. Ця дата обрана невипадково. 29 квітня 1727 року народився </a:t>
            </a:r>
            <a:r>
              <a:rPr lang="ru" sz="2000" b="1">
                <a:solidFill>
                  <a:schemeClr val="dk1"/>
                </a:solidFill>
              </a:rPr>
              <a:t>Жан Жорж Новер</a:t>
            </a:r>
            <a:r>
              <a:rPr lang="ru" sz="2000">
                <a:solidFill>
                  <a:schemeClr val="dk1"/>
                </a:solidFill>
              </a:rPr>
              <a:t>, великий французький балетмейстер, реформатор і теоретик хореографічного мистецтва, «батько сучасного балету».  Новер розробив принципи героїчного балету та балету-трагедії. У 1759 вийшла його знаменита праця «Листи про танець і балети», де він обгрунтував принципи балету-п’єси, який втілюється засобами дієвих пантоміми і танцю в співдружності композитора, хореографа і художника.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00" y="267500"/>
            <a:ext cx="1690175" cy="13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5900" y="221300"/>
            <a:ext cx="2274325" cy="14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8800" y="267500"/>
            <a:ext cx="2140275" cy="13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3258775" y="1848250"/>
            <a:ext cx="35631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057875" y="1155150"/>
            <a:ext cx="460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0" y="608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738825" y="875500"/>
            <a:ext cx="25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346800" y="1155150"/>
            <a:ext cx="4000500" cy="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550" b="1" i="1">
                <a:solidFill>
                  <a:srgbClr val="674EA7"/>
                </a:solidFill>
                <a:latin typeface="Verdana"/>
                <a:ea typeface="Verdana"/>
                <a:cs typeface="Verdana"/>
                <a:sym typeface="Verdana"/>
              </a:rPr>
              <a:t>Види танцю</a:t>
            </a:r>
            <a:endParaRPr sz="3900" b="1" i="1">
              <a:solidFill>
                <a:srgbClr val="674EA7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0" y="158050"/>
            <a:ext cx="209145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267500" y="304000"/>
            <a:ext cx="8580600" cy="20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chemeClr val="dk1"/>
                </a:solidFill>
              </a:rPr>
              <a:t>Народний танець</a:t>
            </a:r>
            <a:r>
              <a:rPr lang="ru" sz="2050">
                <a:solidFill>
                  <a:schemeClr val="dk1"/>
                </a:solidFill>
              </a:rPr>
              <a:t> — яскраве вираження менталітету і творчості кожного народу, віддзеркалення традицій, хореографічної мови, пластичної виразності у співвідношенні з музикою. Народні танці займають значне місце в культурі кожного народу й етносу земної кулі поряд із народною піснею та народними звичаями. Частково народні танці, наприклад, хороводи мають обрядовий характер. </a:t>
            </a:r>
            <a:endParaRPr sz="3400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00" y="2534188"/>
            <a:ext cx="1732350" cy="18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5200" y="2746513"/>
            <a:ext cx="2232700" cy="145366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4085625" y="4499050"/>
            <a:ext cx="70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200" y="3148525"/>
            <a:ext cx="18539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8450" y="2620750"/>
            <a:ext cx="1809750" cy="18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255350" y="158075"/>
            <a:ext cx="87183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 b="1">
                <a:solidFill>
                  <a:schemeClr val="dk1"/>
                </a:solidFill>
              </a:rPr>
              <a:t>Історичний танець</a:t>
            </a:r>
            <a:r>
              <a:rPr lang="ru" sz="2150">
                <a:solidFill>
                  <a:schemeClr val="dk1"/>
                </a:solidFill>
              </a:rPr>
              <a:t> Історичними танцями називають здебільшого європейські танці, популярні в певну епоху на балах знаті. Багато з цих танців виросли з народних, однак набрали вишуканого культурного стилю. Популярні історичні танці змінювалися з епохами. До них належать павана, гальярда, контрданс, менует, мазурка, полонез, кадриль та інші.</a:t>
            </a:r>
            <a:endParaRPr sz="25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25" y="2565800"/>
            <a:ext cx="25241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r="5660" b="17280"/>
          <a:stretch/>
        </p:blipFill>
        <p:spPr>
          <a:xfrm>
            <a:off x="6102575" y="2650925"/>
            <a:ext cx="2381250" cy="173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625" y="2407725"/>
            <a:ext cx="238125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194550" y="170225"/>
            <a:ext cx="8791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50" b="1">
                <a:solidFill>
                  <a:schemeClr val="dk1"/>
                </a:solidFill>
              </a:rPr>
              <a:t>Балет </a:t>
            </a:r>
            <a:r>
              <a:rPr lang="ru" sz="2050">
                <a:solidFill>
                  <a:schemeClr val="dk1"/>
                </a:solidFill>
              </a:rPr>
              <a:t>- </a:t>
            </a:r>
            <a:r>
              <a:rPr lang="ru" sz="2250">
                <a:solidFill>
                  <a:schemeClr val="dk1"/>
                </a:solidFill>
              </a:rPr>
              <a:t>синкретичний вид сценічного мистецтва, вистава із цілісним сюжетом в якій засобами танцю передаються почуття персонажів. Танець у балеті має свою особливу техніку, якій потрібно довго й змалечку навчатися.</a:t>
            </a:r>
            <a:r>
              <a:rPr lang="ru" sz="1950">
                <a:solidFill>
                  <a:schemeClr val="dk1"/>
                </a:solidFill>
              </a:rPr>
              <a:t> </a:t>
            </a:r>
            <a:endParaRPr sz="230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200" y="2334650"/>
            <a:ext cx="2816500" cy="179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2300" y="2224075"/>
            <a:ext cx="19396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600" y="218597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218875" y="170225"/>
            <a:ext cx="8791200" cy="5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>
                <a:solidFill>
                  <a:schemeClr val="dk1"/>
                </a:solidFill>
              </a:rPr>
              <a:t>Вуличний танець</a:t>
            </a:r>
            <a:r>
              <a:rPr lang="ru" sz="1950">
                <a:solidFill>
                  <a:schemeClr val="dk1"/>
                </a:solidFill>
              </a:rPr>
              <a:t> Загальна назва вуличний танець обіймає всі стилі сучасного танцю, що розвинулися за межами танцювальних студій та шкіл: на вулицях, шкільних подвір'ях, у нічних клубах. Вуличні танці часто імпровізаційні та соціальні за своїм призначенням.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Серед стилів вуличного танцю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Hip-hop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Брейк-данс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Поппінг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Локінг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Нью-стайл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Хауз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Крампінг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C-walk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700"/>
              <a:buChar char="●"/>
            </a:pPr>
            <a:r>
              <a:rPr lang="ru" sz="180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DnB step</a:t>
            </a:r>
            <a:endParaRPr sz="180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2250">
              <a:solidFill>
                <a:schemeClr val="dk1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625" y="1568575"/>
            <a:ext cx="2752725" cy="1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575" y="2261673"/>
            <a:ext cx="1536091" cy="21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3375" y="3222500"/>
            <a:ext cx="34277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258800" y="172525"/>
            <a:ext cx="8614200" cy="17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Далі розглянемо види </a:t>
            </a:r>
            <a:r>
              <a:rPr lang="ru" sz="2050" b="1">
                <a:solidFill>
                  <a:schemeClr val="dk1"/>
                </a:solidFill>
              </a:rPr>
              <a:t>українських народних танців.</a:t>
            </a:r>
            <a:r>
              <a:rPr lang="ru" sz="2050">
                <a:solidFill>
                  <a:schemeClr val="dk1"/>
                </a:solidFill>
              </a:rPr>
              <a:t> </a:t>
            </a:r>
            <a:r>
              <a:rPr lang="ru" sz="1950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rPr>
              <a:t>Український народний танець – це справжнє мистецтво, поєднання фольклору та музики. Воно відоме не лише в Україні, але і по всьому світу. Українська народна творчість ввібрала в себе найкращі традиції та звичаї і звісно ж результати становлення українського народу як нації.</a:t>
            </a:r>
            <a:endParaRPr sz="2300"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275" y="2366075"/>
            <a:ext cx="3971925" cy="1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1200" y="2171525"/>
            <a:ext cx="2602150" cy="261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Екран (16:9)</PresentationFormat>
  <Paragraphs>43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Trebuchet MS</vt:lpstr>
      <vt:lpstr>Verdana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user</cp:lastModifiedBy>
  <cp:revision>1</cp:revision>
  <dcterms:modified xsi:type="dcterms:W3CDTF">2022-05-05T08:31:49Z</dcterms:modified>
</cp:coreProperties>
</file>