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10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b48f46f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b48f46f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5ecdc5c8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5ecdc5c8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b48f46fd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b48f46fd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5ecdc5c8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25ecdc5c8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48f46fd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48f46fde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b48f46fd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b48f46fd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25ecdc5c8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25ecdc5c8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5ecdc5c8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5ecdc5c8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25ecdc5c8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25ecdc5c8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5ecdc5c8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25ecdc5c8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5ecdc5c8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25ecdc5c8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25ecdc5c8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25ecdc5c8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b48f46fd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b48f46fd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b48f46fd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b48f46fd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1b48f46f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1b48f46fd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b48f46fd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b48f46fd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25ecdc5c8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25ecdc5c8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25ecdc5c82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25ecdc5c82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5ecdc5c8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5ecdc5c8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25" y="97275"/>
            <a:ext cx="8876500" cy="48881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24125" y="401275"/>
            <a:ext cx="500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033575" y="231025"/>
            <a:ext cx="6882300" cy="10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700" b="1">
                <a:solidFill>
                  <a:srgbClr val="A64D79"/>
                </a:solidFill>
              </a:rPr>
              <a:t>Таємничий і чудесний світ квітів та рослин</a:t>
            </a:r>
            <a:endParaRPr sz="2300" b="1">
              <a:solidFill>
                <a:srgbClr val="A64D79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09250" y="1617225"/>
            <a:ext cx="274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279675" y="1519950"/>
            <a:ext cx="8438700" cy="16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 b="1">
                <a:solidFill>
                  <a:schemeClr val="dk1"/>
                </a:solidFill>
              </a:rPr>
              <a:t>Мета: </a:t>
            </a:r>
            <a:r>
              <a:rPr lang="ru" sz="1950">
                <a:solidFill>
                  <a:schemeClr val="dk1"/>
                </a:solidFill>
              </a:rPr>
              <a:t>навчити учнів помічати красу рослинного світу, ознайомити із символікою квітів, поглибити знання учнів про різноманітність квітів, їх значення і лікарські властивості, розвивати пам'ять, мовлення учнів;виховувати естетичні почуття, любов, бережливе ставлення до природи.</a:t>
            </a:r>
            <a:endParaRPr sz="2000"/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AF7804A-76CA-40D1-823E-361869F18008}"/>
              </a:ext>
            </a:extLst>
          </p:cNvPr>
          <p:cNvSpPr/>
          <p:nvPr/>
        </p:nvSpPr>
        <p:spPr>
          <a:xfrm>
            <a:off x="2383250" y="4588336"/>
            <a:ext cx="3161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</a:t>
            </a:r>
            <a:r>
              <a:rPr lang="uk-UA" dirty="0" err="1"/>
              <a:t>Саніє</a:t>
            </a:r>
            <a:r>
              <a:rPr lang="uk-UA" dirty="0"/>
              <a:t> ЕМІРАМЗАЄВА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/>
        </p:nvSpPr>
        <p:spPr>
          <a:xfrm>
            <a:off x="291825" y="453500"/>
            <a:ext cx="32952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Васильки</a:t>
            </a: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 — дуже запашні квіти, символ святості, привітності, чемності.</a:t>
            </a:r>
            <a:endParaRPr sz="210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6950" y="231050"/>
            <a:ext cx="390892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3392525" y="2225200"/>
            <a:ext cx="492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3234450" y="2288050"/>
            <a:ext cx="55326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З давніх-давен шанують на Україні синьоокий </a:t>
            </a:r>
            <a:r>
              <a:rPr lang="ru" sz="17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барвінок</a:t>
            </a: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. Не знайдеться в Україні такого села чи міста, де б не було цієї рослини. Барвінковий край — так називають нашу Батьківщину. Завжди свіжий і зелений, навіть під снігом, він став символом вічного життя, міцного кохання, щасливого шлюбу. Тому ця квіточка часто царює у весільних обрядах.</a:t>
            </a:r>
            <a:r>
              <a:rPr lang="ru" sz="16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Барвінок також є символом краси.</a:t>
            </a:r>
            <a:endParaRPr sz="270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625" y="2288050"/>
            <a:ext cx="2760225" cy="15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/>
        </p:nvSpPr>
        <p:spPr>
          <a:xfrm>
            <a:off x="295775" y="234150"/>
            <a:ext cx="46290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202124"/>
                </a:solidFill>
              </a:rPr>
              <a:t>Для матерів </a:t>
            </a:r>
            <a:r>
              <a:rPr lang="ru" sz="1700" b="1">
                <a:solidFill>
                  <a:srgbClr val="202124"/>
                </a:solidFill>
              </a:rPr>
              <a:t>чорнобривці</a:t>
            </a:r>
            <a:r>
              <a:rPr lang="ru" sz="1700">
                <a:solidFill>
                  <a:srgbClr val="202124"/>
                </a:solidFill>
              </a:rPr>
              <a:t>– </a:t>
            </a:r>
            <a:r>
              <a:rPr lang="ru" sz="1700" b="1">
                <a:solidFill>
                  <a:srgbClr val="202124"/>
                </a:solidFill>
              </a:rPr>
              <a:t>символ</a:t>
            </a:r>
            <a:r>
              <a:rPr lang="ru" sz="1700">
                <a:solidFill>
                  <a:srgbClr val="202124"/>
                </a:solidFill>
              </a:rPr>
              <a:t> синівської чоловічої сили, святості, чистоти, хлоп'ячої краси й добра. Діти ж пов'язують ці квіти з образом матері, для них це </a:t>
            </a:r>
            <a:r>
              <a:rPr lang="ru" sz="1700" b="1">
                <a:solidFill>
                  <a:srgbClr val="202124"/>
                </a:solidFill>
              </a:rPr>
              <a:t>символ</a:t>
            </a:r>
            <a:r>
              <a:rPr lang="ru" sz="1700">
                <a:solidFill>
                  <a:srgbClr val="202124"/>
                </a:solidFill>
              </a:rPr>
              <a:t> отчого дому, материнської любові, Батьківщини.</a:t>
            </a:r>
            <a:endParaRPr sz="1900"/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9600" y="234150"/>
            <a:ext cx="3725525" cy="189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150" y="2225200"/>
            <a:ext cx="4264050" cy="23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425575" y="304000"/>
            <a:ext cx="338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5508275" y="2760225"/>
            <a:ext cx="301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5070550" y="2711575"/>
            <a:ext cx="37254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202124"/>
                </a:solidFill>
              </a:rPr>
              <a:t>Соняшник</a:t>
            </a:r>
            <a:r>
              <a:rPr lang="ru" sz="1700">
                <a:solidFill>
                  <a:srgbClr val="202124"/>
                </a:solidFill>
              </a:rPr>
              <a:t> - </a:t>
            </a:r>
            <a:r>
              <a:rPr lang="ru" sz="1700" b="1">
                <a:solidFill>
                  <a:srgbClr val="202124"/>
                </a:solidFill>
              </a:rPr>
              <a:t>символ</a:t>
            </a:r>
            <a:r>
              <a:rPr lang="ru" sz="1700">
                <a:solidFill>
                  <a:srgbClr val="202124"/>
                </a:solidFill>
              </a:rPr>
              <a:t> Сонця, праці й достатку, сили і добробуту. Він - чи не найсильніший серед квітів.</a:t>
            </a:r>
            <a:endParaRPr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/>
        </p:nvSpPr>
        <p:spPr>
          <a:xfrm>
            <a:off x="145925" y="255350"/>
            <a:ext cx="87063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Квіти на клумбах, у кімнатах, у вазонах. Вони на вишиваних рушниках, скатертинах. Ними в давнину розмальовували печі, стіни, оселі. Засушені квіти клали за образи, з них робили різні напої й відвари. А ще квіти – на нашому національному одязі.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50" y="2042800"/>
            <a:ext cx="1866100" cy="25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600" y="2125800"/>
            <a:ext cx="1866100" cy="24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4300" y="2065800"/>
            <a:ext cx="18478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29250" y="2188725"/>
            <a:ext cx="1952500" cy="227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/>
        </p:nvSpPr>
        <p:spPr>
          <a:xfrm>
            <a:off x="345050" y="382025"/>
            <a:ext cx="8580000" cy="4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100"/>
              <a:t>Найбільша відзнака українського національного вбрання – віночок.</a:t>
            </a:r>
            <a:endParaRPr sz="21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100"/>
              <a:t>Український віночок, оспіваний у піснях, оповитий легендами. Він був і є одвічним символом добра і надії.</a:t>
            </a:r>
            <a:endParaRPr sz="2100"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25" y="1191650"/>
            <a:ext cx="4377450" cy="20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563" y="1253850"/>
            <a:ext cx="2200275" cy="20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158075" y="1884725"/>
            <a:ext cx="8815500" cy="31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З рослинами пов’язано багато прикмет. Вони по своєму реагують на зміну погоди. Вранці не розпустилися білі квіточки зірочника, квіти мальви – буде дощ, це ж саме віщують стулені суцвіття кульбаби.</a:t>
            </a:r>
            <a:endParaRPr sz="20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/>
              <a:t>В Україні існує звичай класти у купіль дитини різні рослини. У купіль хлопчика кладуть любисток (щоб любили), гілочку дуба (щоб був міцний), барвінок (щоб довго жив), чорнобривці (щоб був чорнобривий). А в купіль дівчинки ромашку (щоб була рум’яна), калину (щоб була красива), любисток (щоб була люб’язна).</a:t>
            </a:r>
            <a:endParaRPr sz="2000"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75" y="243200"/>
            <a:ext cx="2316000" cy="14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8075" y="248875"/>
            <a:ext cx="2032018" cy="14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500" y="248875"/>
            <a:ext cx="2053100" cy="14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8000" y="243200"/>
            <a:ext cx="1865575" cy="14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/>
        </p:nvSpPr>
        <p:spPr>
          <a:xfrm>
            <a:off x="194550" y="158075"/>
            <a:ext cx="8682000" cy="28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Чебрець, полин, м’ята, чорнобривці, ромашка, материнка</a:t>
            </a:r>
            <a:r>
              <a:rPr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поєднанні створюють чарівний і неповторний запах, який надає оселі затишку, спокою.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Раніше такі пучки клали на покуті та в узголів’ї ліжка. Ось так щиро, чуйно і вдячно оспівана краса квітів. Без тієї краси люди не уявляли життя, що й спонукало їх берегти цей безцінний дар природи. Вони віддавна уособлюють красу України, духовну міць її народу, засвідчують любов до рідної землі.</a:t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50" y="3088500"/>
            <a:ext cx="1726675" cy="1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9575" y="3537950"/>
            <a:ext cx="1939050" cy="13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4100" y="2780925"/>
            <a:ext cx="1662625" cy="1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6975" y="3004175"/>
            <a:ext cx="1939050" cy="1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4375" y="3711225"/>
            <a:ext cx="1574600" cy="12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/>
          <p:nvPr/>
        </p:nvSpPr>
        <p:spPr>
          <a:xfrm>
            <a:off x="218875" y="182400"/>
            <a:ext cx="8742600" cy="3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393939"/>
                </a:solidFill>
              </a:rPr>
              <a:t>Калина </a:t>
            </a:r>
            <a:r>
              <a:rPr lang="ru" sz="1800">
                <a:solidFill>
                  <a:srgbClr val="393939"/>
                </a:solidFill>
              </a:rPr>
              <a:t>– це символ рідної землі, отчого краю, батькової хати. Калина – один із прекрасних символів України, який входить у нашу свідомість із маминої колискової. А коли підросте в матері син, вона благословляла його в дорогу, наказуючи не забувати калину.</a:t>
            </a:r>
            <a:endParaRPr sz="1800">
              <a:solidFill>
                <a:srgbClr val="393939"/>
              </a:solidFill>
            </a:endParaRPr>
          </a:p>
          <a:p>
            <a:pPr marL="0" lvl="0" indent="0" algn="just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93939"/>
                </a:solidFill>
              </a:rPr>
              <a:t>     	</a:t>
            </a:r>
            <a:r>
              <a:rPr lang="ru" sz="1800" b="1">
                <a:solidFill>
                  <a:srgbClr val="393939"/>
                </a:solidFill>
              </a:rPr>
              <a:t>Калина</a:t>
            </a:r>
            <a:r>
              <a:rPr lang="ru" sz="1800">
                <a:solidFill>
                  <a:srgbClr val="393939"/>
                </a:solidFill>
              </a:rPr>
              <a:t> – це той символ, що і пам’ять людську береже, нагадуючи про милі краї, символ безсмертя, невіддільний від життя.</a:t>
            </a:r>
            <a:endParaRPr sz="1800">
              <a:solidFill>
                <a:srgbClr val="393939"/>
              </a:solidFill>
            </a:endParaRPr>
          </a:p>
          <a:p>
            <a:pPr marL="0" lvl="0" indent="0" algn="just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393939"/>
                </a:solidFill>
              </a:rPr>
              <a:t>     	</a:t>
            </a:r>
            <a:r>
              <a:rPr lang="ru" sz="1800" b="1">
                <a:solidFill>
                  <a:srgbClr val="393939"/>
                </a:solidFill>
              </a:rPr>
              <a:t>Калина</a:t>
            </a:r>
            <a:r>
              <a:rPr lang="ru" sz="1800">
                <a:solidFill>
                  <a:srgbClr val="393939"/>
                </a:solidFill>
              </a:rPr>
              <a:t> – це наша Україна. Це опоетизований образ матері, батька, родини. Вона уособлює той наймиліший серцю куточок землі, де ми народилися.</a:t>
            </a:r>
            <a:endParaRPr sz="1800">
              <a:solidFill>
                <a:srgbClr val="39393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525" y="3295250"/>
            <a:ext cx="2662950" cy="156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5925" y="3295250"/>
            <a:ext cx="2776925" cy="156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/>
          <p:nvPr/>
        </p:nvSpPr>
        <p:spPr>
          <a:xfrm>
            <a:off x="182400" y="279675"/>
            <a:ext cx="8815800" cy="47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У квітки живая душа,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Така як твоя и моя.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Я жити хочу, й хочеш ти.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А квітка хоче рости і цвісти.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Не топчім , не зриваймо квіток.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Цих природи синів і дочок.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Бо поки буде матінка- природа,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900"/>
              <a:t>В нас буде і життя і врода.</a:t>
            </a:r>
            <a:endParaRPr sz="1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/>
              <a:t>Народна мудрість говорить : « Хто вирощує квіти , той приносить радість собі і людям «. Любити квіти – значить любити світ, любити землю.</a:t>
            </a:r>
            <a:endParaRPr sz="1900"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2013" y="360125"/>
            <a:ext cx="252412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0850" y="533913"/>
            <a:ext cx="186690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4925" y="2346800"/>
            <a:ext cx="2328850" cy="14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/>
          <p:nvPr/>
        </p:nvSpPr>
        <p:spPr>
          <a:xfrm>
            <a:off x="182400" y="133750"/>
            <a:ext cx="877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Відгадайте загадки</a:t>
            </a:r>
            <a:r>
              <a:rPr lang="ru"/>
              <a:t> </a:t>
            </a:r>
            <a:r>
              <a:rPr lang="ru" sz="1700"/>
              <a:t>https://www.youtube.com/watch?v=bpBXSgM3eW0</a:t>
            </a:r>
            <a:endParaRPr sz="1700"/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825" y="939500"/>
            <a:ext cx="7566575" cy="348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/>
        </p:nvSpPr>
        <p:spPr>
          <a:xfrm>
            <a:off x="449900" y="182400"/>
            <a:ext cx="7903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Перегляд відео </a:t>
            </a:r>
            <a:r>
              <a:rPr lang="ru"/>
              <a:t>https://www.youtube.com/watch?v=zZ1qdj_a0iQ&amp;ab_channel=%D0%9D%D0%B0%D1%82%D0%B0%D0%BB%D0%B8%D1%8F%D0%9F%D0%B0%D1%85%D0%BE%D0%BC%D0%BE%D0%B2%D0%B0</a:t>
            </a:r>
            <a:endParaRPr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7088" y="1288900"/>
            <a:ext cx="6669125" cy="358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32725" y="492950"/>
            <a:ext cx="8712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00" y="0"/>
            <a:ext cx="8831400" cy="50895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332725" y="258800"/>
            <a:ext cx="8498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chemeClr val="dk1"/>
                </a:solidFill>
              </a:rPr>
              <a:t>Квіти</a:t>
            </a:r>
            <a:r>
              <a:rPr lang="ru" sz="2000">
                <a:solidFill>
                  <a:schemeClr val="dk1"/>
                </a:solidFill>
              </a:rPr>
              <a:t> – вірні супутники людей. Неможливо уявити собі життя без них, наші свята. День народження, перший день навчання чи останній дзвоник, ювілеї не обходять без квітів.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450" y="1581838"/>
            <a:ext cx="3198000" cy="21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4025" y="1909050"/>
            <a:ext cx="3569125" cy="21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3800" y="1240275"/>
            <a:ext cx="6863676" cy="34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267500" y="267500"/>
            <a:ext cx="8803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/>
              <a:t>Рослини символи України</a:t>
            </a:r>
            <a:r>
              <a:rPr lang="ru" sz="1900"/>
              <a:t>…https://www.youtube.com/watch?v=Yk8BlgYVcDo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85125" y="135550"/>
            <a:ext cx="8849700" cy="4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Таємничий і чудесний світ квітів. Тисячі їх видів прикрашають нашу землю. Яскравим проявом симпатії , які здавна відчували до квітів різні народи, були свята квітів.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 Древній Греції влаштовували свято в честь лілій 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 Англії – в честь незабудок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У Франції святкують День троянди і фіалок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 Голландії проходять Веселі карнавали в честь тюльпанів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000" y="985250"/>
            <a:ext cx="1524500" cy="114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9025" y="1706300"/>
            <a:ext cx="1893325" cy="1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5725" y="2571750"/>
            <a:ext cx="1466325" cy="1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63600" y="2314275"/>
            <a:ext cx="1524500" cy="12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3200" y="3795900"/>
            <a:ext cx="2091125" cy="12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182400" y="170225"/>
            <a:ext cx="8702700" cy="3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Повагу до людей праці символізує свято троянд в Болгарії , його відмічають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В Долині Троянд на початку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збору пелюсток троянд.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      лотоса – в Індії.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8175" y="717425"/>
            <a:ext cx="2668900" cy="133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50" y="2009375"/>
            <a:ext cx="2206200" cy="11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2857500" y="2164400"/>
            <a:ext cx="5885400" cy="9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Широко відомі свята сакури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і хризантем в Японії 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3950" y="2164400"/>
            <a:ext cx="2358950" cy="112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3375" y="3208025"/>
            <a:ext cx="2048750" cy="15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6341600" y="3623575"/>
            <a:ext cx="26688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піонів і хризантем в Китаї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6725" y="3939725"/>
            <a:ext cx="2069425" cy="10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/>
        </p:nvSpPr>
        <p:spPr>
          <a:xfrm>
            <a:off x="158075" y="197175"/>
            <a:ext cx="8884800" cy="3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В  Україні існує свято Івана Купала, в якому квіти ставали обов’язковими учасниками танців та ігор. Його кульмінаційний момент – пошуки в нічному лісі квітки папороті, яка нібито розцвітає тільки в цю ніч.</a:t>
            </a: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Палахкотять біля вікон українських осель животрепетним вогнем мальви і жоржини, чорнобривці й маки, буяють різнобарв’ям нагідки, рожі, ромашки, м’ята – це незрадливі обереги нашої духовної спадщини.</a:t>
            </a:r>
            <a:endParaRPr sz="180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775" y="1397450"/>
            <a:ext cx="2073025" cy="11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900" y="1397450"/>
            <a:ext cx="2628900" cy="110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075" y="3848575"/>
            <a:ext cx="1228125" cy="9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3600" y="3848575"/>
            <a:ext cx="1539300" cy="9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00300" y="3848575"/>
            <a:ext cx="1416600" cy="9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04300" y="3823575"/>
            <a:ext cx="1349675" cy="10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41375" y="3908225"/>
            <a:ext cx="1282850" cy="93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61150" y="3935925"/>
            <a:ext cx="1088300" cy="88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12900" y="1395863"/>
            <a:ext cx="2336950" cy="12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133950" y="182400"/>
            <a:ext cx="87669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674EA7"/>
                </a:solidFill>
              </a:rPr>
              <a:t>Символіка квітів</a:t>
            </a:r>
            <a:endParaRPr sz="2400" b="1">
              <a:solidFill>
                <a:srgbClr val="674EA7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 b="1">
                <a:solidFill>
                  <a:srgbClr val="674EA7"/>
                </a:solidFill>
              </a:rPr>
              <a:t>Мова квітів зародилась давно, кілька століть тому на сході. Букет, як лист, приносив звістку, призначав зустріч, висловлював почуття. </a:t>
            </a:r>
            <a:r>
              <a:rPr lang="ru" sz="1800" b="1">
                <a:solidFill>
                  <a:srgbClr val="674EA7"/>
                </a:solidFill>
              </a:rPr>
              <a:t>Символіка квітів збереглась і на сьогодні.</a:t>
            </a:r>
            <a:endParaRPr sz="1200" b="1">
              <a:solidFill>
                <a:srgbClr val="674EA7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4462575" y="2529200"/>
            <a:ext cx="42558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</p:txBody>
      </p:sp>
      <p:sp>
        <p:nvSpPr>
          <p:cNvPr id="110" name="Google Shape;110;p18"/>
          <p:cNvSpPr txBox="1"/>
          <p:nvPr/>
        </p:nvSpPr>
        <p:spPr>
          <a:xfrm>
            <a:off x="133950" y="1957700"/>
            <a:ext cx="8864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Ромашка.</a:t>
            </a:r>
            <a:r>
              <a:rPr lang="ru" sz="15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 Ця квітка приносить не тільки здоров’я, а й добро та ніжність. Вплітають її з гронами калини, з вусиками хмелю — символу гнучкості й розуму. Ця рослина здавна шанується у нас в народі, вона оспівана в піснях і легендах. Парубок часто порівнюється з хмелем.</a:t>
            </a:r>
            <a:endParaRPr sz="1900"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75" y="3187475"/>
            <a:ext cx="3283100" cy="181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7375" y="3006200"/>
            <a:ext cx="3191475" cy="17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4572000" y="4807500"/>
            <a:ext cx="442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джерело ttp://abetka.ukrlife.org/symv_flower.html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401275" y="206725"/>
            <a:ext cx="3368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Квіти ніжно-синього кольору, ніби очі дівчини, вплітають у віночок як символ краси, здоров’я, сили. Це — </a:t>
            </a:r>
            <a:r>
              <a:rPr lang="ru" sz="21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волошки</a:t>
            </a:r>
            <a:r>
              <a:rPr lang="ru" sz="21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500"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91825"/>
            <a:ext cx="3526275" cy="186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4268000" y="2723750"/>
            <a:ext cx="3939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У повному віночку сусідять волошка і </a:t>
            </a:r>
            <a:r>
              <a:rPr lang="ru" sz="18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любисток</a:t>
            </a:r>
            <a:r>
              <a:rPr lang="ru" sz="18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. А ще з цих квітів виплітають окремий віночок — віночок відданості.</a:t>
            </a:r>
            <a:endParaRPr sz="2200"/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500" y="2675850"/>
            <a:ext cx="3279925" cy="19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133750" y="121600"/>
            <a:ext cx="42801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Безсмертник</a:t>
            </a: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 у віночку — символ здоров’я, він лікує багато хвороб, хоча на вигляд дуже скромний. Але кожна квіточка, якою б тендітною вона б не була, потрібна людям.</a:t>
            </a:r>
            <a:endParaRPr sz="2100"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025" y="182400"/>
            <a:ext cx="3453325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/>
        </p:nvSpPr>
        <p:spPr>
          <a:xfrm>
            <a:off x="4657125" y="2638625"/>
            <a:ext cx="308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0"/>
          <p:cNvSpPr txBox="1"/>
          <p:nvPr/>
        </p:nvSpPr>
        <p:spPr>
          <a:xfrm>
            <a:off x="3112850" y="2188725"/>
            <a:ext cx="5861100" cy="22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Увагу людей завжди привертала яскрава краса </a:t>
            </a:r>
            <a:r>
              <a:rPr lang="ru" sz="17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маків</a:t>
            </a: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. У народі співають:Нема цвіту кращого від маківочки,Нема роду милішого від матіночки.Ця гарна квітка стала символом дівочої вроди. Парубки чіпляли маки у петличку. Червоний колір квітки символізував щирі й чисті почуття.</a:t>
            </a:r>
            <a:endParaRPr sz="1700">
              <a:solidFill>
                <a:srgbClr val="681018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675" y="2034625"/>
            <a:ext cx="2678550" cy="23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194550" y="231025"/>
            <a:ext cx="50220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Квіти підсніжника</a:t>
            </a: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 — провісника тепла, символ сподівань на краще майбутнє. У народі їх називають квітами надії. Завдяки своїй красі і тому, що вони одними з перших відкривають весняний карнавал цвітіння, підсніжники майже повністю винищені. Вони занесені до Червоної книги і потребують охорони.</a:t>
            </a:r>
            <a:endParaRPr sz="210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3400" y="328300"/>
            <a:ext cx="3300925" cy="19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4535525" y="2869650"/>
            <a:ext cx="406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3903150" y="2760225"/>
            <a:ext cx="50220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Український фольклор розповідає про травневі квіти </a:t>
            </a:r>
            <a:r>
              <a:rPr lang="ru" sz="1700" b="1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конвалії</a:t>
            </a:r>
            <a:r>
              <a:rPr lang="ru" sz="1700">
                <a:solidFill>
                  <a:srgbClr val="681018"/>
                </a:solidFill>
                <a:latin typeface="Verdana"/>
                <a:ea typeface="Verdana"/>
                <a:cs typeface="Verdana"/>
                <a:sym typeface="Verdana"/>
              </a:rPr>
              <a:t>, що ці квіточки подібні до перлин. Ця чудова квітка, яку називають «лілія долин», на грані винищення.</a:t>
            </a:r>
            <a:endParaRPr sz="2100"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675" y="2674650"/>
            <a:ext cx="3495475" cy="21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1183</Words>
  <Application>Microsoft Office PowerPoint</Application>
  <PresentationFormat>Екран (16:9)</PresentationFormat>
  <Paragraphs>69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3" baseType="lpstr">
      <vt:lpstr>Arial</vt:lpstr>
      <vt:lpstr>Verdana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user</cp:lastModifiedBy>
  <cp:revision>1</cp:revision>
  <dcterms:modified xsi:type="dcterms:W3CDTF">2022-05-05T08:20:42Z</dcterms:modified>
</cp:coreProperties>
</file>