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9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4E1B-7076-4EE4-8C38-2DDD9D7A100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69E2F-9FF0-4FE8-9B4C-8E0C1CF98C6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7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9E2F-9FF0-4FE8-9B4C-8E0C1CF98C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2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9E2F-9FF0-4FE8-9B4C-8E0C1CF98C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1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uk.wikipedia.org/wiki/%D0%9D%D0%B0_%D0%BA%D0%B0%D0%B2%D1%83_%D0%B4%D0%BE_%D0%9B%D1%8C%D0%B2%D0%BE%D0%B2%D0%B0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uk.wikipedia.org/wiki/%D0%9A%D0%B0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1%D0%B2%D1%8F%D1%82%D0%BE_%D1%88%D0%BE%D0%BA%D0%BE%D0%BB%D0%B0%D0%B4%D1%83" TargetMode="External"/><Relationship Id="rId5" Type="http://schemas.openxmlformats.org/officeDocument/2006/relationships/hyperlink" Target="http://uk.wikipedia.org/wiki/%D0%A8%D0%BE%D0%BA%D0%BE%D0%BB%D0%B0%D0%B4" TargetMode="External"/><Relationship Id="rId4" Type="http://schemas.openxmlformats.org/officeDocument/2006/relationships/hyperlink" Target="http://uk.wikipedia.org/wiki/%CB%FC%E2%B3%E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uk.wikipedia.org/wiki/%D0%9B%D1%8C%D0%B2%D1%96%D0%B2%D1%81%D1%8C%D0%BA%D0%B8%D0%B9_%D1%80%D1%96%D0%B7%D0%B4%D0%B2%D1%8F%D0%BD%D0%B8%D0%B9_%D1%8F%D1%80%D0%BC%D0%B0%D1%80%D0%BE%D0%BA" TargetMode="External"/><Relationship Id="rId7" Type="http://schemas.openxmlformats.org/officeDocument/2006/relationships/hyperlink" Target="http://uk.wikipedia.org/wiki/%D0%92%D0%B5%D0%BB%D0%B8%D0%BA%D0%B0_%D0%BA%D0%BE%D0%BB%D1%8F%D0%B4%D0%B0" TargetMode="External"/><Relationship Id="rId2" Type="http://schemas.openxmlformats.org/officeDocument/2006/relationships/hyperlink" Target="http://uk.wikipedia.org/wiki/%D0%A0%D1%96%D0%B7%D0%B4%D0%B2%D0%BE_%D1%83_%D0%9B%D1%8C%D0%B2%D0%BE%D0%B2%D1%9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2%D0%B5%D1%80%D1%82%D0%B5%D0%BF" TargetMode="External"/><Relationship Id="rId5" Type="http://schemas.openxmlformats.org/officeDocument/2006/relationships/hyperlink" Target="http://uk.wikipedia.org/wiki/%D0%94%D1%96%D0%B4%D1%83%D1%85" TargetMode="External"/><Relationship Id="rId4" Type="http://schemas.openxmlformats.org/officeDocument/2006/relationships/hyperlink" Target="http://uk.wikipedia.org/wiki/%D0%A8%D0%BE%D0%BF%D0%BA%D0%B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8%D1%81%D0%BE%D0%BA%D0%B8%D0%B9_%D0%97%D0%B0%D0%BC%D0%BE%D0%BA_(%D0%9B%D1%8C%D0%B2%D1%96%D0%B2)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uk.wikipedia.org/wiki/%D0%94%D0%B0%D0%BD%D0%B8%D0%BB%D0%BE_%D0%93%D0%B0%D0%BB%D0%B8%D1%86%D1%8C%D0%BA%D0%B8%D0%B9" TargetMode="External"/><Relationship Id="rId7" Type="http://schemas.openxmlformats.org/officeDocument/2006/relationships/hyperlink" Target="http://uk.wikipedia.org/wiki/1256" TargetMode="External"/><Relationship Id="rId12" Type="http://schemas.openxmlformats.org/officeDocument/2006/relationships/hyperlink" Target="http://uk.wikipedia.org/wiki/%D0%A4%D0%B0%D0%B9%D0%BB:Lev_Danylovich_of_Halych.PNG" TargetMode="External"/><Relationship Id="rId2" Type="http://schemas.openxmlformats.org/officeDocument/2006/relationships/hyperlink" Target="http://uk.wikipedia.org/wiki/13_%D1%81%D1%82%D0%BE%D0%BB%D1%96%D1%82%D1%82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3%D0%B0%D0%BB%D0%B8%D1%86%D1%8C%D0%BA%D0%BE-%D0%92%D0%BE%D0%BB%D0%B8%D0%BD%D1%81%D1%8C%D0%BA%D0%B8%D0%B9_%D0%BB%D1%96%D1%82%D0%BE%D0%BF%D0%B8%D1%81" TargetMode="External"/><Relationship Id="rId11" Type="http://schemas.openxmlformats.org/officeDocument/2006/relationships/hyperlink" Target="http://uk.wikipedia.org/wiki/%D0%9F%D0%BB%D0%BE%D1%89%D0%B0_%D0%A1%D1%82%D0%B0%D1%80%D0%B8%D0%B9_%D0%A0%D0%B8%D0%BD%D0%BE%D0%BA" TargetMode="External"/><Relationship Id="rId5" Type="http://schemas.openxmlformats.org/officeDocument/2006/relationships/hyperlink" Target="http://uk.wikipedia.org/wiki/%D0%9B%D0%B5%D0%B2_%D0%94%D0%B0%D0%BD%D0%B8%D0%BB%D0%BE%D0%B2%D0%B8%D1%87" TargetMode="External"/><Relationship Id="rId10" Type="http://schemas.openxmlformats.org/officeDocument/2006/relationships/hyperlink" Target="http://uk.wikipedia.org/wiki/%D0%9F%D0%BE%D0%B4%D1%96%D0%BB_(%D1%87%D0%B0%D1%81%D1%82%D0%B8%D0%BD%D0%B0_%D0%BC%D1%96%D1%81%D1%82%D0%B0)" TargetMode="External"/><Relationship Id="rId4" Type="http://schemas.openxmlformats.org/officeDocument/2006/relationships/hyperlink" Target="http://uk.wikipedia.org/wiki/%D0%A3%D0%B4%D1%96%D0%BB" TargetMode="External"/><Relationship Id="rId9" Type="http://schemas.openxmlformats.org/officeDocument/2006/relationships/hyperlink" Target="http://uk.wikipedia.org/wiki/%D0%9D%D0%B8%D0%B7%D1%8C%D0%BA%D0%B8%D0%B9_%D0%B7%D0%B0%D0%BC%D0%BE%D0%B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E%D1%80%D0%BE%D0%BB%D1%96%D0%B2%D1%81%D1%82%D0%B2%D0%BE_%D0%A0%D1%83%D1%81%D1%8C%D0%BA%D0%B5" TargetMode="External"/><Relationship Id="rId3" Type="http://schemas.openxmlformats.org/officeDocument/2006/relationships/hyperlink" Target="http://uk.wikipedia.org/wiki/%D0%9F%D0%B0%D0%BD%D0%BE%D1%80%D0%B0%D0%BC%D0%B0_%D0%93%D0%BE%D0%B3%D0%B5%D0%BD%D0%B1%D0%B5%D1%80%D0%B3%D0%B0" TargetMode="External"/><Relationship Id="rId7" Type="http://schemas.openxmlformats.org/officeDocument/2006/relationships/hyperlink" Target="http://uk.wikipedia.org/wiki/1434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hyperlink" Target="http://uk.wikipedia.org/wiki/%D0%A2%D0%BE%D1%80%D0%B3%D1%96%D0%B2%D0%BB%D1%8F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uk.wikipedia.org/wiki/%D0%A0%D0%B5%D0%BC%D0%B5%D1%81%D0%BB%D0%BE" TargetMode="External"/><Relationship Id="rId10" Type="http://schemas.openxmlformats.org/officeDocument/2006/relationships/hyperlink" Target="http://uk.wikipedia.org/wiki/%D0%A4%D0%B0%D0%B9%D0%BB:Lwow_1.jpg" TargetMode="External"/><Relationship Id="rId4" Type="http://schemas.openxmlformats.org/officeDocument/2006/relationships/hyperlink" Target="http://uk.wikipedia.org/wiki/1618" TargetMode="External"/><Relationship Id="rId9" Type="http://schemas.openxmlformats.org/officeDocument/2006/relationships/hyperlink" Target="http://uk.wikipedia.org/wiki/%D0%A0%D1%83%D1%81%D1%8C%D0%BA%D0%B5_%D0%B2%D0%BE%D1%94%D0%B2%D0%BE%D0%B4%D1%81%D1%82%D0%B2%D0%B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4%D0%B0%D0%B9%D0%BB:%D0%A2%D0%B0%D0%BD%D0%B3%D0%BE_%D1%81%D0%BC%D0%B5%D1%80%D1%82%D1%96.jpg&amp;filetimestamp=20100225144245&amp;" TargetMode="External"/><Relationship Id="rId3" Type="http://schemas.openxmlformats.org/officeDocument/2006/relationships/hyperlink" Target="http://uk.wikipedia.org/wiki/%D0%9D%D1%8E%D1%80%D0%BD%D0%B1%D0%B5%D1%80%D0%B7%D1%8C%D0%BA%D0%B8%D0%B9_%D0%BF%D1%80%D0%BE%D1%86%D0%B5%D1%81" TargetMode="External"/><Relationship Id="rId7" Type="http://schemas.openxmlformats.org/officeDocument/2006/relationships/hyperlink" Target="http://uk.wikipedia.org/wiki/%D0%91%D0%B0%D1%82%D1%8F%D1%80%D0%B8" TargetMode="External"/><Relationship Id="rId2" Type="http://schemas.openxmlformats.org/officeDocument/2006/relationships/hyperlink" Target="http://uk.wikipedia.org/wiki/%D0%A2%D0%B0%D0%BD%D0%B3%D0%BE_%D1%81%D0%BC%D0%B5%D1%80%D1%82%D1%96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D%D0%BE%D0%B2%D0%B8%D0%B9_%D0%9B%D1%8C%D0%B2%D1%96%D0%B2" TargetMode="External"/><Relationship Id="rId5" Type="http://schemas.openxmlformats.org/officeDocument/2006/relationships/hyperlink" Target="http://uk.wikipedia.org/wiki/%D0%9B%D0%B5%D0%B2%D0%B0%D0%BD%D0%B4%D1%96%D0%B2%D0%BA%D0%B0" TargetMode="External"/><Relationship Id="rId4" Type="http://schemas.openxmlformats.org/officeDocument/2006/relationships/hyperlink" Target="http://uk.wikipedia.org/wiki/%D0%9F%D0%BE%D0%BB%D1%8C%D1%89%D0%B0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E%D0%BC%D0%BF%D0%BB%D0%B5%D0%BA%D1%81_%D0%A3%D1%81%D0%BF%D0%B5%D0%BD%D1%81%D1%8C%D0%BA%D0%BE%D1%97_%D1%86%D0%B5%D1%80%D0%BA%D0%B2%D0%B8" TargetMode="External"/><Relationship Id="rId13" Type="http://schemas.openxmlformats.org/officeDocument/2006/relationships/hyperlink" Target="http://uk.wikipedia.org/wiki/%D0%9A%D0%BE%D0%BC%D0%BF%D0%BB%D0%B5%D0%BA%D1%81_%D0%BC%D0%BE%D0%BD%D0%B0%D1%81%D1%82%D0%B8%D1%80%D1%8F_%D1%82%D0%B0_%D0%BA%D0%BE%D1%81%D1%82%D0%B5%D0%BB%D1%83_%D0%91%D0%B5%D1%80%D0%BD%D0%B0%D1%80%D0%B4%D0%B8%D0%BD%D1%96%D0%B2" TargetMode="External"/><Relationship Id="rId18" Type="http://schemas.openxmlformats.org/officeDocument/2006/relationships/hyperlink" Target="http://uk.wikipedia.org/wiki/%D0%9B%D1%8C%D0%B2%D1%96%D0%B2%D1%81%D1%8C%D0%BA%D0%B8%D0%B9_%D0%BD%D0%B0%D1%86%D1%96%D0%BE%D0%BD%D0%B0%D0%BB%D1%8C%D0%BD%D0%B8%D0%B9_%D1%83%D0%BD%D1%96%D0%B2%D0%B5%D1%80%D1%81%D0%B8%D1%82%D0%B5%D1%82_%D1%96%D0%BC%D0%B5%D0%BD%D1%96_%D0%86%D0%B2%D0%B0%D0%BD%D0%B0_%D0%A4%D1%80%D0%B0%D0%BD%D0%BA%D0%B0" TargetMode="External"/><Relationship Id="rId3" Type="http://schemas.openxmlformats.org/officeDocument/2006/relationships/hyperlink" Target="http://uk.wikipedia.org/wiki/%D0%9B%D1%8C%D0%B2%D1%96%D0%B2%D1%81%D1%8C%D0%BA%D0%B0_%D1%80%D0%B0%D1%82%D1%83%D1%88%D0%B0" TargetMode="External"/><Relationship Id="rId21" Type="http://schemas.openxmlformats.org/officeDocument/2006/relationships/hyperlink" Target="http://uk.wikipedia.org/wiki/%D0%A4%D0%B0%D0%B9%D0%BB:%D0%9B%D0%B2%D0%BE%D0%B2_%D0%93%D0%B0%D0%BB%D0%B8%D1%86%D0%B8%D1%98%D0%B0.jpg" TargetMode="External"/><Relationship Id="rId7" Type="http://schemas.openxmlformats.org/officeDocument/2006/relationships/hyperlink" Target="http://uk.wikipedia.org/wiki/%D0%A6%D0%B5%D1%80%D0%BA%D0%B2%D0%B0_%D0%9F%D1%80%D0%B5%D1%81%D0%B2%D1%8F%D1%82%D0%BE%D1%97_%D0%84%D0%B2%D1%85%D0%B0%D1%80%D0%B8%D1%81%D1%82%D1%96%D1%97_(%D0%9B%D1%8C%D0%B2%D1%96%D0%B2)" TargetMode="External"/><Relationship Id="rId12" Type="http://schemas.openxmlformats.org/officeDocument/2006/relationships/hyperlink" Target="http://uk.wikipedia.org/wiki/%D0%90%D1%80%D1%81%D0%B5%D0%BD%D0%B0%D0%BB_(%D0%9B%D1%8C%D0%B2%D1%96%D0%B2)" TargetMode="External"/><Relationship Id="rId17" Type="http://schemas.openxmlformats.org/officeDocument/2006/relationships/hyperlink" Target="http://uk.wikipedia.org/wiki/%D0%97%D0%B0%D0%BB%D1%96%D0%B7%D0%BD%D0%B8%D1%87%D0%BD%D0%B8%D0%B9_%D0%B2%D0%BE%D0%BA%D0%B7%D0%B0%D0%BB_(%D0%9B%D1%8C%D0%B2%D1%96%D0%B2)" TargetMode="External"/><Relationship Id="rId2" Type="http://schemas.openxmlformats.org/officeDocument/2006/relationships/hyperlink" Target="http://uk.wikipedia.org/wiki/%CB%FC%E2%B3%E2" TargetMode="External"/><Relationship Id="rId16" Type="http://schemas.openxmlformats.org/officeDocument/2006/relationships/hyperlink" Target="http://uk.wikipedia.org/wiki/%D0%A6%D0%B5%D1%80%D0%BA%D0%B2%D0%B0_%D1%81%D0%B2%D1%8F%D1%82%D0%B8%D1%85_%D0%9E%D0%BB%D1%8C%D0%B3%D0%B8_%D1%96_%D0%84%D0%BB%D0%B8%D0%B7%D0%B0%D0%B2%D0%B5%D1%82%D0%B8" TargetMode="External"/><Relationship Id="rId20" Type="http://schemas.openxmlformats.org/officeDocument/2006/relationships/hyperlink" Target="http://uk.wikipedia.org/wiki/%D0%9D%D0%B0%D1%86%D1%96%D0%BE%D0%BD%D0%B0%D0%BB%D1%8C%D0%BD%D0%B8%D0%B9_%D0%B0%D0%BA%D0%B0%D0%B4%D0%B5%D0%BC%D1%96%D1%87%D0%BD%D0%B8%D0%B9_%D1%83%D0%BA%D1%80%D0%B0%D1%97%D0%BD%D1%81%D1%8C%D0%BA%D0%B8%D0%B9_%D0%B4%D1%80%D0%B0%D0%BC%D0%B0%D1%82%D0%B8%D1%87%D0%BD%D0%B8%D0%B9_%D1%82%D0%B5%D0%B0%D1%82%D1%80_%D1%96%D0%BC%D0%B5%D0%BD%D1%96_%D0%9C%D0%B0%D1%80%D1%96%D1%97_%D0%97%D0%B0%D0%BD%D1%8C%D0%BA%D0%BE%D0%B2%D0%B5%D1%86%D1%8C%D0%BA%D0%BE%D1%9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F%D0%B0%D0%BB%D0%B0%D1%86_%D0%9A%D0%BE%D1%80%D0%BD%D1%8F%D0%BA%D1%82%D0%B0" TargetMode="External"/><Relationship Id="rId11" Type="http://schemas.openxmlformats.org/officeDocument/2006/relationships/hyperlink" Target="http://uk.wikipedia.org/wiki/%D0%9F%D0%BE%D1%80%D0%BE%D1%85%D0%BE%D0%B2%D0%B0_%D0%B2%D0%B5%D0%B6%D0%B0" TargetMode="External"/><Relationship Id="rId5" Type="http://schemas.openxmlformats.org/officeDocument/2006/relationships/hyperlink" Target="http://uk.wikipedia.org/wiki/%D0%A7%D0%BE%D1%80%D0%BD%D0%B0_%D0%BA%D0%B0%D0%BC'%D1%8F%D0%BD%D0%B8%D1%86%D1%8F" TargetMode="External"/><Relationship Id="rId15" Type="http://schemas.openxmlformats.org/officeDocument/2006/relationships/hyperlink" Target="http://uk.wikipedia.org/wiki/%D0%A1%D0%BE%D0%B1%D0%BE%D1%80_%D1%81%D0%B2%D1%8F%D1%82%D0%BE%D0%B3%D0%BE_%D0%AE%D1%80%D0%B0" TargetMode="External"/><Relationship Id="rId10" Type="http://schemas.openxmlformats.org/officeDocument/2006/relationships/hyperlink" Target="http://uk.wikipedia.org/wiki/%D0%9A%D0%BE%D1%80%D0%BE%D0%BB%D1%96%D0%B2%D1%81%D1%8C%D0%BA%D0%B8%D0%B9_%D0%B0%D1%80%D1%81%D0%B5%D0%BD%D0%B0%D0%BB" TargetMode="External"/><Relationship Id="rId19" Type="http://schemas.openxmlformats.org/officeDocument/2006/relationships/hyperlink" Target="http://uk.wikipedia.org/wiki/%D0%9B%D1%8C%D0%B2%D1%96%D0%B2%D1%81%D1%8C%D0%BA%D0%B8%D0%B9_%D0%BD%D0%B0%D1%86%D1%96%D0%BE%D0%BD%D0%B0%D0%BB%D1%8C%D0%BD%D0%B8%D0%B9_%D0%B0%D0%BA%D0%B0%D0%B4%D0%B5%D0%BC%D1%96%D1%87%D0%BD%D0%B8%D0%B9_%D1%82%D0%B5%D0%B0%D1%82%D1%80_%D0%BE%D0%BF%D0%B5%D1%80%D0%B8_%D1%82%D0%B0_%D0%B1%D0%B0%D0%BB%D0%B5%D1%82%D1%83_%D1%96%D0%BC%D0%B5%D0%BD%D1%96_%D0%A1%D0%BE%D0%BB%D0%BE%D0%BC%D1%96%D1%97_%D0%9A%D1%80%D1%83%D1%88%D0%B5%D0%BB%D1%8C%D0%BD%D0%B8%D1%86%D1%8C%D0%BA%D0%BE%D1%97" TargetMode="External"/><Relationship Id="rId4" Type="http://schemas.openxmlformats.org/officeDocument/2006/relationships/hyperlink" Target="http://uk.wikipedia.org/wiki/%D0%9F%D0%BB%D0%BE%D1%89%D0%B0_%D0%A0%D0%B8%D0%BD%D0%BE%D0%BA_(%D0%9B%D1%8C%D0%B2%D1%96%D0%B2)" TargetMode="External"/><Relationship Id="rId9" Type="http://schemas.openxmlformats.org/officeDocument/2006/relationships/hyperlink" Target="http://uk.wikipedia.org/wiki/%D0%A3%D1%81%D0%BF%D0%B5%D0%BD%D1%81%D1%8C%D0%BA%D0%B0_%D1%86%D0%B5%D1%80%D0%BA%D0%B2%D0%B0_(%D0%9B%D1%8C%D0%B2%D1%96%D0%B2)" TargetMode="External"/><Relationship Id="rId14" Type="http://schemas.openxmlformats.org/officeDocument/2006/relationships/hyperlink" Target="http://uk.wikipedia.org/wiki/%D0%90%D1%80%D1%85%D1%96%D0%BA%D0%B0%D1%84%D0%B5%D0%B4%D1%80%D0%B0%D0%BB%D1%8C%D0%BD%D0%B0_%D0%B1%D0%B0%D0%B7%D0%B8%D0%BB%D1%96%D0%BA%D0%B0_%D0%A3%D1%81%D0%BF%D1%96%D0%BD%D0%BD%D1%8F_%D0%9F%D1%80%D0%B5%D1%81%D0%B2%D1%8F%D1%82%D0%BE%D1%97_%D0%94%D1%96%D0%B2%D0%B8_%D0%9C%D0%B0%D1%80%D1%96%D1%97" TargetMode="External"/><Relationship Id="rId2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95439"/>
            <a:ext cx="8686800" cy="764771"/>
          </a:xfrm>
        </p:spPr>
        <p:txBody>
          <a:bodyPr>
            <a:normAutofit/>
          </a:bodyPr>
          <a:lstStyle/>
          <a:p>
            <a:r>
              <a:rPr lang="uk-UA" dirty="0"/>
              <a:t>ЛЬВІВ – КУЛЬТУРНА СТОЛИЦЯ УКРАЇНИ     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4800" y="5877272"/>
            <a:ext cx="8839200" cy="1152128"/>
          </a:xfrm>
        </p:spPr>
        <p:txBody>
          <a:bodyPr>
            <a:normAutofit/>
          </a:bodyPr>
          <a:lstStyle/>
          <a:p>
            <a:pPr marL="108000" algn="r">
              <a:spcBef>
                <a:spcPts val="0"/>
              </a:spcBef>
            </a:pPr>
            <a:endParaRPr lang="uk-UA" sz="2000" dirty="0"/>
          </a:p>
          <a:p>
            <a:pPr marL="108000" algn="r">
              <a:spcBef>
                <a:spcPts val="0"/>
              </a:spcBef>
            </a:pPr>
            <a:r>
              <a:rPr lang="uk-UA" sz="2000" dirty="0"/>
              <a:t>Підготувала: </a:t>
            </a:r>
          </a:p>
          <a:p>
            <a:pPr marL="108000" algn="r">
              <a:spcBef>
                <a:spcPts val="0"/>
              </a:spcBef>
            </a:pPr>
            <a:r>
              <a:rPr lang="uk-UA" sz="2000" dirty="0"/>
              <a:t>Євгенія </a:t>
            </a:r>
            <a:r>
              <a:rPr lang="uk-UA" sz="2000" dirty="0" err="1"/>
              <a:t>Малінська</a:t>
            </a:r>
            <a:r>
              <a:rPr lang="uk-UA" sz="2000" dirty="0"/>
              <a:t> </a:t>
            </a:r>
          </a:p>
          <a:p>
            <a:endParaRPr lang="ru-RU" dirty="0"/>
          </a:p>
        </p:txBody>
      </p:sp>
      <p:pic>
        <p:nvPicPr>
          <p:cNvPr id="3" name="Рисунок 2" descr="Львов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09854"/>
            <a:ext cx="7620000" cy="4857764"/>
          </a:xfrm>
          <a:prstGeom prst="rect">
            <a:avLst/>
          </a:prstGeom>
        </p:spPr>
      </p:pic>
    </p:spTree>
  </p:cSld>
  <p:clrMapOvr>
    <a:masterClrMapping/>
  </p:clrMapOvr>
  <p:transition advTm="3672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Площа  а. </a:t>
            </a:r>
            <a:r>
              <a:rPr lang="uk-UA" dirty="0" err="1"/>
              <a:t>міцкевича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000000"/>
                </a:solidFill>
              </a:rPr>
              <a:t>Колись тут сходились дві притоки ріки </a:t>
            </a:r>
            <a:r>
              <a:rPr lang="uk-UA" dirty="0" err="1">
                <a:solidFill>
                  <a:srgbClr val="000000"/>
                </a:solidFill>
              </a:rPr>
              <a:t>Полтви</a:t>
            </a:r>
            <a:r>
              <a:rPr lang="uk-UA" dirty="0">
                <a:solidFill>
                  <a:srgbClr val="000000"/>
                </a:solidFill>
              </a:rPr>
              <a:t>. Посередині — фігура Божої Матері. В 1905 р. споруджено пам’ятник Адаму Міцкевичу — польському поетичному світочу. На площі також знаходиться історична будівля готелю «Жорж».</a:t>
            </a:r>
          </a:p>
        </p:txBody>
      </p:sp>
      <p:pic>
        <p:nvPicPr>
          <p:cNvPr id="5" name="Picture 4" descr="800px-Lviv_-_Mickewicza_-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28736"/>
            <a:ext cx="4343400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Tm="14687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Порохова вежа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>
                <a:solidFill>
                  <a:srgbClr val="000000"/>
                </a:solidFill>
              </a:rPr>
              <a:t>(1554-56 рр.)Львів , вул. Підвальна, 47. Входила до системи фортифікації міста і слугувала обороною міста зі східної сторони. З 1959 р. – Будинок архітектора з виставковим</a:t>
            </a:r>
            <a:r>
              <a:rPr lang="uk-UA" dirty="0"/>
              <a:t> </a:t>
            </a:r>
            <a:r>
              <a:rPr lang="uk-UA" dirty="0">
                <a:solidFill>
                  <a:srgbClr val="000000"/>
                </a:solidFill>
              </a:rPr>
              <a:t>залом. </a:t>
            </a:r>
          </a:p>
          <a:p>
            <a:endParaRPr lang="ru-RU" dirty="0"/>
          </a:p>
        </p:txBody>
      </p:sp>
      <p:pic>
        <p:nvPicPr>
          <p:cNvPr id="5" name="Picture 4" descr="450px-Порохова_вежа_львів_зперед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Tm="12015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Успенська церква у </a:t>
            </a:r>
            <a:r>
              <a:rPr lang="uk-UA" dirty="0" err="1"/>
              <a:t>львові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rgbClr val="000000"/>
                </a:solidFill>
              </a:rPr>
              <a:t>(XVI-XVII ст.)Львів , вул. Підвальна, 9. Визначна львівська пам'ятка ренесансної архітектури. Довкола неї концентрується православна громада міста. Висота дзвіниці - 65 м. В інтер'єрі - живопис XVII-XVIII ст., іконостас 1773 р., на вікнах - вітражі. Каплиця Трьох Святителів (1578-91 рр.), з'єднана з Успенською церквою в середині 19</a:t>
            </a:r>
            <a:r>
              <a:rPr lang="uk-UA" dirty="0"/>
              <a:t> </a:t>
            </a:r>
            <a:r>
              <a:rPr lang="uk-UA" dirty="0" err="1">
                <a:solidFill>
                  <a:srgbClr val="000000"/>
                </a:solidFill>
              </a:rPr>
              <a:t>ст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4" descr="543px-Lwów_-_Cerkiew_Uspieńs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78540" y="1600200"/>
            <a:ext cx="428272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Tm="27719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Давньою</a:t>
            </a:r>
            <a:r>
              <a:rPr lang="ru-RU" dirty="0"/>
              <a:t> </a:t>
            </a:r>
            <a:r>
              <a:rPr lang="ru-RU" dirty="0" err="1"/>
              <a:t>міською</a:t>
            </a:r>
            <a:r>
              <a:rPr lang="ru-RU" dirty="0"/>
              <a:t> </a:t>
            </a:r>
            <a:r>
              <a:rPr lang="ru-RU" dirty="0" err="1"/>
              <a:t>традицією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 </a:t>
            </a:r>
            <a:r>
              <a:rPr lang="ru-RU" dirty="0" err="1">
                <a:hlinkClick r:id="rId2" tooltip="Кава"/>
              </a:rPr>
              <a:t>кави</a:t>
            </a:r>
            <a:r>
              <a:rPr lang="ru-RU" dirty="0"/>
              <a:t>. «</a:t>
            </a:r>
            <a:r>
              <a:rPr lang="ru-RU" dirty="0" err="1"/>
              <a:t>Львівський</a:t>
            </a:r>
            <a:r>
              <a:rPr lang="ru-RU" dirty="0"/>
              <a:t> культ </a:t>
            </a:r>
            <a:r>
              <a:rPr lang="ru-RU" dirty="0" err="1"/>
              <a:t>кави</a:t>
            </a:r>
            <a:r>
              <a:rPr lang="ru-RU" dirty="0"/>
              <a:t>» широко </a:t>
            </a:r>
            <a:r>
              <a:rPr lang="ru-RU" dirty="0" err="1"/>
              <a:t>відомий</a:t>
            </a:r>
            <a:r>
              <a:rPr lang="ru-RU" dirty="0"/>
              <a:t> за межами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«</a:t>
            </a:r>
            <a:r>
              <a:rPr lang="ru-RU" dirty="0" err="1"/>
              <a:t>правдивий</a:t>
            </a:r>
            <a:r>
              <a:rPr lang="ru-RU" dirty="0"/>
              <a:t> </a:t>
            </a:r>
            <a:r>
              <a:rPr lang="ru-RU" dirty="0" err="1"/>
              <a:t>львів'янин</a:t>
            </a:r>
            <a:r>
              <a:rPr lang="ru-RU" dirty="0"/>
              <a:t>»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раз на день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каву</a:t>
            </a:r>
            <a:r>
              <a:rPr lang="ru-RU" dirty="0"/>
              <a:t>. </a:t>
            </a:r>
          </a:p>
          <a:p>
            <a:r>
              <a:rPr lang="ru-RU" dirty="0"/>
              <a:t>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кав'ярень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прокладені</a:t>
            </a:r>
            <a:r>
              <a:rPr lang="ru-RU" dirty="0"/>
              <a:t>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маршрути</a:t>
            </a:r>
            <a:r>
              <a:rPr lang="ru-RU" dirty="0"/>
              <a:t>; </a:t>
            </a:r>
            <a:r>
              <a:rPr lang="ru-RU" dirty="0" err="1"/>
              <a:t>щороку</a:t>
            </a:r>
            <a:r>
              <a:rPr lang="ru-RU" dirty="0"/>
              <a:t> проводиться </a:t>
            </a:r>
            <a:r>
              <a:rPr lang="ru-RU" dirty="0" err="1">
                <a:hlinkClick r:id="rId3" tooltip="На каву до Львова"/>
              </a:rPr>
              <a:t>міське</a:t>
            </a:r>
            <a:r>
              <a:rPr lang="ru-RU" dirty="0">
                <a:hlinkClick r:id="rId3" tooltip="На каву до Львова"/>
              </a:rPr>
              <a:t> свято «На </a:t>
            </a:r>
            <a:r>
              <a:rPr lang="ru-RU" dirty="0" err="1">
                <a:hlinkClick r:id="rId3" tooltip="На каву до Львова"/>
              </a:rPr>
              <a:t>каву</a:t>
            </a:r>
            <a:r>
              <a:rPr lang="ru-RU" dirty="0">
                <a:hlinkClick r:id="rId3" tooltip="На каву до Львова"/>
              </a:rPr>
              <a:t> до Львова»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найкращу</a:t>
            </a:r>
            <a:r>
              <a:rPr lang="ru-RU" dirty="0"/>
              <a:t> </a:t>
            </a:r>
            <a:r>
              <a:rPr lang="ru-RU" dirty="0" err="1"/>
              <a:t>кав'ярню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baseline="30000" dirty="0">
                <a:hlinkClick r:id="rId4"/>
              </a:rPr>
              <a:t>[106][107]</a:t>
            </a:r>
            <a:r>
              <a:rPr lang="ru-RU" dirty="0"/>
              <a:t>. </a:t>
            </a:r>
            <a:r>
              <a:rPr lang="ru-RU" dirty="0" err="1"/>
              <a:t>Іншим</a:t>
            </a:r>
            <a:r>
              <a:rPr lang="ru-RU" dirty="0"/>
              <a:t> продуктом,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часто </a:t>
            </a:r>
            <a:r>
              <a:rPr lang="ru-RU" dirty="0" err="1"/>
              <a:t>ідентифікують</a:t>
            </a:r>
            <a:r>
              <a:rPr lang="ru-RU" dirty="0"/>
              <a:t> </a:t>
            </a:r>
            <a:r>
              <a:rPr lang="ru-RU" dirty="0" err="1"/>
              <a:t>Львів</a:t>
            </a:r>
            <a:r>
              <a:rPr lang="ru-RU" dirty="0"/>
              <a:t>, </a:t>
            </a:r>
            <a:r>
              <a:rPr lang="ru-RU" dirty="0" err="1"/>
              <a:t>вважається</a:t>
            </a:r>
            <a:r>
              <a:rPr lang="ru-RU" dirty="0"/>
              <a:t> </a:t>
            </a:r>
            <a:r>
              <a:rPr lang="ru-RU" dirty="0">
                <a:hlinkClick r:id="rId5" tooltip="Шоколад"/>
              </a:rPr>
              <a:t>шоколад</a:t>
            </a:r>
            <a:r>
              <a:rPr lang="ru-RU" dirty="0"/>
              <a:t>. </a:t>
            </a:r>
          </a:p>
          <a:p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чоколяда</a:t>
            </a:r>
            <a:r>
              <a:rPr lang="ru-RU" dirty="0"/>
              <a:t>»</a:t>
            </a:r>
            <a:r>
              <a:rPr lang="ru-RU" baseline="30000" dirty="0">
                <a:hlinkClick r:id="rId4"/>
              </a:rPr>
              <a:t>[108]</a:t>
            </a:r>
            <a:r>
              <a:rPr lang="ru-RU" dirty="0"/>
              <a:t>. </a:t>
            </a:r>
            <a:r>
              <a:rPr lang="ru-RU" dirty="0" err="1"/>
              <a:t>Щороку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 проводиться </a:t>
            </a:r>
            <a:r>
              <a:rPr lang="ru-RU" dirty="0" err="1"/>
              <a:t>традиційне</a:t>
            </a:r>
            <a:r>
              <a:rPr lang="ru-RU" dirty="0"/>
              <a:t> </a:t>
            </a:r>
            <a:r>
              <a:rPr lang="ru-RU" dirty="0">
                <a:hlinkClick r:id="rId6" tooltip="Свято шоколаду"/>
              </a:rPr>
              <a:t>Свято шоколаду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Zrzut-ekranu-2012-09-24-o-09.26.48.pn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143504" y="214290"/>
            <a:ext cx="3786214" cy="311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У Львові 14-17 лютого на VI Національному Святі Шоколаду відкриють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214686"/>
            <a:ext cx="4440345" cy="296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9984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            цукерні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000" dirty="0"/>
              <a:t>Першими кондитерами </a:t>
            </a:r>
            <a:r>
              <a:rPr lang="ru-RU" sz="4000" dirty="0" err="1"/>
              <a:t>міста</a:t>
            </a:r>
            <a:r>
              <a:rPr lang="ru-RU" sz="4000" dirty="0"/>
              <a:t> Лева </a:t>
            </a:r>
            <a:r>
              <a:rPr lang="ru-RU" sz="4000" dirty="0" err="1"/>
              <a:t>ще</a:t>
            </a:r>
            <a:r>
              <a:rPr lang="ru-RU" sz="4000" dirty="0"/>
              <a:t> в </a:t>
            </a:r>
            <a:r>
              <a:rPr lang="ru-RU" sz="4000" dirty="0" err="1"/>
              <a:t>середні</a:t>
            </a:r>
            <a:r>
              <a:rPr lang="ru-RU" sz="4000" dirty="0"/>
              <a:t> </a:t>
            </a:r>
            <a:r>
              <a:rPr lang="ru-RU" sz="4000" dirty="0" err="1"/>
              <a:t>віки</a:t>
            </a:r>
            <a:r>
              <a:rPr lang="ru-RU" sz="4000" dirty="0"/>
              <a:t> стали </a:t>
            </a:r>
            <a:r>
              <a:rPr lang="ru-RU" sz="4000" dirty="0" err="1"/>
              <a:t>пекарі-позацеховики</a:t>
            </a:r>
            <a:r>
              <a:rPr lang="ru-RU" sz="4000" dirty="0"/>
              <a:t>, </a:t>
            </a:r>
            <a:r>
              <a:rPr lang="ru-RU" sz="4000" dirty="0" err="1"/>
              <a:t>яких</a:t>
            </a:r>
            <a:r>
              <a:rPr lang="ru-RU" sz="4000" dirty="0"/>
              <a:t> не </a:t>
            </a:r>
            <a:r>
              <a:rPr lang="ru-RU" sz="4000" dirty="0" err="1"/>
              <a:t>стримували</a:t>
            </a:r>
            <a:r>
              <a:rPr lang="ru-RU" sz="4000" dirty="0"/>
              <a:t> </a:t>
            </a:r>
            <a:r>
              <a:rPr lang="ru-RU" sz="4000" dirty="0" err="1"/>
              <a:t>суворі</a:t>
            </a:r>
            <a:r>
              <a:rPr lang="ru-RU" sz="4000" dirty="0"/>
              <a:t> </a:t>
            </a:r>
            <a:r>
              <a:rPr lang="ru-RU" sz="4000" dirty="0" err="1"/>
              <a:t>цехові</a:t>
            </a:r>
            <a:r>
              <a:rPr lang="ru-RU" sz="4000" dirty="0"/>
              <a:t> </a:t>
            </a:r>
            <a:r>
              <a:rPr lang="ru-RU" sz="4000" dirty="0" err="1"/>
              <a:t>стандарти</a:t>
            </a:r>
            <a:r>
              <a:rPr lang="ru-RU" sz="4000" dirty="0"/>
              <a:t>. </a:t>
            </a:r>
            <a:r>
              <a:rPr lang="ru-RU" sz="4000" dirty="0" err="1"/>
              <a:t>Їхні</a:t>
            </a:r>
            <a:r>
              <a:rPr lang="ru-RU" sz="4000" dirty="0"/>
              <a:t> </a:t>
            </a:r>
            <a:r>
              <a:rPr lang="ru-RU" sz="4000" dirty="0" err="1"/>
              <a:t>цехові</a:t>
            </a:r>
            <a:r>
              <a:rPr lang="ru-RU" sz="4000" dirty="0"/>
              <a:t> </a:t>
            </a:r>
            <a:r>
              <a:rPr lang="ru-RU" sz="4000" dirty="0" err="1"/>
              <a:t>колеги</a:t>
            </a:r>
            <a:r>
              <a:rPr lang="ru-RU" sz="4000" dirty="0"/>
              <a:t> — </a:t>
            </a:r>
            <a:r>
              <a:rPr lang="ru-RU" sz="4000" dirty="0" err="1"/>
              <a:t>дійсні</a:t>
            </a:r>
            <a:r>
              <a:rPr lang="ru-RU" sz="4000" dirty="0"/>
              <a:t> члени </a:t>
            </a:r>
            <a:r>
              <a:rPr lang="ru-RU" sz="4000" dirty="0" err="1"/>
              <a:t>офіційного</a:t>
            </a:r>
            <a:r>
              <a:rPr lang="ru-RU" sz="4000" dirty="0"/>
              <a:t> </a:t>
            </a:r>
            <a:r>
              <a:rPr lang="ru-RU" sz="4000" dirty="0" err="1"/>
              <a:t>пекарського</a:t>
            </a:r>
            <a:r>
              <a:rPr lang="ru-RU" sz="4000" dirty="0"/>
              <a:t> </a:t>
            </a:r>
            <a:r>
              <a:rPr lang="ru-RU" sz="4000" dirty="0" err="1"/>
              <a:t>об’єднання</a:t>
            </a:r>
            <a:r>
              <a:rPr lang="ru-RU" sz="4000" dirty="0"/>
              <a:t> — </a:t>
            </a:r>
            <a:r>
              <a:rPr lang="ru-RU" sz="4000" dirty="0" err="1"/>
              <a:t>тоді</a:t>
            </a:r>
            <a:r>
              <a:rPr lang="ru-RU" sz="4000" dirty="0"/>
              <a:t> </a:t>
            </a:r>
            <a:r>
              <a:rPr lang="ru-RU" sz="4000" dirty="0" err="1"/>
              <a:t>спеціалізувалися</a:t>
            </a:r>
            <a:r>
              <a:rPr lang="ru-RU" sz="4000" dirty="0"/>
              <a:t> </a:t>
            </a:r>
            <a:r>
              <a:rPr lang="ru-RU" sz="4000" dirty="0" err="1"/>
              <a:t>лише</a:t>
            </a:r>
            <a:r>
              <a:rPr lang="ru-RU" sz="4000" dirty="0"/>
              <a:t> на </a:t>
            </a:r>
            <a:r>
              <a:rPr lang="ru-RU" sz="4000" dirty="0" err="1"/>
              <a:t>випіканні</a:t>
            </a:r>
            <a:r>
              <a:rPr lang="ru-RU" sz="4000" dirty="0"/>
              <a:t> </a:t>
            </a:r>
            <a:r>
              <a:rPr lang="ru-RU" sz="4000" dirty="0" err="1"/>
              <a:t>хліба</a:t>
            </a:r>
            <a:r>
              <a:rPr lang="ru-RU" sz="4000" dirty="0"/>
              <a:t>. </a:t>
            </a:r>
            <a:r>
              <a:rPr lang="ru-RU" sz="4000" dirty="0" err="1"/>
              <a:t>Екзотичними</a:t>
            </a:r>
            <a:r>
              <a:rPr lang="ru-RU" sz="4000" dirty="0"/>
              <a:t> </a:t>
            </a:r>
            <a:r>
              <a:rPr lang="ru-RU" sz="4000" dirty="0" err="1"/>
              <a:t>солодощами</a:t>
            </a:r>
            <a:r>
              <a:rPr lang="ru-RU" sz="4000" dirty="0"/>
              <a:t> </a:t>
            </a:r>
            <a:r>
              <a:rPr lang="ru-RU" sz="4000" dirty="0" err="1"/>
              <a:t>десертний</a:t>
            </a:r>
            <a:r>
              <a:rPr lang="ru-RU" sz="4000" dirty="0"/>
              <a:t> </a:t>
            </a:r>
            <a:r>
              <a:rPr lang="ru-RU" sz="4000" dirty="0" err="1"/>
              <a:t>кошик</a:t>
            </a:r>
            <a:r>
              <a:rPr lang="ru-RU" sz="4000" dirty="0"/>
              <a:t> </a:t>
            </a:r>
            <a:r>
              <a:rPr lang="ru-RU" sz="4000" dirty="0" err="1"/>
              <a:t>наповнювали</a:t>
            </a:r>
            <a:r>
              <a:rPr lang="ru-RU" sz="4000" dirty="0"/>
              <a:t> </a:t>
            </a:r>
            <a:r>
              <a:rPr lang="ru-RU" sz="4000" dirty="0" err="1"/>
              <a:t>купці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торгували</a:t>
            </a:r>
            <a:r>
              <a:rPr lang="ru-RU" sz="4000" dirty="0"/>
              <a:t> </a:t>
            </a:r>
            <a:r>
              <a:rPr lang="ru-RU" sz="4000" dirty="0" err="1"/>
              <a:t>зі</a:t>
            </a:r>
            <a:r>
              <a:rPr lang="ru-RU" sz="4000" dirty="0"/>
              <a:t> Сходом.</a:t>
            </a:r>
          </a:p>
          <a:p>
            <a:r>
              <a:rPr lang="ru-RU" sz="4000" dirty="0"/>
              <a:t>З </a:t>
            </a:r>
            <a:r>
              <a:rPr lang="ru-RU" sz="4000" dirty="0" err="1"/>
              <a:t>середини</a:t>
            </a:r>
            <a:r>
              <a:rPr lang="ru-RU" sz="4000" dirty="0"/>
              <a:t> XVII ст. </a:t>
            </a:r>
            <a:r>
              <a:rPr lang="ru-RU" sz="4000" dirty="0" err="1"/>
              <a:t>кондитерська</a:t>
            </a:r>
            <a:r>
              <a:rPr lang="ru-RU" sz="4000" dirty="0"/>
              <a:t> </a:t>
            </a:r>
            <a:r>
              <a:rPr lang="ru-RU" sz="4000" dirty="0" err="1"/>
              <a:t>традиція</a:t>
            </a:r>
            <a:r>
              <a:rPr lang="ru-RU" sz="4000" dirty="0"/>
              <a:t> </a:t>
            </a:r>
            <a:r>
              <a:rPr lang="ru-RU" sz="4000" dirty="0" err="1"/>
              <a:t>пішла</a:t>
            </a:r>
            <a:r>
              <a:rPr lang="ru-RU" sz="4000" dirty="0"/>
              <a:t> в </a:t>
            </a:r>
            <a:r>
              <a:rPr lang="ru-RU" sz="4000" dirty="0" err="1"/>
              <a:t>широкі</a:t>
            </a:r>
            <a:r>
              <a:rPr lang="ru-RU" sz="4000" dirty="0"/>
              <a:t> </a:t>
            </a:r>
            <a:r>
              <a:rPr lang="ru-RU" sz="4000" dirty="0" err="1"/>
              <a:t>народні</a:t>
            </a:r>
            <a:r>
              <a:rPr lang="ru-RU" sz="4000" dirty="0"/>
              <a:t> </a:t>
            </a:r>
            <a:r>
              <a:rPr lang="ru-RU" sz="4000" dirty="0" err="1"/>
              <a:t>маси</a:t>
            </a:r>
            <a:r>
              <a:rPr lang="ru-RU" sz="4000" dirty="0"/>
              <a:t>. На </a:t>
            </a:r>
            <a:r>
              <a:rPr lang="ru-RU" sz="4000" dirty="0" err="1"/>
              <a:t>площі</a:t>
            </a:r>
            <a:r>
              <a:rPr lang="ru-RU" sz="4000" dirty="0"/>
              <a:t> </a:t>
            </a:r>
            <a:r>
              <a:rPr lang="ru-RU" sz="4000" dirty="0" err="1"/>
              <a:t>біля</a:t>
            </a:r>
            <a:r>
              <a:rPr lang="ru-RU" sz="4000" dirty="0"/>
              <a:t> собору Святого Юра, де </a:t>
            </a:r>
            <a:r>
              <a:rPr lang="ru-RU" sz="4000" dirty="0" err="1"/>
              <a:t>кілька</a:t>
            </a:r>
            <a:r>
              <a:rPr lang="ru-RU" sz="4000" dirty="0"/>
              <a:t> </a:t>
            </a:r>
            <a:r>
              <a:rPr lang="ru-RU" sz="4000" dirty="0" err="1"/>
              <a:t>разів</a:t>
            </a:r>
            <a:r>
              <a:rPr lang="ru-RU" sz="4000" dirty="0"/>
              <a:t> на </a:t>
            </a:r>
            <a:r>
              <a:rPr lang="ru-RU" sz="4000" dirty="0" err="1"/>
              <a:t>рік</a:t>
            </a:r>
            <a:r>
              <a:rPr lang="ru-RU" sz="4000" dirty="0"/>
              <a:t> </a:t>
            </a:r>
            <a:r>
              <a:rPr lang="ru-RU" sz="4000" dirty="0" err="1"/>
              <a:t>вирували</a:t>
            </a:r>
            <a:r>
              <a:rPr lang="ru-RU" sz="4000" dirty="0"/>
              <a:t> ярмарки, </a:t>
            </a:r>
            <a:r>
              <a:rPr lang="ru-RU" sz="4000" dirty="0" err="1"/>
              <a:t>медівники</a:t>
            </a:r>
            <a:r>
              <a:rPr lang="ru-RU" sz="4000" dirty="0"/>
              <a:t>-«</a:t>
            </a:r>
            <a:r>
              <a:rPr lang="ru-RU" sz="4000" dirty="0" err="1"/>
              <a:t>юрашки</a:t>
            </a:r>
            <a:r>
              <a:rPr lang="ru-RU" sz="4000" dirty="0"/>
              <a:t>» </a:t>
            </a:r>
            <a:r>
              <a:rPr lang="ru-RU" sz="4000" dirty="0" err="1"/>
              <a:t>були</a:t>
            </a:r>
            <a:r>
              <a:rPr lang="ru-RU" sz="4000" dirty="0"/>
              <a:t> </a:t>
            </a:r>
            <a:r>
              <a:rPr lang="ru-RU" sz="4000" dirty="0" err="1"/>
              <a:t>обов’язковим</a:t>
            </a:r>
            <a:r>
              <a:rPr lang="ru-RU" sz="4000" dirty="0"/>
              <a:t> атрибутом </a:t>
            </a:r>
            <a:r>
              <a:rPr lang="ru-RU" sz="4000" dirty="0" err="1"/>
              <a:t>частування</a:t>
            </a:r>
            <a:r>
              <a:rPr lang="ru-RU" sz="4000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7nUY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00174"/>
            <a:ext cx="4343400" cy="4633926"/>
          </a:xfrm>
        </p:spPr>
      </p:pic>
    </p:spTree>
  </p:cSld>
  <p:clrMapOvr>
    <a:masterClrMapping/>
  </p:clrMapOvr>
  <p:transition advTm="11344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СВЯткування</a:t>
            </a:r>
            <a:r>
              <a:rPr lang="uk-UA" dirty="0"/>
              <a:t> </a:t>
            </a:r>
            <a:r>
              <a:rPr lang="uk-UA" dirty="0" err="1"/>
              <a:t>різдва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Особливим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 </a:t>
            </a:r>
            <a:r>
              <a:rPr lang="ru-RU" dirty="0" err="1">
                <a:hlinkClick r:id="rId2" tooltip="Різдво у Львові"/>
              </a:rPr>
              <a:t>святкування</a:t>
            </a:r>
            <a:r>
              <a:rPr lang="ru-RU" dirty="0">
                <a:hlinkClick r:id="rId2" tooltip="Різдво у Львові"/>
              </a:rPr>
              <a:t> </a:t>
            </a:r>
            <a:r>
              <a:rPr lang="ru-RU" dirty="0" err="1">
                <a:hlinkClick r:id="rId2" tooltip="Різдво у Львові"/>
              </a:rPr>
              <a:t>Різдва</a:t>
            </a:r>
            <a:r>
              <a:rPr lang="ru-RU" dirty="0">
                <a:hlinkClick r:id="rId2" tooltip="Різдво у Львові"/>
              </a:rPr>
              <a:t> у </a:t>
            </a:r>
            <a:r>
              <a:rPr lang="ru-RU" dirty="0" err="1">
                <a:hlinkClick r:id="rId2" tooltip="Різдво у Львові"/>
              </a:rPr>
              <a:t>Львові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якого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 </a:t>
            </a:r>
            <a:r>
              <a:rPr lang="ru-RU" dirty="0" err="1">
                <a:hlinkClick r:id="rId3" tooltip="Львівський різдвяний ярмарок"/>
              </a:rPr>
              <a:t>різдвяний</a:t>
            </a:r>
            <a:r>
              <a:rPr lang="ru-RU" dirty="0">
                <a:hlinkClick r:id="rId3" tooltip="Львівський різдвяний ярмарок"/>
              </a:rPr>
              <a:t> ярмарок</a:t>
            </a:r>
            <a:r>
              <a:rPr lang="ru-RU" dirty="0"/>
              <a:t>, </a:t>
            </a:r>
            <a:r>
              <a:rPr lang="ru-RU" dirty="0" err="1"/>
              <a:t>встановлюється</a:t>
            </a:r>
            <a:r>
              <a:rPr lang="ru-RU" dirty="0"/>
              <a:t> </a:t>
            </a:r>
            <a:r>
              <a:rPr lang="ru-RU" dirty="0" err="1">
                <a:hlinkClick r:id="rId4" tooltip="Шопка"/>
              </a:rPr>
              <a:t>шопка</a:t>
            </a:r>
            <a:r>
              <a:rPr lang="ru-RU" dirty="0"/>
              <a:t> та </a:t>
            </a:r>
            <a:r>
              <a:rPr lang="ru-RU" dirty="0" err="1">
                <a:hlinkClick r:id="rId5" tooltip="Дідух"/>
              </a:rPr>
              <a:t>дідух</a:t>
            </a:r>
            <a:r>
              <a:rPr lang="ru-RU" dirty="0"/>
              <a:t>,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гуляння</a:t>
            </a:r>
            <a:r>
              <a:rPr lang="ru-RU" dirty="0"/>
              <a:t>, </a:t>
            </a:r>
            <a:r>
              <a:rPr lang="ru-RU" dirty="0" err="1"/>
              <a:t>виступи</a:t>
            </a:r>
            <a:r>
              <a:rPr lang="ru-RU" dirty="0"/>
              <a:t> </a:t>
            </a:r>
            <a:r>
              <a:rPr lang="ru-RU" dirty="0" err="1">
                <a:hlinkClick r:id="rId6" tooltip="Вертеп"/>
              </a:rPr>
              <a:t>вертепів</a:t>
            </a:r>
            <a:r>
              <a:rPr lang="ru-RU" dirty="0"/>
              <a:t> </a:t>
            </a:r>
            <a:r>
              <a:rPr lang="ru-RU" dirty="0" err="1"/>
              <a:t>та</a:t>
            </a:r>
            <a:r>
              <a:rPr lang="ru-RU" dirty="0"/>
              <a:t> парад </a:t>
            </a:r>
            <a:r>
              <a:rPr lang="ru-RU" dirty="0" err="1"/>
              <a:t>звіздарів</a:t>
            </a:r>
            <a:r>
              <a:rPr lang="ru-RU" dirty="0"/>
              <a:t>, фестиваль</a:t>
            </a:r>
            <a:r>
              <a:rPr lang="ru-RU" dirty="0">
                <a:hlinkClick r:id="rId7" tooltip="Велика коляда"/>
              </a:rPr>
              <a:t>«Велика коляда»</a:t>
            </a:r>
            <a:endParaRPr lang="ru-RU" dirty="0"/>
          </a:p>
        </p:txBody>
      </p:sp>
      <p:pic>
        <p:nvPicPr>
          <p:cNvPr id="5" name="Содержимое 4" descr="Львів7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648200" y="1571612"/>
            <a:ext cx="434340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985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Цікаві факти про </a:t>
            </a:r>
            <a:r>
              <a:rPr lang="uk-UA" dirty="0" err="1"/>
              <a:t>львів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Місто засноване ще у </a:t>
            </a:r>
            <a:r>
              <a:rPr lang="en-US" dirty="0"/>
              <a:t>XIII </a:t>
            </a:r>
            <a:r>
              <a:rPr lang="uk-UA" dirty="0"/>
              <a:t>столітті , і тут збереглися історичні та культурні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ятки.</a:t>
            </a:r>
          </a:p>
          <a:p>
            <a:r>
              <a:rPr lang="uk-UA" dirty="0"/>
              <a:t>Саме Львів є батьківщиною гасу та гасової лампи , а також повітряної кулі.</a:t>
            </a:r>
          </a:p>
          <a:p>
            <a:r>
              <a:rPr lang="uk-UA" dirty="0"/>
              <a:t>Знаменитий Леопольд фон </a:t>
            </a:r>
            <a:r>
              <a:rPr lang="uk-UA" dirty="0" err="1"/>
              <a:t>Захер</a:t>
            </a:r>
            <a:r>
              <a:rPr lang="uk-UA" dirty="0"/>
              <a:t> – уродженець Львова.</a:t>
            </a:r>
            <a:endParaRPr lang="ru-RU" dirty="0"/>
          </a:p>
        </p:txBody>
      </p:sp>
    </p:spTree>
  </p:cSld>
  <p:clrMapOvr>
    <a:masterClrMapping/>
  </p:clrMapOvr>
  <p:transition advTm="14554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Цікаві факти про сучасний </a:t>
            </a:r>
            <a:r>
              <a:rPr lang="uk-UA" dirty="0" err="1"/>
              <a:t>львів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На сьогоднішній день 55 % всіх українських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яток зосереджено у Львові.</a:t>
            </a:r>
          </a:p>
          <a:p>
            <a:r>
              <a:rPr lang="uk-UA" dirty="0"/>
              <a:t>Тут більше 120 храмів. </a:t>
            </a:r>
          </a:p>
          <a:p>
            <a:r>
              <a:rPr lang="uk-UA" dirty="0"/>
              <a:t>Тут дуже багато молоді , зокрема студентів ( у Львові 26 університетів.)</a:t>
            </a:r>
          </a:p>
          <a:p>
            <a:r>
              <a:rPr lang="uk-UA" dirty="0"/>
              <a:t>Сучасне місце розташування Львова справді дивовижне : воно знаходиться на рівній відстані (500 км ) від трьох столиць : Варшава ( Польща ), Київ ( Україна ) , Будапешт ( Угорщина ).</a:t>
            </a:r>
            <a:endParaRPr lang="ru-RU" dirty="0"/>
          </a:p>
        </p:txBody>
      </p:sp>
    </p:spTree>
  </p:cSld>
  <p:clrMapOvr>
    <a:masterClrMapping/>
  </p:clrMapOvr>
  <p:transition advTm="17807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589240"/>
            <a:ext cx="8458200" cy="1152128"/>
          </a:xfrm>
        </p:spPr>
        <p:txBody>
          <a:bodyPr/>
          <a:lstStyle/>
          <a:p>
            <a:r>
              <a:rPr lang="uk-UA" dirty="0"/>
              <a:t>ДЯКУЮ ЗА увагу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Львів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6" y="38121"/>
            <a:ext cx="9114364" cy="557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69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/>
              <a:t>В середині </a:t>
            </a:r>
            <a:r>
              <a:rPr lang="ru-RU" sz="2900" dirty="0">
                <a:hlinkClick r:id="rId2" tooltip="13 століття"/>
              </a:rPr>
              <a:t>13 століття</a:t>
            </a:r>
            <a:r>
              <a:rPr lang="ru-RU" sz="2900" dirty="0"/>
              <a:t> король </a:t>
            </a:r>
            <a:r>
              <a:rPr lang="ru-RU" sz="2900" dirty="0">
                <a:hlinkClick r:id="rId3" tooltip="Данило Галицький"/>
              </a:rPr>
              <a:t>Данило Романович</a:t>
            </a:r>
            <a:r>
              <a:rPr lang="ru-RU" sz="2900" dirty="0"/>
              <a:t>, поряд з іншими містами, заснував Львів як </a:t>
            </a:r>
            <a:r>
              <a:rPr lang="ru-RU" sz="2900" dirty="0" err="1">
                <a:hlinkClick r:id="rId4" tooltip="Уділ"/>
              </a:rPr>
              <a:t>уділ</a:t>
            </a:r>
            <a:r>
              <a:rPr lang="ru-RU" sz="2900" dirty="0"/>
              <a:t> для </a:t>
            </a:r>
            <a:r>
              <a:rPr lang="ru-RU" sz="2900" dirty="0" err="1"/>
              <a:t>свого</a:t>
            </a:r>
            <a:r>
              <a:rPr lang="ru-RU" sz="2900" dirty="0"/>
              <a:t> </a:t>
            </a:r>
            <a:r>
              <a:rPr lang="ru-RU" sz="2900" dirty="0" err="1"/>
              <a:t>сина</a:t>
            </a:r>
            <a:r>
              <a:rPr lang="ru-RU" sz="2900" dirty="0"/>
              <a:t> </a:t>
            </a:r>
            <a:r>
              <a:rPr lang="ru-RU" sz="2900" dirty="0">
                <a:hlinkClick r:id="rId5" tooltip="Лев Данилович"/>
              </a:rPr>
              <a:t>Лева</a:t>
            </a:r>
            <a:r>
              <a:rPr lang="ru-RU" sz="2900" dirty="0"/>
              <a:t>. </a:t>
            </a:r>
          </a:p>
          <a:p>
            <a:r>
              <a:rPr lang="ru-RU" sz="2900" dirty="0"/>
              <a:t>Перша </a:t>
            </a:r>
            <a:r>
              <a:rPr lang="ru-RU" sz="2900" dirty="0" err="1"/>
              <a:t>письмова</a:t>
            </a:r>
            <a:r>
              <a:rPr lang="ru-RU" sz="2900" dirty="0"/>
              <a:t> </a:t>
            </a:r>
            <a:r>
              <a:rPr lang="ru-RU" sz="2900" dirty="0" err="1"/>
              <a:t>згадка</a:t>
            </a:r>
            <a:r>
              <a:rPr lang="ru-RU" sz="2900" dirty="0"/>
              <a:t> про </a:t>
            </a:r>
            <a:r>
              <a:rPr lang="ru-RU" sz="2900" dirty="0" err="1"/>
              <a:t>нього</a:t>
            </a:r>
            <a:r>
              <a:rPr lang="ru-RU" sz="2900" dirty="0"/>
              <a:t> </a:t>
            </a:r>
            <a:r>
              <a:rPr lang="ru-RU" sz="2900" dirty="0" err="1"/>
              <a:t>міститься</a:t>
            </a:r>
            <a:r>
              <a:rPr lang="ru-RU" sz="2900" dirty="0"/>
              <a:t> у </a:t>
            </a:r>
            <a:r>
              <a:rPr lang="ru-RU" sz="2900" dirty="0" err="1">
                <a:hlinkClick r:id="rId6" tooltip="Галицько-Волинський літопис"/>
              </a:rPr>
              <a:t>Галицько-Волинському</a:t>
            </a:r>
            <a:r>
              <a:rPr lang="ru-RU" sz="2900" dirty="0">
                <a:hlinkClick r:id="rId6" tooltip="Галицько-Волинський літопис"/>
              </a:rPr>
              <a:t> </a:t>
            </a:r>
            <a:r>
              <a:rPr lang="ru-RU" sz="2900" dirty="0" err="1">
                <a:hlinkClick r:id="rId6" tooltip="Галицько-Волинський літопис"/>
              </a:rPr>
              <a:t>літописі</a:t>
            </a:r>
            <a:r>
              <a:rPr lang="ru-RU" sz="2900" dirty="0"/>
              <a:t> </a:t>
            </a:r>
            <a:r>
              <a:rPr lang="ru-RU" sz="2900" dirty="0" err="1"/>
              <a:t>і</a:t>
            </a:r>
            <a:r>
              <a:rPr lang="ru-RU" sz="2900" dirty="0"/>
              <a:t> датується</a:t>
            </a:r>
            <a:r>
              <a:rPr lang="ru-RU" sz="2900" dirty="0">
                <a:hlinkClick r:id="rId7" tooltip="1256"/>
              </a:rPr>
              <a:t>1256</a:t>
            </a:r>
            <a:r>
              <a:rPr lang="ru-RU" sz="2900" dirty="0"/>
              <a:t> роком, </a:t>
            </a:r>
            <a:r>
              <a:rPr lang="ru-RU" sz="2900" dirty="0" err="1"/>
              <a:t>від</a:t>
            </a:r>
            <a:r>
              <a:rPr lang="ru-RU" sz="2900" dirty="0"/>
              <a:t> </a:t>
            </a:r>
            <a:r>
              <a:rPr lang="ru-RU" sz="2900" dirty="0" err="1"/>
              <a:t>якого</a:t>
            </a:r>
            <a:r>
              <a:rPr lang="ru-RU" sz="2900" dirty="0"/>
              <a:t> </a:t>
            </a:r>
            <a:r>
              <a:rPr lang="ru-RU" sz="2900" dirty="0" err="1"/>
              <a:t>і</a:t>
            </a:r>
            <a:r>
              <a:rPr lang="ru-RU" sz="2900" dirty="0"/>
              <a:t> </a:t>
            </a:r>
            <a:r>
              <a:rPr lang="ru-RU" sz="2900" dirty="0" err="1"/>
              <a:t>ведеться</a:t>
            </a:r>
            <a:r>
              <a:rPr lang="ru-RU" sz="2900" dirty="0"/>
              <a:t> </a:t>
            </a:r>
            <a:r>
              <a:rPr lang="ru-RU" sz="2900" dirty="0" err="1"/>
              <a:t>міське</a:t>
            </a:r>
            <a:r>
              <a:rPr lang="ru-RU" sz="2900" dirty="0"/>
              <a:t> </a:t>
            </a:r>
            <a:r>
              <a:rPr lang="ru-RU" sz="2900" dirty="0" err="1"/>
              <a:t>літочислення</a:t>
            </a:r>
            <a:r>
              <a:rPr lang="ru-RU" sz="2900" dirty="0"/>
              <a:t>.</a:t>
            </a:r>
          </a:p>
          <a:p>
            <a:r>
              <a:rPr lang="ru-RU" sz="2900" dirty="0"/>
              <a:t> </a:t>
            </a:r>
            <a:r>
              <a:rPr lang="ru-RU" sz="2900" dirty="0" err="1"/>
              <a:t>Руський</a:t>
            </a:r>
            <a:r>
              <a:rPr lang="ru-RU" sz="2900" dirty="0"/>
              <a:t> </a:t>
            </a:r>
            <a:r>
              <a:rPr lang="ru-RU" sz="2900" dirty="0" err="1"/>
              <a:t>Львів</a:t>
            </a:r>
            <a:r>
              <a:rPr lang="ru-RU" sz="2900" dirty="0"/>
              <a:t> </a:t>
            </a:r>
            <a:r>
              <a:rPr lang="ru-RU" sz="2900" dirty="0" err="1"/>
              <a:t>складався</a:t>
            </a:r>
            <a:r>
              <a:rPr lang="ru-RU" sz="2900" dirty="0"/>
              <a:t> </a:t>
            </a:r>
            <a:r>
              <a:rPr lang="ru-RU" sz="2900" dirty="0" err="1"/>
              <a:t>з</a:t>
            </a:r>
            <a:r>
              <a:rPr lang="ru-RU" sz="2900" dirty="0"/>
              <a:t> </a:t>
            </a:r>
            <a:r>
              <a:rPr lang="ru-RU" sz="2900" dirty="0" err="1"/>
              <a:t>дитинця</a:t>
            </a:r>
            <a:r>
              <a:rPr lang="ru-RU" sz="2900" dirty="0"/>
              <a:t> (</a:t>
            </a:r>
            <a:r>
              <a:rPr lang="ru-RU" sz="2900" dirty="0" err="1">
                <a:hlinkClick r:id="rId8" tooltip="Високий Замок (Львів)"/>
              </a:rPr>
              <a:t>Високого</a:t>
            </a:r>
            <a:r>
              <a:rPr lang="ru-RU" sz="2900" dirty="0">
                <a:hlinkClick r:id="rId8" tooltip="Високий Замок (Львів)"/>
              </a:rPr>
              <a:t> замку</a:t>
            </a:r>
            <a:r>
              <a:rPr lang="ru-RU" sz="2900" dirty="0"/>
              <a:t>), </a:t>
            </a:r>
            <a:r>
              <a:rPr lang="ru-RU" sz="2900" dirty="0" err="1"/>
              <a:t>королівської</a:t>
            </a:r>
            <a:r>
              <a:rPr lang="ru-RU" sz="2900" dirty="0"/>
              <a:t> </a:t>
            </a:r>
            <a:r>
              <a:rPr lang="ru-RU" sz="2900" dirty="0" err="1"/>
              <a:t>резиденції</a:t>
            </a:r>
            <a:r>
              <a:rPr lang="ru-RU" sz="2900" dirty="0"/>
              <a:t> (</a:t>
            </a:r>
            <a:r>
              <a:rPr lang="ru-RU" sz="2900" dirty="0" err="1">
                <a:hlinkClick r:id="rId9" tooltip="Низький замок"/>
              </a:rPr>
              <a:t>Низького</a:t>
            </a:r>
            <a:r>
              <a:rPr lang="ru-RU" sz="2900" dirty="0">
                <a:hlinkClick r:id="rId9" tooltip="Низький замок"/>
              </a:rPr>
              <a:t> </a:t>
            </a:r>
            <a:r>
              <a:rPr lang="ru-RU" sz="2900" dirty="0" err="1">
                <a:hlinkClick r:id="rId9" tooltip="Низький замок"/>
              </a:rPr>
              <a:t>замку</a:t>
            </a:r>
            <a:r>
              <a:rPr lang="ru-RU" sz="2900" dirty="0"/>
              <a:t>) та </a:t>
            </a:r>
            <a:r>
              <a:rPr lang="ru-RU" sz="2900" dirty="0" err="1"/>
              <a:t>укріпленого</a:t>
            </a:r>
            <a:r>
              <a:rPr lang="ru-RU" sz="2900" dirty="0"/>
              <a:t> </a:t>
            </a:r>
            <a:r>
              <a:rPr lang="ru-RU" sz="2900" dirty="0">
                <a:hlinkClick r:id="rId10" tooltip="Поділ (частина міста)"/>
              </a:rPr>
              <a:t>подолу</a:t>
            </a:r>
            <a:r>
              <a:rPr lang="ru-RU" sz="2900" dirty="0"/>
              <a:t> в </a:t>
            </a:r>
            <a:r>
              <a:rPr lang="ru-RU" sz="2900" dirty="0" err="1"/>
              <a:t>районі</a:t>
            </a:r>
            <a:r>
              <a:rPr lang="ru-RU" sz="2900" dirty="0"/>
              <a:t> </a:t>
            </a:r>
            <a:r>
              <a:rPr lang="ru-RU" sz="2900" dirty="0" err="1"/>
              <a:t>сучасної</a:t>
            </a:r>
            <a:r>
              <a:rPr lang="ru-RU" sz="2900" dirty="0"/>
              <a:t> </a:t>
            </a:r>
            <a:r>
              <a:rPr lang="ru-RU" sz="2900" dirty="0" err="1">
                <a:hlinkClick r:id="rId11" tooltip="Площа Старий Ринок"/>
              </a:rPr>
              <a:t>площі</a:t>
            </a:r>
            <a:r>
              <a:rPr lang="ru-RU" sz="2900" dirty="0">
                <a:hlinkClick r:id="rId11" tooltip="Площа Старий Ринок"/>
              </a:rPr>
              <a:t> </a:t>
            </a:r>
            <a:r>
              <a:rPr lang="ru-RU" sz="2900" dirty="0" err="1">
                <a:hlinkClick r:id="rId11" tooltip="Площа Старий Ринок"/>
              </a:rPr>
              <a:t>Старий</a:t>
            </a:r>
            <a:r>
              <a:rPr lang="ru-RU" sz="2900" dirty="0">
                <a:hlinkClick r:id="rId11" tooltip="Площа Старий Ринок"/>
              </a:rPr>
              <a:t> </a:t>
            </a:r>
            <a:r>
              <a:rPr lang="ru-RU" sz="2900" dirty="0" err="1">
                <a:hlinkClick r:id="rId11" tooltip="Площа Старий Ринок"/>
              </a:rPr>
              <a:t>Ринок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2/27/Lev_Danylovich_of_Halych.PNG/220px-Lev_Danylovich_of_Halych.PNG">
            <a:hlinkClick r:id="rId12"/>
          </p:cNvPr>
          <p:cNvPicPr>
            <a:picLocks noGrp="1"/>
          </p:cNvPicPr>
          <p:nvPr>
            <p:ph sz="half" idx="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929190" y="1643050"/>
            <a:ext cx="378621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41248"/>
          </a:xfrm>
        </p:spPr>
        <p:txBody>
          <a:bodyPr/>
          <a:lstStyle/>
          <a:p>
            <a:r>
              <a:rPr lang="uk-UA" dirty="0"/>
              <a:t>Короткі відомості про Львів</a:t>
            </a:r>
            <a:endParaRPr lang="ru-RU" dirty="0"/>
          </a:p>
        </p:txBody>
      </p:sp>
    </p:spTree>
  </p:cSld>
  <p:clrMapOvr>
    <a:masterClrMapping/>
  </p:clrMapOvr>
  <p:transition advTm="15219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                                                             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Панорама Гогенберга"/>
              </a:rPr>
              <a:t>Панорама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 tooltip="Панорама Гогенберга"/>
              </a:rPr>
              <a:t>Гогенберга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1618"/>
              </a:rPr>
              <a:t>1618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року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/>
              <a:t>Місто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важливим</a:t>
            </a:r>
            <a:r>
              <a:rPr lang="ru-RU" sz="2400" dirty="0"/>
              <a:t> </a:t>
            </a:r>
            <a:r>
              <a:rPr lang="ru-RU" sz="2400" dirty="0" err="1">
                <a:hlinkClick r:id="rId5" tooltip="Ремесло"/>
              </a:rPr>
              <a:t>ремісничим</a:t>
            </a:r>
            <a:r>
              <a:rPr lang="ru-RU" sz="2400" dirty="0"/>
              <a:t> </a:t>
            </a:r>
            <a:r>
              <a:rPr lang="ru-RU" sz="2400" dirty="0" err="1"/>
              <a:t>і</a:t>
            </a:r>
            <a:r>
              <a:rPr lang="ru-RU" sz="2400" dirty="0"/>
              <a:t> </a:t>
            </a:r>
            <a:r>
              <a:rPr lang="ru-RU" sz="2400" dirty="0" err="1">
                <a:hlinkClick r:id="rId6" tooltip="Торгівля"/>
              </a:rPr>
              <a:t>торгівельним</a:t>
            </a:r>
            <a:r>
              <a:rPr lang="ru-RU" sz="2400" dirty="0"/>
              <a:t> центром.</a:t>
            </a:r>
          </a:p>
          <a:p>
            <a:r>
              <a:rPr lang="ru-RU" sz="2400" dirty="0"/>
              <a:t>У </a:t>
            </a:r>
            <a:r>
              <a:rPr lang="ru-RU" sz="2400" dirty="0">
                <a:hlinkClick r:id="rId7" tooltip="1434"/>
              </a:rPr>
              <a:t>1434</a:t>
            </a:r>
            <a:r>
              <a:rPr lang="ru-RU" sz="2400" dirty="0"/>
              <a:t> 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автономія</a:t>
            </a:r>
            <a:r>
              <a:rPr lang="ru-RU" sz="2400" dirty="0"/>
              <a:t> </a:t>
            </a:r>
            <a:r>
              <a:rPr lang="ru-RU" sz="2400" dirty="0" err="1"/>
              <a:t>Галичини</a:t>
            </a:r>
            <a:r>
              <a:rPr lang="ru-RU" sz="2400" dirty="0"/>
              <a:t> як </a:t>
            </a:r>
            <a:r>
              <a:rPr lang="ru-RU" sz="2400" dirty="0" err="1">
                <a:hlinkClick r:id="rId8" tooltip="Королівство Руське"/>
              </a:rPr>
              <a:t>Королівства</a:t>
            </a:r>
            <a:r>
              <a:rPr lang="ru-RU" sz="2400" dirty="0">
                <a:hlinkClick r:id="rId8" tooltip="Королівство Руське"/>
              </a:rPr>
              <a:t> </a:t>
            </a:r>
            <a:r>
              <a:rPr lang="ru-RU" sz="2400" dirty="0" err="1">
                <a:hlinkClick r:id="rId8" tooltip="Королівство Руське"/>
              </a:rPr>
              <a:t>Руського</a:t>
            </a:r>
            <a:r>
              <a:rPr lang="ru-RU" sz="2400" dirty="0"/>
              <a:t> 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скасована</a:t>
            </a:r>
            <a:r>
              <a:rPr lang="ru-RU" sz="2400" dirty="0"/>
              <a:t>, а на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земель </a:t>
            </a:r>
            <a:r>
              <a:rPr lang="ru-RU" sz="2400" dirty="0" err="1"/>
              <a:t>утворено</a:t>
            </a:r>
            <a:r>
              <a:rPr lang="ru-RU" sz="2400" dirty="0"/>
              <a:t> </a:t>
            </a:r>
            <a:r>
              <a:rPr lang="ru-RU" sz="2400" dirty="0" err="1">
                <a:hlinkClick r:id="rId9" tooltip="Руське воєводство"/>
              </a:rPr>
              <a:t>Руське</a:t>
            </a:r>
            <a:r>
              <a:rPr lang="ru-RU" sz="2400" dirty="0">
                <a:hlinkClick r:id="rId9" tooltip="Руське воєводство"/>
              </a:rPr>
              <a:t> </a:t>
            </a:r>
            <a:r>
              <a:rPr lang="ru-RU" sz="2400" dirty="0" err="1">
                <a:hlinkClick r:id="rId9" tooltip="Руське воєводство"/>
              </a:rPr>
              <a:t>воєводство</a:t>
            </a:r>
            <a:r>
              <a:rPr lang="ru-RU" sz="2400" dirty="0"/>
              <a:t> </a:t>
            </a:r>
            <a:r>
              <a:rPr lang="ru-RU" sz="2400" dirty="0" err="1"/>
              <a:t>з</a:t>
            </a:r>
            <a:r>
              <a:rPr lang="ru-RU" sz="2400" dirty="0"/>
              <a:t> центром у </a:t>
            </a:r>
            <a:r>
              <a:rPr lang="ru-RU" sz="2400" dirty="0" err="1"/>
              <a:t>Львові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e/ef/Lwow_1.jpg/300px-Lwow_1.jpg">
            <a:hlinkClick r:id="rId10"/>
          </p:cNvPr>
          <p:cNvPicPr>
            <a:picLocks noGrp="1"/>
          </p:cNvPicPr>
          <p:nvPr>
            <p:ph sz="half" idx="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857620" y="500042"/>
            <a:ext cx="49292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359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hlinkClick r:id="rId2" tooltip="Танго смерті"/>
              </a:rPr>
              <a:t>«Танго </a:t>
            </a:r>
            <a:r>
              <a:rPr lang="ru-RU" dirty="0" err="1">
                <a:hlinkClick r:id="rId2" tooltip="Танго смерті"/>
              </a:rPr>
              <a:t>смерті</a:t>
            </a:r>
            <a:r>
              <a:rPr lang="ru-RU" dirty="0">
                <a:hlinkClick r:id="rId2" tooltip="Танго смерті"/>
              </a:rPr>
              <a:t>»</a:t>
            </a:r>
            <a:r>
              <a:rPr lang="ru-RU" dirty="0"/>
              <a:t> (1943). </a:t>
            </a:r>
            <a:r>
              <a:rPr lang="ru-RU" dirty="0" err="1"/>
              <a:t>Світлина</a:t>
            </a:r>
            <a:r>
              <a:rPr lang="ru-RU" dirty="0"/>
              <a:t> </a:t>
            </a:r>
            <a:r>
              <a:rPr lang="ru-RU" dirty="0" err="1"/>
              <a:t>використовувалася</a:t>
            </a:r>
            <a:r>
              <a:rPr lang="ru-RU" dirty="0"/>
              <a:t> для </a:t>
            </a:r>
            <a:r>
              <a:rPr lang="ru-RU" dirty="0" err="1"/>
              <a:t>ілюстрації</a:t>
            </a:r>
            <a:r>
              <a:rPr lang="ru-RU" dirty="0"/>
              <a:t> </a:t>
            </a:r>
            <a:r>
              <a:rPr lang="ru-RU" dirty="0" err="1"/>
              <a:t>доказів</a:t>
            </a:r>
            <a:r>
              <a:rPr lang="ru-RU" dirty="0"/>
              <a:t> </a:t>
            </a:r>
            <a:r>
              <a:rPr lang="ru-RU" dirty="0" err="1">
                <a:hlinkClick r:id="rId3" tooltip="Нюрнберзький процес"/>
              </a:rPr>
              <a:t>Нюрнберзького</a:t>
            </a:r>
            <a:r>
              <a:rPr lang="ru-RU" dirty="0">
                <a:hlinkClick r:id="rId3" tooltip="Нюрнберзький процес"/>
              </a:rPr>
              <a:t> </a:t>
            </a:r>
            <a:r>
              <a:rPr lang="ru-RU" dirty="0" err="1">
                <a:hlinkClick r:id="rId3" tooltip="Нюрнберзький процес"/>
              </a:rPr>
              <a:t>процесу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Львів</a:t>
            </a:r>
            <a:r>
              <a:rPr lang="ru-RU" sz="1800" dirty="0"/>
              <a:t> у </a:t>
            </a:r>
            <a:r>
              <a:rPr lang="ru-RU" sz="1800" dirty="0" err="1"/>
              <a:t>складі</a:t>
            </a:r>
            <a:r>
              <a:rPr lang="ru-RU" sz="1800" dirty="0"/>
              <a:t> </a:t>
            </a:r>
            <a:r>
              <a:rPr lang="ru-RU" sz="1800" dirty="0" err="1"/>
              <a:t>міжвоєнної</a:t>
            </a:r>
            <a:r>
              <a:rPr lang="ru-RU" sz="1800" dirty="0"/>
              <a:t> </a:t>
            </a:r>
            <a:r>
              <a:rPr lang="ru-RU" sz="1800" dirty="0" err="1">
                <a:hlinkClick r:id="rId4" tooltip="Польща"/>
              </a:rPr>
              <a:t>Польщі</a:t>
            </a:r>
            <a:r>
              <a:rPr lang="ru-RU" sz="1800" dirty="0"/>
              <a:t> </a:t>
            </a:r>
            <a:r>
              <a:rPr lang="ru-RU" sz="1800" dirty="0" err="1"/>
              <a:t>був</a:t>
            </a:r>
            <a:r>
              <a:rPr lang="ru-RU" sz="1800" dirty="0"/>
              <a:t> великим </a:t>
            </a:r>
            <a:r>
              <a:rPr lang="ru-RU" sz="1800" dirty="0" err="1"/>
              <a:t>культурним</a:t>
            </a:r>
            <a:r>
              <a:rPr lang="ru-RU" sz="1800" dirty="0"/>
              <a:t> та </a:t>
            </a:r>
            <a:r>
              <a:rPr lang="ru-RU" sz="1800" dirty="0" err="1"/>
              <a:t>науковим</a:t>
            </a:r>
            <a:r>
              <a:rPr lang="ru-RU" sz="1800" dirty="0"/>
              <a:t> центром. </a:t>
            </a:r>
            <a:r>
              <a:rPr lang="ru-RU" sz="1800" dirty="0" err="1"/>
              <a:t>Місто</a:t>
            </a:r>
            <a:r>
              <a:rPr lang="ru-RU" sz="1800" dirty="0"/>
              <a:t> </a:t>
            </a:r>
            <a:r>
              <a:rPr lang="ru-RU" sz="1800" dirty="0" err="1"/>
              <a:t>поповнилося</a:t>
            </a:r>
            <a:r>
              <a:rPr lang="ru-RU" sz="1800" dirty="0"/>
              <a:t> </a:t>
            </a:r>
            <a:r>
              <a:rPr lang="ru-RU" sz="1800" dirty="0" err="1"/>
              <a:t>новими</a:t>
            </a:r>
            <a:r>
              <a:rPr lang="ru-RU" sz="1800" dirty="0"/>
              <a:t> районами (</a:t>
            </a:r>
            <a:r>
              <a:rPr lang="ru-RU" sz="1800" dirty="0" err="1">
                <a:hlinkClick r:id="rId5" tooltip="Левандівка"/>
              </a:rPr>
              <a:t>Левандівка</a:t>
            </a:r>
            <a:r>
              <a:rPr lang="ru-RU" sz="1800" dirty="0"/>
              <a:t>, </a:t>
            </a:r>
            <a:r>
              <a:rPr lang="ru-RU" sz="1800" dirty="0" err="1">
                <a:hlinkClick r:id="rId6" tooltip="Новий Львів"/>
              </a:rPr>
              <a:t>Новий</a:t>
            </a:r>
            <a:r>
              <a:rPr lang="ru-RU" sz="1800" dirty="0">
                <a:hlinkClick r:id="rId6" tooltip="Новий Львів"/>
              </a:rPr>
              <a:t> </a:t>
            </a:r>
            <a:r>
              <a:rPr lang="ru-RU" sz="1800" dirty="0" err="1">
                <a:hlinkClick r:id="rId6" tooltip="Новий Львів"/>
              </a:rPr>
              <a:t>Львів</a:t>
            </a:r>
            <a:r>
              <a:rPr lang="ru-RU" sz="1800" dirty="0"/>
              <a:t>, </a:t>
            </a:r>
            <a:r>
              <a:rPr lang="ru-RU" sz="1800" dirty="0" err="1"/>
              <a:t>Персенківка</a:t>
            </a:r>
            <a:r>
              <a:rPr lang="ru-RU" sz="1800" dirty="0"/>
              <a:t>, </a:t>
            </a:r>
            <a:r>
              <a:rPr lang="ru-RU" sz="1800" dirty="0" err="1"/>
              <a:t>Нове</a:t>
            </a:r>
            <a:r>
              <a:rPr lang="ru-RU" sz="1800" dirty="0"/>
              <a:t> </a:t>
            </a:r>
            <a:r>
              <a:rPr lang="ru-RU" sz="1800" dirty="0" err="1"/>
              <a:t>Знесення</a:t>
            </a:r>
            <a:r>
              <a:rPr lang="ru-RU" sz="1800" dirty="0"/>
              <a:t> та </a:t>
            </a:r>
            <a:r>
              <a:rPr lang="ru-RU" sz="1800" dirty="0" err="1"/>
              <a:t>ін</a:t>
            </a:r>
            <a:r>
              <a:rPr lang="ru-RU" sz="1800" dirty="0"/>
              <a:t>). У </a:t>
            </a:r>
            <a:r>
              <a:rPr lang="ru-RU" sz="1800" dirty="0" err="1"/>
              <a:t>Львові</a:t>
            </a:r>
            <a:r>
              <a:rPr lang="ru-RU" sz="1800" dirty="0"/>
              <a:t> </a:t>
            </a:r>
            <a:r>
              <a:rPr lang="ru-RU" sz="1800" dirty="0" err="1"/>
              <a:t>витворилася</a:t>
            </a:r>
            <a:r>
              <a:rPr lang="ru-RU" sz="1800" dirty="0"/>
              <a:t> автохтонна </a:t>
            </a:r>
            <a:r>
              <a:rPr lang="ru-RU" sz="1800" dirty="0" err="1"/>
              <a:t>міська</a:t>
            </a:r>
            <a:r>
              <a:rPr lang="ru-RU" sz="1800" dirty="0"/>
              <a:t> </a:t>
            </a:r>
            <a:r>
              <a:rPr lang="ru-RU" sz="1800" dirty="0" err="1"/>
              <a:t>вулична</a:t>
            </a:r>
            <a:r>
              <a:rPr lang="ru-RU" sz="1800" dirty="0"/>
              <a:t> культура (</a:t>
            </a:r>
            <a:r>
              <a:rPr lang="ru-RU" sz="1800" dirty="0" err="1">
                <a:hlinkClick r:id="rId7" tooltip="Батяри"/>
              </a:rPr>
              <a:t>батяри</a:t>
            </a:r>
            <a:r>
              <a:rPr lang="ru-RU" sz="1800" dirty="0"/>
              <a:t>, </a:t>
            </a:r>
            <a:r>
              <a:rPr lang="ru-RU" sz="1800" dirty="0" err="1"/>
              <a:t>львівський</a:t>
            </a:r>
            <a:r>
              <a:rPr lang="ru-RU" sz="1800" dirty="0"/>
              <a:t> шансон), </a:t>
            </a:r>
            <a:r>
              <a:rPr lang="ru-RU" sz="1800" dirty="0" err="1"/>
              <a:t>з</a:t>
            </a:r>
            <a:r>
              <a:rPr lang="ru-RU" sz="1800" dirty="0"/>
              <a:t> того часу </a:t>
            </a:r>
            <a:r>
              <a:rPr lang="ru-RU" sz="1800" dirty="0" err="1"/>
              <a:t>з'явилася</a:t>
            </a:r>
            <a:r>
              <a:rPr lang="ru-RU" sz="1800" dirty="0"/>
              <a:t> </a:t>
            </a:r>
            <a:r>
              <a:rPr lang="ru-RU" sz="1800" dirty="0" err="1"/>
              <a:t>традиція</a:t>
            </a:r>
            <a:r>
              <a:rPr lang="ru-RU" sz="1800" dirty="0"/>
              <a:t> </a:t>
            </a:r>
            <a:r>
              <a:rPr lang="ru-RU" sz="1800" dirty="0" err="1"/>
              <a:t>називати</a:t>
            </a:r>
            <a:r>
              <a:rPr lang="ru-RU" sz="1800" dirty="0"/>
              <a:t> </a:t>
            </a:r>
            <a:r>
              <a:rPr lang="ru-RU" sz="1800" dirty="0" err="1"/>
              <a:t>Львів</a:t>
            </a:r>
            <a:r>
              <a:rPr lang="ru-RU" sz="1800" dirty="0"/>
              <a:t> «маленьким Парижем». 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uk/thumb/6/6d/%D0%A2%D0%B0%D0%BD%D0%B3%D0%BE_%D1%81%D0%BC%D0%B5%D1%80%D1%82%D1%96.jpg/220px-%D0%A2%D0%B0%D0%BD%D0%B3%D0%BE_%D1%81%D0%BC%D0%B5%D1%80%D1%82%D1%96.jpg">
            <a:hlinkClick r:id="rId8"/>
          </p:cNvPr>
          <p:cNvPicPr>
            <a:picLocks noGrp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143372" y="571480"/>
            <a:ext cx="428627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91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Архітектура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Львові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baseline="30000" dirty="0">
                <a:hlinkClick r:id="rId2"/>
              </a:rPr>
              <a:t>[2]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найвизначніших</a:t>
            </a:r>
            <a:r>
              <a:rPr lang="ru-RU" dirty="0"/>
              <a:t>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 </a:t>
            </a:r>
            <a:r>
              <a:rPr lang="ru-RU" dirty="0">
                <a:hlinkClick r:id="rId3" tooltip="Львівська ратуша"/>
              </a:rPr>
              <a:t>Ратуша</a:t>
            </a:r>
            <a:r>
              <a:rPr lang="ru-RU" dirty="0"/>
              <a:t>, </a:t>
            </a:r>
            <a:r>
              <a:rPr lang="ru-RU" dirty="0">
                <a:hlinkClick r:id="rId4" tooltip="Площа Ринок (Львів)"/>
              </a:rPr>
              <a:t>ансамбль </a:t>
            </a:r>
            <a:r>
              <a:rPr lang="ru-RU" dirty="0" err="1">
                <a:hlinkClick r:id="rId4" tooltip="Площа Ринок (Львів)"/>
              </a:rPr>
              <a:t>площі</a:t>
            </a:r>
            <a:r>
              <a:rPr lang="ru-RU" dirty="0">
                <a:hlinkClick r:id="rId4" tooltip="Площа Ринок (Львів)"/>
              </a:rPr>
              <a:t> </a:t>
            </a:r>
            <a:r>
              <a:rPr lang="ru-RU" dirty="0" err="1">
                <a:hlinkClick r:id="rId4" tooltip="Площа Ринок (Львів)"/>
              </a:rPr>
              <a:t>Ринок</a:t>
            </a:r>
            <a:r>
              <a:rPr lang="ru-RU" dirty="0"/>
              <a:t>, </a:t>
            </a:r>
            <a:r>
              <a:rPr lang="ru-RU" dirty="0" err="1">
                <a:hlinkClick r:id="rId5" tooltip="Чорна кам'яниця"/>
              </a:rPr>
              <a:t>Чорна</a:t>
            </a:r>
            <a:r>
              <a:rPr lang="ru-RU" dirty="0">
                <a:hlinkClick r:id="rId5" tooltip="Чорна кам'яниця"/>
              </a:rPr>
              <a:t> </a:t>
            </a:r>
            <a:r>
              <a:rPr lang="ru-RU" dirty="0" err="1">
                <a:hlinkClick r:id="rId5" tooltip="Чорна кам'яниця"/>
              </a:rPr>
              <a:t>кам'яниця</a:t>
            </a:r>
            <a:r>
              <a:rPr lang="ru-RU" dirty="0"/>
              <a:t>, </a:t>
            </a:r>
            <a:r>
              <a:rPr lang="ru-RU" dirty="0">
                <a:hlinkClick r:id="rId6" tooltip="Палац Корнякта"/>
              </a:rPr>
              <a:t>Палац </a:t>
            </a:r>
            <a:r>
              <a:rPr lang="ru-RU" dirty="0" err="1">
                <a:hlinkClick r:id="rId6" tooltip="Палац Корнякта"/>
              </a:rPr>
              <a:t>Корнякта</a:t>
            </a:r>
            <a:r>
              <a:rPr lang="ru-RU" dirty="0"/>
              <a:t>, </a:t>
            </a:r>
            <a:r>
              <a:rPr lang="ru-RU" dirty="0" err="1"/>
              <a:t>колишній</a:t>
            </a:r>
            <a:r>
              <a:rPr lang="ru-RU" dirty="0"/>
              <a:t> </a:t>
            </a:r>
            <a:r>
              <a:rPr lang="ru-RU" dirty="0" err="1">
                <a:hlinkClick r:id="rId7" tooltip="Церква Пресвятої Євхаристії (Львів)"/>
              </a:rPr>
              <a:t>домініканський</a:t>
            </a:r>
            <a:r>
              <a:rPr lang="ru-RU" dirty="0">
                <a:hlinkClick r:id="rId7" tooltip="Церква Пресвятої Євхаристії (Львів)"/>
              </a:rPr>
              <a:t> костел</a:t>
            </a:r>
            <a:r>
              <a:rPr lang="ru-RU" dirty="0"/>
              <a:t>, </a:t>
            </a:r>
            <a:r>
              <a:rPr lang="ru-RU" dirty="0">
                <a:hlinkClick r:id="rId8" tooltip="Комплекс Успенської церкви"/>
              </a:rPr>
              <a:t>комплекс</a:t>
            </a:r>
            <a:r>
              <a:rPr lang="ru-RU" dirty="0"/>
              <a:t> </a:t>
            </a:r>
            <a:r>
              <a:rPr lang="ru-RU" dirty="0" err="1">
                <a:hlinkClick r:id="rId9" tooltip="Успенська церква (Львів)"/>
              </a:rPr>
              <a:t>Успенської</a:t>
            </a:r>
            <a:r>
              <a:rPr lang="ru-RU" dirty="0">
                <a:hlinkClick r:id="rId9" tooltip="Успенська церква (Львів)"/>
              </a:rPr>
              <a:t> церкви</a:t>
            </a:r>
            <a:r>
              <a:rPr lang="ru-RU" dirty="0"/>
              <a:t>, </a:t>
            </a:r>
            <a:r>
              <a:rPr lang="ru-RU" dirty="0" err="1">
                <a:hlinkClick r:id="rId10" tooltip="Королівський арсенал"/>
              </a:rPr>
              <a:t>Королівський</a:t>
            </a:r>
            <a:r>
              <a:rPr lang="ru-RU" dirty="0">
                <a:hlinkClick r:id="rId10" tooltip="Королівський арсенал"/>
              </a:rPr>
              <a:t> арсенал</a:t>
            </a:r>
            <a:r>
              <a:rPr lang="ru-RU" dirty="0"/>
              <a:t>, </a:t>
            </a:r>
            <a:r>
              <a:rPr lang="ru-RU" dirty="0" err="1">
                <a:hlinkClick r:id="rId11" tooltip="Порохова вежа"/>
              </a:rPr>
              <a:t>Порохова</a:t>
            </a:r>
            <a:r>
              <a:rPr lang="ru-RU" dirty="0">
                <a:hlinkClick r:id="rId11" tooltip="Порохова вежа"/>
              </a:rPr>
              <a:t> </a:t>
            </a:r>
            <a:r>
              <a:rPr lang="ru-RU" dirty="0" err="1">
                <a:hlinkClick r:id="rId11" tooltip="Порохова вежа"/>
              </a:rPr>
              <a:t>вежа</a:t>
            </a:r>
            <a:r>
              <a:rPr lang="ru-RU" dirty="0" err="1"/>
              <a:t>,</a:t>
            </a:r>
            <a:r>
              <a:rPr lang="ru-RU" dirty="0" err="1">
                <a:hlinkClick r:id="rId12" tooltip="Арсенал (Львів)"/>
              </a:rPr>
              <a:t>Міський</a:t>
            </a:r>
            <a:r>
              <a:rPr lang="ru-RU" dirty="0">
                <a:hlinkClick r:id="rId12" tooltip="Арсенал (Львів)"/>
              </a:rPr>
              <a:t> арсенал</a:t>
            </a:r>
            <a:r>
              <a:rPr lang="ru-RU" dirty="0"/>
              <a:t>, </a:t>
            </a:r>
            <a:r>
              <a:rPr lang="ru-RU" dirty="0" err="1">
                <a:hlinkClick r:id="rId13" tooltip="Комплекс монастиря та костелу Бернардинів"/>
              </a:rPr>
              <a:t>монастир</a:t>
            </a:r>
            <a:r>
              <a:rPr lang="ru-RU" dirty="0">
                <a:hlinkClick r:id="rId13" tooltip="Комплекс монастиря та костелу Бернардинів"/>
              </a:rPr>
              <a:t> </a:t>
            </a:r>
            <a:r>
              <a:rPr lang="ru-RU" dirty="0" err="1">
                <a:hlinkClick r:id="rId13" tooltip="Комплекс монастиря та костелу Бернардинів"/>
              </a:rPr>
              <a:t>Бернардинів</a:t>
            </a:r>
            <a:r>
              <a:rPr lang="ru-RU" dirty="0"/>
              <a:t>, </a:t>
            </a:r>
            <a:r>
              <a:rPr lang="ru-RU" dirty="0" err="1">
                <a:hlinkClick r:id="rId14" tooltip="Архікафедральна базиліка Успіння Пресвятої Діви Марії"/>
              </a:rPr>
              <a:t>Латинська</a:t>
            </a:r>
            <a:r>
              <a:rPr lang="ru-RU" dirty="0">
                <a:hlinkClick r:id="rId14" tooltip="Архікафедральна базиліка Успіння Пресвятої Діви Марії"/>
              </a:rPr>
              <a:t> </a:t>
            </a:r>
            <a:r>
              <a:rPr lang="ru-RU" dirty="0" err="1">
                <a:hlinkClick r:id="rId14" tooltip="Архікафедральна базиліка Успіння Пресвятої Діви Марії"/>
              </a:rPr>
              <a:t>катедра</a:t>
            </a:r>
            <a:r>
              <a:rPr lang="ru-RU" dirty="0"/>
              <a:t>, </a:t>
            </a:r>
            <a:r>
              <a:rPr lang="ru-RU" dirty="0">
                <a:hlinkClick r:id="rId15" tooltip="Собор святого Юра"/>
              </a:rPr>
              <a:t>Собор святого Юра</a:t>
            </a:r>
            <a:r>
              <a:rPr lang="ru-RU" dirty="0"/>
              <a:t>, </a:t>
            </a:r>
            <a:r>
              <a:rPr lang="ru-RU" dirty="0">
                <a:hlinkClick r:id="rId16" tooltip="Церква святих Ольги і Єлизавети"/>
              </a:rPr>
              <a:t>Костел </a:t>
            </a:r>
            <a:r>
              <a:rPr lang="ru-RU" dirty="0" err="1">
                <a:hlinkClick r:id="rId16" tooltip="Церква святих Ольги і Єлизавети"/>
              </a:rPr>
              <a:t>святої</a:t>
            </a:r>
            <a:r>
              <a:rPr lang="ru-RU" dirty="0">
                <a:hlinkClick r:id="rId16" tooltip="Церква святих Ольги і Єлизавети"/>
              </a:rPr>
              <a:t> </a:t>
            </a:r>
            <a:r>
              <a:rPr lang="ru-RU" dirty="0" err="1">
                <a:hlinkClick r:id="rId16" tooltip="Церква святих Ольги і Єлизавети"/>
              </a:rPr>
              <a:t>Ельжбети</a:t>
            </a:r>
            <a:r>
              <a:rPr lang="ru-RU" dirty="0"/>
              <a:t>, </a:t>
            </a:r>
            <a:r>
              <a:rPr lang="ru-RU" dirty="0" err="1">
                <a:hlinkClick r:id="rId17" tooltip="Залізничний вокзал (Львів)"/>
              </a:rPr>
              <a:t>Залізничний</a:t>
            </a:r>
            <a:r>
              <a:rPr lang="ru-RU" dirty="0">
                <a:hlinkClick r:id="rId17" tooltip="Залізничний вокзал (Львів)"/>
              </a:rPr>
              <a:t> вокзал</a:t>
            </a:r>
            <a:r>
              <a:rPr lang="ru-RU" dirty="0"/>
              <a:t>, </a:t>
            </a:r>
            <a:r>
              <a:rPr lang="ru-RU" dirty="0" err="1">
                <a:hlinkClick r:id="rId18" tooltip="Львівський національний університет імені Івана Франка"/>
              </a:rPr>
              <a:t>Університет</a:t>
            </a:r>
            <a:r>
              <a:rPr lang="ru-RU" dirty="0">
                <a:hlinkClick r:id="rId18" tooltip="Львівський національний університет імені Івана Франка"/>
              </a:rPr>
              <a:t> Франка</a:t>
            </a:r>
            <a:r>
              <a:rPr lang="ru-RU" dirty="0"/>
              <a:t>, </a:t>
            </a:r>
            <a:r>
              <a:rPr lang="ru-RU" dirty="0" err="1">
                <a:hlinkClick r:id="rId19" tooltip="Львівський національний академічний театр опери та балету імені Соломії Крушельницької"/>
              </a:rPr>
              <a:t>Оперний</a:t>
            </a:r>
            <a:r>
              <a:rPr lang="ru-RU" dirty="0">
                <a:hlinkClick r:id="rId19" tooltip="Львівський національний академічний театр опери та балету імені Соломії Крушельницької"/>
              </a:rPr>
              <a:t> театр</a:t>
            </a:r>
            <a:r>
              <a:rPr lang="ru-RU" dirty="0"/>
              <a:t>, </a:t>
            </a:r>
            <a:r>
              <a:rPr lang="ru-RU" dirty="0">
                <a:hlinkClick r:id="rId20" tooltip="Національний академічний український драматичний театр імені Марії Заньковецької"/>
              </a:rPr>
              <a:t>Театр </a:t>
            </a:r>
            <a:r>
              <a:rPr lang="ru-RU" dirty="0" err="1">
                <a:hlinkClick r:id="rId20" tooltip="Національний академічний український драматичний театр імені Марії Заньковецької"/>
              </a:rPr>
              <a:t>Марії</a:t>
            </a:r>
            <a:r>
              <a:rPr lang="ru-RU" dirty="0">
                <a:hlinkClick r:id="rId20" tooltip="Національний академічний український драматичний театр імені Марії Заньковецької"/>
              </a:rPr>
              <a:t> </a:t>
            </a:r>
            <a:r>
              <a:rPr lang="ru-RU" dirty="0" err="1">
                <a:hlinkClick r:id="rId20" tooltip="Національний академічний український драматичний театр імені Марії Заньковецької"/>
              </a:rPr>
              <a:t>Заньковецької</a:t>
            </a:r>
            <a:r>
              <a:rPr lang="ru-RU" dirty="0"/>
              <a:t>, 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c/c4/%D0%9B%D0%B2%D0%BE%D0%B2_%D0%93%D0%B0%D0%BB%D0%B8%D1%86%D0%B8%D1%98%D0%B0.jpg/220px-%D0%9B%D0%B2%D0%BE%D0%B2_%D0%93%D0%B0%D0%BB%D0%B8%D1%86%D0%B8%D1%98%D0%B0.jpg">
            <a:hlinkClick r:id="rId21"/>
          </p:cNvPr>
          <p:cNvPicPr>
            <a:picLocks noGrp="1"/>
          </p:cNvPicPr>
          <p:nvPr>
            <p:ph sz="half" idx="2"/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4929190" y="1285860"/>
            <a:ext cx="37147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188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   Замок </a:t>
            </a:r>
            <a:r>
              <a:rPr lang="uk-UA" dirty="0" err="1"/>
              <a:t>потоцьких</a:t>
            </a:r>
            <a:endParaRPr lang="ru-RU" dirty="0"/>
          </a:p>
        </p:txBody>
      </p:sp>
      <p:pic>
        <p:nvPicPr>
          <p:cNvPr id="5" name="Содержимое 4" descr="file1816972_dvorec-potockih-lvo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143403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lviv_0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14554"/>
            <a:ext cx="4343400" cy="3376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172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 ОПЕРНИЙ ТЕАТР ІМ. С. КРУШЕЛЬНИЦЬКОЇ</a:t>
            </a:r>
            <a:endParaRPr lang="ru-RU" dirty="0"/>
          </a:p>
        </p:txBody>
      </p:sp>
      <p:pic>
        <p:nvPicPr>
          <p:cNvPr id="5" name="Содержимое 4" descr="0956723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785926"/>
            <a:ext cx="419100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album_0212123214_500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1785926"/>
            <a:ext cx="434340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266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ер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51964" cy="408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пера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000372"/>
            <a:ext cx="5683259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31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Церква св. </a:t>
            </a:r>
            <a:r>
              <a:rPr lang="uk-UA" dirty="0" err="1"/>
              <a:t>василія</a:t>
            </a:r>
            <a:endParaRPr lang="ru-RU" dirty="0"/>
          </a:p>
        </p:txBody>
      </p:sp>
      <p:pic>
        <p:nvPicPr>
          <p:cNvPr id="3" name="Рисунок 2" descr="церква св василі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733912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781"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424</Words>
  <Application>Microsoft Office PowerPoint</Application>
  <PresentationFormat>Екран (4:3)</PresentationFormat>
  <Paragraphs>44</Paragraphs>
  <Slides>18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Calibri</vt:lpstr>
      <vt:lpstr>Franklin Gothic Book</vt:lpstr>
      <vt:lpstr>Franklin Gothic Medium</vt:lpstr>
      <vt:lpstr>Wingdings 2</vt:lpstr>
      <vt:lpstr>Трек</vt:lpstr>
      <vt:lpstr>ЛЬВІВ – КУЛЬТУРНА СТОЛИЦЯ УКРАЇНИ       </vt:lpstr>
      <vt:lpstr>Короткі відомості про Львів</vt:lpstr>
      <vt:lpstr>                                                                  Панорама Гогенберга 1618 року </vt:lpstr>
      <vt:lpstr>«Танго смерті» (1943). Світлина використовувалася для ілюстрації доказів Нюрнберзького процесу </vt:lpstr>
      <vt:lpstr>Архітектура</vt:lpstr>
      <vt:lpstr>                  Замок потоцьких</vt:lpstr>
      <vt:lpstr> ОПЕРНИЙ ТЕАТР ІМ. С. КРУШЕЛЬНИЦЬКОЇ</vt:lpstr>
      <vt:lpstr>Презентація PowerPoint</vt:lpstr>
      <vt:lpstr>Церква св. василія</vt:lpstr>
      <vt:lpstr>           Площа  а. міцкевича</vt:lpstr>
      <vt:lpstr>              Порохова вежа</vt:lpstr>
      <vt:lpstr>      Успенська церква у львові</vt:lpstr>
      <vt:lpstr>Презентація PowerPoint</vt:lpstr>
      <vt:lpstr>                           цукерні</vt:lpstr>
      <vt:lpstr>СВЯткування різдва</vt:lpstr>
      <vt:lpstr>Цікаві факти про львів</vt:lpstr>
      <vt:lpstr>Цікаві факти про сучасний львів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ЛЬВІВ – КУЛЬТУРНА СТОЛИЦЯ УКРАЇНИ</dc:title>
  <dc:creator>admin</dc:creator>
  <cp:lastModifiedBy>user</cp:lastModifiedBy>
  <cp:revision>16</cp:revision>
  <dcterms:modified xsi:type="dcterms:W3CDTF">2022-05-05T09:08:58Z</dcterms:modified>
</cp:coreProperties>
</file>