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6" r:id="rId3"/>
    <p:sldId id="287" r:id="rId4"/>
    <p:sldId id="288" r:id="rId5"/>
    <p:sldId id="289" r:id="rId6"/>
    <p:sldId id="290" r:id="rId7"/>
    <p:sldId id="275" r:id="rId8"/>
    <p:sldId id="266" r:id="rId9"/>
    <p:sldId id="267" r:id="rId10"/>
    <p:sldId id="282" r:id="rId11"/>
    <p:sldId id="283" r:id="rId12"/>
    <p:sldId id="284" r:id="rId13"/>
    <p:sldId id="277" r:id="rId14"/>
    <p:sldId id="276" r:id="rId15"/>
    <p:sldId id="285" r:id="rId16"/>
    <p:sldId id="281" r:id="rId17"/>
    <p:sldId id="264" r:id="rId18"/>
    <p:sldId id="279" r:id="rId19"/>
    <p:sldId id="273" r:id="rId20"/>
    <p:sldId id="261" r:id="rId21"/>
    <p:sldId id="291" r:id="rId22"/>
    <p:sldId id="280" r:id="rId23"/>
    <p:sldId id="278"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93275" autoAdjust="0"/>
  </p:normalViewPr>
  <p:slideViewPr>
    <p:cSldViewPr snapToGrid="0">
      <p:cViewPr varScale="1">
        <p:scale>
          <a:sx n="81" d="100"/>
          <a:sy n="81" d="100"/>
        </p:scale>
        <p:origin x="65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B15AC-C901-44E0-A63E-127A67414719}" type="datetimeFigureOut">
              <a:rPr lang="en-US" smtClean="0"/>
              <a:t>5/12/2022</a:t>
            </a:fld>
            <a:endParaRPr lang="en-US"/>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25532-3E59-4D50-B562-53023A83ABC4}" type="slidenum">
              <a:rPr lang="en-US" smtClean="0"/>
              <a:t>‹№›</a:t>
            </a:fld>
            <a:endParaRPr lang="en-US"/>
          </a:p>
        </p:txBody>
      </p:sp>
    </p:spTree>
    <p:extLst>
      <p:ext uri="{BB962C8B-B14F-4D97-AF65-F5344CB8AC3E}">
        <p14:creationId xmlns:p14="http://schemas.microsoft.com/office/powerpoint/2010/main" val="1162117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en-US" dirty="0"/>
          </a:p>
        </p:txBody>
      </p:sp>
      <p:sp>
        <p:nvSpPr>
          <p:cNvPr id="4" name="Місце для номера слайда 3"/>
          <p:cNvSpPr>
            <a:spLocks noGrp="1"/>
          </p:cNvSpPr>
          <p:nvPr>
            <p:ph type="sldNum" sz="quarter" idx="5"/>
          </p:nvPr>
        </p:nvSpPr>
        <p:spPr/>
        <p:txBody>
          <a:bodyPr/>
          <a:lstStyle/>
          <a:p>
            <a:fld id="{06D25532-3E59-4D50-B562-53023A83ABC4}" type="slidenum">
              <a:rPr lang="en-US" smtClean="0"/>
              <a:t>1</a:t>
            </a:fld>
            <a:endParaRPr lang="en-US"/>
          </a:p>
        </p:txBody>
      </p:sp>
    </p:spTree>
    <p:extLst>
      <p:ext uri="{BB962C8B-B14F-4D97-AF65-F5344CB8AC3E}">
        <p14:creationId xmlns:p14="http://schemas.microsoft.com/office/powerpoint/2010/main" val="237014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4" name="Заголовок 13"/>
          <p:cNvSpPr>
            <a:spLocks noGrp="1"/>
          </p:cNvSpPr>
          <p:nvPr>
            <p:ph type="ctrTitle"/>
          </p:nvPr>
        </p:nvSpPr>
        <p:spPr>
          <a:xfrm>
            <a:off x="1910080" y="359898"/>
            <a:ext cx="9875520" cy="1472184"/>
          </a:xfrm>
        </p:spPr>
        <p:txBody>
          <a:bodyPr anchor="b"/>
          <a:lstStyle>
            <a:lvl1pPr algn="l">
              <a:defRPr/>
            </a:lvl1pPr>
            <a:extLst/>
          </a:lstStyle>
          <a:p>
            <a:r>
              <a:rPr kumimoji="0" lang="ru-RU"/>
              <a:t>Образец заголовка</a:t>
            </a:r>
            <a:endParaRPr kumimoji="0" lang="en-US"/>
          </a:p>
        </p:txBody>
      </p:sp>
      <p:sp>
        <p:nvSpPr>
          <p:cNvPr id="22" name="Подзаголовок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7" name="Дата 6"/>
          <p:cNvSpPr>
            <a:spLocks noGrp="1"/>
          </p:cNvSpPr>
          <p:nvPr>
            <p:ph type="dt" sz="half" idx="10"/>
          </p:nvPr>
        </p:nvSpPr>
        <p:spPr/>
        <p:txBody>
          <a:bodyPr/>
          <a:lstStyle/>
          <a:p>
            <a:fld id="{389D7046-8D93-4693-B675-C59BFA042D23}" type="datetimeFigureOut">
              <a:rPr lang="ru-RU" smtClean="0"/>
              <a:t>12.05.2022</a:t>
            </a:fld>
            <a:endParaRPr lang="ru-RU"/>
          </a:p>
        </p:txBody>
      </p:sp>
      <p:sp>
        <p:nvSpPr>
          <p:cNvPr id="20" name="Нижний колонтитул 19"/>
          <p:cNvSpPr>
            <a:spLocks noGrp="1"/>
          </p:cNvSpPr>
          <p:nvPr>
            <p:ph type="ftr" sz="quarter" idx="11"/>
          </p:nvPr>
        </p:nvSpPr>
        <p:spPr/>
        <p:txBody>
          <a:bodyPr/>
          <a:lstStyle/>
          <a:p>
            <a:endParaRPr lang="ru-RU"/>
          </a:p>
        </p:txBody>
      </p:sp>
      <p:sp>
        <p:nvSpPr>
          <p:cNvPr id="10" name="Номер слайда 9"/>
          <p:cNvSpPr>
            <a:spLocks noGrp="1"/>
          </p:cNvSpPr>
          <p:nvPr>
            <p:ph type="sldNum" sz="quarter" idx="12"/>
          </p:nvPr>
        </p:nvSpPr>
        <p:spPr/>
        <p:txBody>
          <a:bodyPr/>
          <a:lstStyle/>
          <a:p>
            <a:fld id="{0383C380-384D-4A6E-BB30-960D083377F7}" type="slidenum">
              <a:rPr lang="ru-RU" smtClean="0"/>
              <a:t>‹№›</a:t>
            </a:fld>
            <a:endParaRPr lang="ru-RU"/>
          </a:p>
        </p:txBody>
      </p:sp>
      <p:sp>
        <p:nvSpPr>
          <p:cNvPr id="8" name="Овал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89D7046-8D93-4693-B675-C59BFA042D23}" type="datetimeFigureOut">
              <a:rPr lang="ru-RU" smtClean="0"/>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44000" y="274640"/>
            <a:ext cx="2438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1524000" y="274641"/>
            <a:ext cx="7416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89D7046-8D93-4693-B675-C59BFA042D23}" type="datetimeFigureOut">
              <a:rPr lang="ru-RU" smtClean="0"/>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389D7046-8D93-4693-B675-C59BFA042D23}" type="datetimeFigureOut">
              <a:rPr lang="ru-RU" smtClean="0"/>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Прямоугольник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389D7046-8D93-4693-B675-C59BFA042D23}" type="datetimeFigureOut">
              <a:rPr lang="ru-RU" smtClean="0"/>
              <a:t>12.05.2022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83C380-384D-4A6E-BB30-960D083377F7}" type="slidenum">
              <a:rPr lang="ru-RU" smtClean="0"/>
              <a:t>‹№›</a:t>
            </a:fld>
            <a:endParaRPr lang="ru-RU"/>
          </a:p>
        </p:txBody>
      </p:sp>
      <p:sp>
        <p:nvSpPr>
          <p:cNvPr id="10" name="Прямоугольник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Овал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389D7046-8D93-4693-B675-C59BFA042D23}" type="datetimeFigureOut">
              <a:rPr lang="ru-RU" smtClean="0"/>
              <a:t>12.05.2022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ru-RU"/>
              <a:t>Образец заголовка</a:t>
            </a:r>
            <a:endParaRPr kumimoji="0" lang="en-US"/>
          </a:p>
        </p:txBody>
      </p:sp>
      <p:sp>
        <p:nvSpPr>
          <p:cNvPr id="3" name="Текст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389D7046-8D93-4693-B675-C59BFA042D23}" type="datetimeFigureOut">
              <a:rPr lang="ru-RU" smtClean="0"/>
              <a:t>12.05.2022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4144" y="274320"/>
            <a:ext cx="9997440" cy="1143000"/>
          </a:xfrm>
        </p:spPr>
        <p:txBody>
          <a:bodyPr anchor="ct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389D7046-8D93-4693-B675-C59BFA042D23}" type="datetimeFigureOut">
              <a:rPr lang="ru-RU" smtClean="0"/>
              <a:t>12.05.2022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Прямоугольник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389D7046-8D93-4693-B675-C59BFA042D23}" type="datetimeFigureOut">
              <a:rPr lang="ru-RU" smtClean="0"/>
              <a:t>12.05.2022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383C380-384D-4A6E-BB30-960D083377F7}" type="slidenum">
              <a:rPr lang="ru-RU" smtClean="0"/>
              <a:t>‹№›</a:t>
            </a:fld>
            <a:endParaRPr lang="ru-RU"/>
          </a:p>
        </p:txBody>
      </p:sp>
      <p:sp>
        <p:nvSpPr>
          <p:cNvPr id="6" name="Прямоугольник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ru-RU"/>
              <a:t>Образец заголовка</a:t>
            </a:r>
            <a:endParaRPr kumimoji="0" lang="en-US"/>
          </a:p>
        </p:txBody>
      </p:sp>
      <p:sp>
        <p:nvSpPr>
          <p:cNvPr id="3" name="Текст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389D7046-8D93-4693-B675-C59BFA042D23}" type="datetimeFigureOut">
              <a:rPr lang="ru-RU" smtClean="0"/>
              <a:t>12.05.2022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83C380-384D-4A6E-BB30-960D083377F7}"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389D7046-8D93-4693-B675-C59BFA042D23}" type="datetimeFigureOut">
              <a:rPr lang="ru-RU" smtClean="0"/>
              <a:t>12.05.2022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83C380-384D-4A6E-BB30-960D083377F7}" type="slidenum">
              <a:rPr lang="ru-RU" smtClean="0"/>
              <a:t>‹№›</a:t>
            </a:fld>
            <a:endParaRPr lang="ru-RU"/>
          </a:p>
        </p:txBody>
      </p:sp>
      <p:sp>
        <p:nvSpPr>
          <p:cNvPr id="8" name="Прямоугольник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Рисунок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ru-RU"/>
              <a:t>Вставка рисунка</a:t>
            </a:r>
            <a:endParaRPr kumimoji="0" lang="en-US" dirty="0"/>
          </a:p>
        </p:txBody>
      </p:sp>
      <p:sp>
        <p:nvSpPr>
          <p:cNvPr id="9" name="Блок-схема: процесс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Блок-схема: процесс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Текст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ирог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Овал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Кольцо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title"/>
          </p:nvPr>
        </p:nvSpPr>
        <p:spPr>
          <a:xfrm>
            <a:off x="1914144" y="274638"/>
            <a:ext cx="9997440" cy="1143000"/>
          </a:xfrm>
          <a:prstGeom prst="rect">
            <a:avLst/>
          </a:prstGeom>
        </p:spPr>
        <p:txBody>
          <a:bodyPr anchor="ctr">
            <a:normAutofit/>
          </a:bodyPr>
          <a:lstStyle/>
          <a:p>
            <a:r>
              <a:rPr kumimoji="0" lang="ru-RU"/>
              <a:t>Образец заголовка</a:t>
            </a:r>
            <a:endParaRPr kumimoji="0" lang="en-US"/>
          </a:p>
        </p:txBody>
      </p:sp>
      <p:sp>
        <p:nvSpPr>
          <p:cNvPr id="9" name="Текст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389D7046-8D93-4693-B675-C59BFA042D23}" type="datetimeFigureOut">
              <a:rPr lang="ru-RU" smtClean="0"/>
              <a:t>12.05.2022</a:t>
            </a:fld>
            <a:endParaRPr lang="ru-RU"/>
          </a:p>
        </p:txBody>
      </p:sp>
      <p:sp>
        <p:nvSpPr>
          <p:cNvPr id="10" name="Нижний колонтитул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ru-RU"/>
          </a:p>
        </p:txBody>
      </p:sp>
      <p:sp>
        <p:nvSpPr>
          <p:cNvPr id="22" name="Номер слайда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0383C380-384D-4A6E-BB30-960D083377F7}" type="slidenum">
              <a:rPr lang="ru-RU" smtClean="0"/>
              <a:t>‹№›</a:t>
            </a:fld>
            <a:endParaRPr lang="ru-RU"/>
          </a:p>
        </p:txBody>
      </p:sp>
      <p:sp>
        <p:nvSpPr>
          <p:cNvPr id="15" name="Прямоугольник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descr="C:\Users\Маша\Desktop\unname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кутник 3">
            <a:extLst>
              <a:ext uri="{FF2B5EF4-FFF2-40B4-BE49-F238E27FC236}">
                <a16:creationId xmlns:a16="http://schemas.microsoft.com/office/drawing/2014/main" id="{3ECB8AB8-867C-4728-9B0F-620FFABE02C7}"/>
              </a:ext>
            </a:extLst>
          </p:cNvPr>
          <p:cNvSpPr/>
          <p:nvPr/>
        </p:nvSpPr>
        <p:spPr>
          <a:xfrm>
            <a:off x="8528931" y="6223204"/>
            <a:ext cx="2949077" cy="369332"/>
          </a:xfrm>
          <a:prstGeom prst="rect">
            <a:avLst/>
          </a:prstGeom>
        </p:spPr>
        <p:txBody>
          <a:bodyPr wrap="none">
            <a:spAutoFit/>
          </a:bodyPr>
          <a:lstStyle/>
          <a:p>
            <a:r>
              <a:rPr lang="uk-UA" b="1" dirty="0">
                <a:solidFill>
                  <a:schemeClr val="bg1"/>
                </a:solidFill>
              </a:rPr>
              <a:t>Підготував: Богдан РАЧУК </a:t>
            </a:r>
          </a:p>
        </p:txBody>
      </p:sp>
    </p:spTree>
    <p:extLst>
      <p:ext uri="{BB962C8B-B14F-4D97-AF65-F5344CB8AC3E}">
        <p14:creationId xmlns:p14="http://schemas.microsoft.com/office/powerpoint/2010/main" val="168081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14" y="0"/>
            <a:ext cx="12246428" cy="6858000"/>
          </a:xfrm>
          <a:prstGeom prst="rect">
            <a:avLst/>
          </a:prstGeom>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926"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8905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175"/>
            <a:ext cx="12241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513347"/>
            <a:ext cx="9667752" cy="5828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4070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175"/>
            <a:ext cx="12241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034" y="320842"/>
            <a:ext cx="10280478" cy="613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52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Маша\Desktop\yak-u-rivnomu-vidznachatimut-den-pamyati-ta-primir20190506_33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851" y="368969"/>
            <a:ext cx="10240689" cy="616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6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175"/>
            <a:ext cx="12241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Маша\Desktop\p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52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3175"/>
            <a:ext cx="122412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3"/>
          <p:cNvSpPr txBox="1">
            <a:spLocks noChangeArrowheads="1"/>
          </p:cNvSpPr>
          <p:nvPr/>
        </p:nvSpPr>
        <p:spPr bwMode="auto">
          <a:xfrm>
            <a:off x="1812758" y="232610"/>
            <a:ext cx="9144000" cy="640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a:lstStyle>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ru-RU" sz="3200" b="0" i="0" u="none" strike="noStrike" kern="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a:t>
            </a:r>
            <a:r>
              <a:rPr kumimoji="0" lang="ru-RU"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В</a:t>
            </a:r>
            <a:r>
              <a:rPr kumimoji="0" lang="uk-UA" sz="3600" b="1" i="0" u="none" strike="noStrike" kern="0" cap="none" spc="0" normalizeH="0" baseline="0" noProof="0" dirty="0" err="1">
                <a:ln>
                  <a:noFill/>
                </a:ln>
                <a:solidFill>
                  <a:schemeClr val="bg1"/>
                </a:solidFill>
                <a:effectLst>
                  <a:outerShdw blurRad="38100" dist="38100" dir="2700000" algn="tl">
                    <a:srgbClr val="010199"/>
                  </a:outerShdw>
                </a:effectLst>
                <a:uLnTx/>
                <a:uFillTx/>
                <a:latin typeface="Times New Roman" pitchFamily="18" charset="0"/>
                <a:ea typeface="+mn-ea"/>
                <a:cs typeface="+mn-cs"/>
              </a:rPr>
              <a:t>ійна</a:t>
            </a: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 - це </a:t>
            </a:r>
            <a:r>
              <a:rPr kumimoji="0" lang="ru-RU"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 4 </a:t>
            </a: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роки кровопролитних боїв, це 1418 безсонних днів та ночей.  </a:t>
            </a:r>
          </a:p>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  Війна – це на кожні 2 метри  по 22 загиблих. </a:t>
            </a:r>
          </a:p>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Війна – це  13 загиблих щохвилини. </a:t>
            </a:r>
          </a:p>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За роки війни було повністю зруйновано 1710 міст та 70 000 сіл, спалено 6 млн. будинків. Залишилися без дахів над головою – майже 25 млн. людей.</a:t>
            </a:r>
          </a:p>
          <a:p>
            <a:pPr marL="342900" marR="0" lvl="0" indent="-342900" algn="ctr" defTabSz="914400" rtl="0" eaLnBrk="1" fontAlgn="base" latinLnBrk="0" hangingPunct="1">
              <a:lnSpc>
                <a:spcPct val="100000"/>
              </a:lnSpc>
              <a:spcBef>
                <a:spcPct val="20000"/>
              </a:spcBef>
              <a:spcAft>
                <a:spcPct val="0"/>
              </a:spcAft>
              <a:buClr>
                <a:srgbClr val="FFFFCC"/>
              </a:buClr>
              <a:buSzPct val="75000"/>
              <a:buFont typeface="Wingdings" pitchFamily="2" charset="2"/>
              <a:buNone/>
              <a:tabLst/>
              <a:defRPr/>
            </a:pPr>
            <a:r>
              <a:rPr kumimoji="0" lang="uk-UA"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rPr>
              <a:t>   Країна втратила 30% національного багатства.</a:t>
            </a:r>
            <a:endParaRPr kumimoji="0" lang="ru-RU" sz="3600" b="1" i="0" u="none" strike="noStrike" kern="0" cap="none" spc="0" normalizeH="0" baseline="0" noProof="0" dirty="0">
              <a:ln>
                <a:noFill/>
              </a:ln>
              <a:solidFill>
                <a:schemeClr val="bg1"/>
              </a:solidFill>
              <a:effectLst>
                <a:outerShdw blurRad="38100" dist="38100" dir="2700000" algn="tl">
                  <a:srgbClr val="010199"/>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441672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266" name="Picture 2" descr="C:\Users\Маша\Desktop\39-638.jpg"/>
          <p:cNvPicPr>
            <a:picLocks noChangeAspect="1" noChangeArrowheads="1"/>
          </p:cNvPicPr>
          <p:nvPr/>
        </p:nvPicPr>
        <p:blipFill rotWithShape="1">
          <a:blip r:embed="rId3">
            <a:extLst>
              <a:ext uri="{28A0092B-C50C-407E-A947-70E740481C1C}">
                <a14:useLocalDpi xmlns:a14="http://schemas.microsoft.com/office/drawing/2010/main" val="0"/>
              </a:ext>
            </a:extLst>
          </a:blip>
          <a:srcRect l="6965" r="7096"/>
          <a:stretch/>
        </p:blipFill>
        <p:spPr bwMode="auto">
          <a:xfrm>
            <a:off x="0" y="681789"/>
            <a:ext cx="9432759" cy="6176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5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4098" name="Picture 2" descr="C:\Users\Маша\Desktop\-3-638.jpg"/>
          <p:cNvPicPr>
            <a:picLocks noChangeAspect="1" noChangeArrowheads="1"/>
          </p:cNvPicPr>
          <p:nvPr/>
        </p:nvPicPr>
        <p:blipFill rotWithShape="1">
          <a:blip r:embed="rId3">
            <a:extLst>
              <a:ext uri="{28A0092B-C50C-407E-A947-70E740481C1C}">
                <a14:useLocalDpi xmlns:a14="http://schemas.microsoft.com/office/drawing/2010/main" val="0"/>
              </a:ext>
            </a:extLst>
          </a:blip>
          <a:srcRect l="6912" r="6530" b="10124"/>
          <a:stretch/>
        </p:blipFill>
        <p:spPr bwMode="auto">
          <a:xfrm>
            <a:off x="1443790" y="509337"/>
            <a:ext cx="9994232" cy="583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1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218" name="Picture 2" descr="C:\Users\Маша\Desktop\image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349" y="0"/>
            <a:ext cx="821365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3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Маша\Desktop\slide-11.jpg"/>
          <p:cNvPicPr>
            <a:picLocks noChangeAspect="1" noChangeArrowheads="1"/>
          </p:cNvPicPr>
          <p:nvPr/>
        </p:nvPicPr>
        <p:blipFill rotWithShape="1">
          <a:blip r:embed="rId2">
            <a:extLst>
              <a:ext uri="{28A0092B-C50C-407E-A947-70E740481C1C}">
                <a14:useLocalDpi xmlns:a14="http://schemas.microsoft.com/office/drawing/2010/main" val="0"/>
              </a:ext>
            </a:extLst>
          </a:blip>
          <a:srcRect b="483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1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00488" cy="6857999"/>
          </a:xfrm>
          <a:prstGeom prst="rect">
            <a:avLst/>
          </a:prstGeom>
        </p:spPr>
      </p:pic>
      <p:pic>
        <p:nvPicPr>
          <p:cNvPr id="3" name="Picture 4" descr="image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162300"/>
            <a:ext cx="5715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549441" y="114300"/>
            <a:ext cx="10295021" cy="6324600"/>
          </a:xfrm>
          <a:prstGeom prst="rect">
            <a:avLst/>
          </a:prstGeom>
        </p:spPr>
        <p:txBody>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buFont typeface="Wingdings" pitchFamily="2" charset="2"/>
              <a:buNone/>
              <a:defRPr/>
            </a:pPr>
            <a:r>
              <a:rPr lang="uk-UA" sz="2000" dirty="0">
                <a:solidFill>
                  <a:schemeClr val="tx1">
                    <a:lumMod val="95000"/>
                    <a:lumOff val="5000"/>
                  </a:schemeClr>
                </a:solidFill>
                <a:effectLst>
                  <a:outerShdw blurRad="38100" dist="38100" dir="2700000" algn="tl">
                    <a:srgbClr val="000000"/>
                  </a:outerShdw>
                </a:effectLst>
                <a:latin typeface="Times New Roman" pitchFamily="18" charset="0"/>
              </a:rPr>
              <a:t>     </a:t>
            </a:r>
            <a:r>
              <a:rPr lang="uk-UA" sz="4000" b="1" dirty="0">
                <a:solidFill>
                  <a:schemeClr val="bg1"/>
                </a:solidFill>
                <a:latin typeface="Times New Roman" pitchFamily="18" charset="0"/>
              </a:rPr>
              <a:t>Ідуть роки,   але ІІ світова війна не забувається. </a:t>
            </a:r>
          </a:p>
          <a:p>
            <a:pPr algn="just">
              <a:buFont typeface="Wingdings" pitchFamily="2" charset="2"/>
              <a:buNone/>
              <a:defRPr/>
            </a:pPr>
            <a:r>
              <a:rPr lang="uk-UA" sz="4000" b="1" dirty="0">
                <a:solidFill>
                  <a:schemeClr val="bg1"/>
                </a:solidFill>
                <a:latin typeface="Times New Roman" pitchFamily="18" charset="0"/>
              </a:rPr>
              <a:t>   Знову і знову озивається вона    у свідомості поколінь, тривожить уяву, змушує замислюватися над трагедією і подвигом нашого народу.</a:t>
            </a:r>
            <a:r>
              <a:rPr lang="uk-UA" sz="3600" b="1" dirty="0">
                <a:solidFill>
                  <a:schemeClr val="bg1"/>
                </a:solidFill>
                <a:latin typeface="Times New Roman" pitchFamily="18" charset="0"/>
              </a:rPr>
              <a:t>      </a:t>
            </a:r>
            <a:endParaRPr lang="uk-UA" sz="3600" b="1" u="sng" dirty="0">
              <a:solidFill>
                <a:schemeClr val="bg1"/>
              </a:solidFill>
              <a:latin typeface="Times New Roman" pitchFamily="18" charset="0"/>
            </a:endParaRPr>
          </a:p>
        </p:txBody>
      </p:sp>
    </p:spTree>
    <p:extLst>
      <p:ext uri="{BB962C8B-B14F-4D97-AF65-F5344CB8AC3E}">
        <p14:creationId xmlns:p14="http://schemas.microsoft.com/office/powerpoint/2010/main" val="124059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Маша\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27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94"/>
            <a:ext cx="12191999" cy="6841906"/>
          </a:xfrm>
          <a:prstGeom prst="rect">
            <a:avLst/>
          </a:prstGeom>
        </p:spPr>
      </p:pic>
      <p:sp>
        <p:nvSpPr>
          <p:cNvPr id="3" name="Прямоугольник 2"/>
          <p:cNvSpPr/>
          <p:nvPr/>
        </p:nvSpPr>
        <p:spPr>
          <a:xfrm>
            <a:off x="352927" y="16094"/>
            <a:ext cx="11566358" cy="6875728"/>
          </a:xfrm>
          <a:prstGeom prst="rect">
            <a:avLst/>
          </a:prstGeom>
        </p:spPr>
        <p:txBody>
          <a:bodyPr wrap="square">
            <a:spAutoFit/>
          </a:bodyPr>
          <a:lstStyle/>
          <a:p>
            <a:pPr marL="342900" lvl="0" indent="-342900" algn="just" fontAlgn="base">
              <a:spcBef>
                <a:spcPct val="20000"/>
              </a:spcBef>
              <a:spcAft>
                <a:spcPct val="0"/>
              </a:spcAft>
              <a:buClr>
                <a:srgbClr val="FFFFCC"/>
              </a:buClr>
              <a:buSzPct val="75000"/>
              <a:defRPr/>
            </a:pPr>
            <a:r>
              <a:rPr lang="uk-UA" sz="3600" b="1" kern="0" dirty="0">
                <a:solidFill>
                  <a:schemeClr val="bg1"/>
                </a:solidFill>
                <a:effectLst>
                  <a:outerShdw blurRad="38100" dist="38100" dir="2700000" algn="tl">
                    <a:srgbClr val="010199"/>
                  </a:outerShdw>
                </a:effectLst>
                <a:latin typeface="Times New Roman" pitchFamily="18" charset="0"/>
              </a:rPr>
              <a:t>Давно відгриміли залпи ІІ світової війни, суворий час війни став надбанням історії. Але не померла слава тих днів, ніколи не зітреться в нашій </a:t>
            </a:r>
            <a:r>
              <a:rPr lang="uk-UA" sz="3600" b="1" kern="0" dirty="0" err="1">
                <a:solidFill>
                  <a:schemeClr val="bg1"/>
                </a:solidFill>
                <a:effectLst>
                  <a:outerShdw blurRad="38100" dist="38100" dir="2700000" algn="tl">
                    <a:srgbClr val="010199"/>
                  </a:outerShdw>
                </a:effectLst>
                <a:latin typeface="Times New Roman" pitchFamily="18" charset="0"/>
              </a:rPr>
              <a:t>пам</a:t>
            </a:r>
            <a:r>
              <a:rPr lang="ru-RU" sz="3600" b="1" kern="0" dirty="0">
                <a:solidFill>
                  <a:schemeClr val="bg1"/>
                </a:solidFill>
                <a:effectLst>
                  <a:outerShdw blurRad="38100" dist="38100" dir="2700000" algn="tl">
                    <a:srgbClr val="010199"/>
                  </a:outerShdw>
                </a:effectLst>
                <a:latin typeface="Times New Roman" pitchFamily="18" charset="0"/>
              </a:rPr>
              <a:t>’</a:t>
            </a:r>
            <a:r>
              <a:rPr lang="uk-UA" sz="3600" b="1" kern="0" dirty="0">
                <a:solidFill>
                  <a:schemeClr val="bg1"/>
                </a:solidFill>
                <a:effectLst>
                  <a:outerShdw blurRad="38100" dist="38100" dir="2700000" algn="tl">
                    <a:srgbClr val="010199"/>
                  </a:outerShdw>
                </a:effectLst>
                <a:latin typeface="Times New Roman" pitchFamily="18" charset="0"/>
              </a:rPr>
              <a:t>яті велич народного подвигу.</a:t>
            </a:r>
          </a:p>
          <a:p>
            <a:pPr marL="342900" lvl="0" indent="-342900" algn="just" fontAlgn="base">
              <a:spcBef>
                <a:spcPct val="20000"/>
              </a:spcBef>
              <a:spcAft>
                <a:spcPct val="0"/>
              </a:spcAft>
              <a:buClr>
                <a:srgbClr val="FFFFCC"/>
              </a:buClr>
              <a:buSzPct val="75000"/>
              <a:defRPr/>
            </a:pPr>
            <a:r>
              <a:rPr lang="en-US" sz="3200" b="1" kern="0" dirty="0">
                <a:solidFill>
                  <a:schemeClr val="bg1"/>
                </a:solidFill>
                <a:effectLst>
                  <a:outerShdw blurRad="38100" dist="38100" dir="2700000" algn="tl">
                    <a:srgbClr val="010199"/>
                  </a:outerShdw>
                </a:effectLst>
                <a:latin typeface="Times New Roman" pitchFamily="18" charset="0"/>
              </a:rPr>
              <a:t>I</a:t>
            </a:r>
            <a:r>
              <a:rPr lang="ru-RU" sz="3200" b="1" kern="0" dirty="0">
                <a:solidFill>
                  <a:schemeClr val="bg1"/>
                </a:solidFill>
                <a:effectLst>
                  <a:outerShdw blurRad="38100" dist="38100" dir="2700000" algn="tl">
                    <a:srgbClr val="010199"/>
                  </a:outerShdw>
                </a:effectLst>
                <a:latin typeface="Times New Roman" pitchFamily="18" charset="0"/>
              </a:rPr>
              <a:t> </a:t>
            </a:r>
            <a:r>
              <a:rPr lang="ru-RU" sz="3200" b="1" kern="0" dirty="0" err="1">
                <a:solidFill>
                  <a:schemeClr val="bg1"/>
                </a:solidFill>
                <a:effectLst>
                  <a:outerShdw blurRad="38100" dist="38100" dir="2700000" algn="tl">
                    <a:srgbClr val="010199"/>
                  </a:outerShdw>
                </a:effectLst>
                <a:latin typeface="Times New Roman" pitchFamily="18" charset="0"/>
              </a:rPr>
              <a:t>ск</a:t>
            </a:r>
            <a:r>
              <a:rPr lang="uk-UA" sz="3200" b="1" kern="0" dirty="0">
                <a:solidFill>
                  <a:schemeClr val="bg1"/>
                </a:solidFill>
                <a:effectLst>
                  <a:outerShdw blurRad="38100" dist="38100" dir="2700000" algn="tl">
                    <a:srgbClr val="010199"/>
                  </a:outerShdw>
                </a:effectLst>
                <a:latin typeface="Times New Roman" pitchFamily="18" charset="0"/>
              </a:rPr>
              <a:t>і</a:t>
            </a:r>
            <a:r>
              <a:rPr lang="ru-RU" sz="3200" b="1" kern="0" dirty="0" err="1">
                <a:solidFill>
                  <a:schemeClr val="bg1"/>
                </a:solidFill>
                <a:effectLst>
                  <a:outerShdw blurRad="38100" dist="38100" dir="2700000" algn="tl">
                    <a:srgbClr val="010199"/>
                  </a:outerShdw>
                </a:effectLst>
                <a:latin typeface="Times New Roman" pitchFamily="18" charset="0"/>
              </a:rPr>
              <a:t>льки</a:t>
            </a:r>
            <a:r>
              <a:rPr lang="ru-RU" sz="3200" b="1" kern="0" dirty="0">
                <a:solidFill>
                  <a:schemeClr val="bg1"/>
                </a:solidFill>
                <a:effectLst>
                  <a:outerShdw blurRad="38100" dist="38100" dir="2700000" algn="tl">
                    <a:srgbClr val="010199"/>
                  </a:outerShdw>
                </a:effectLst>
                <a:latin typeface="Times New Roman" pitchFamily="18" charset="0"/>
              </a:rPr>
              <a:t> б не минуло </a:t>
            </a:r>
            <a:r>
              <a:rPr lang="ru-RU" sz="3200" b="1" kern="0" dirty="0" err="1">
                <a:solidFill>
                  <a:schemeClr val="bg1"/>
                </a:solidFill>
                <a:effectLst>
                  <a:outerShdw blurRad="38100" dist="38100" dir="2700000" algn="tl">
                    <a:srgbClr val="010199"/>
                  </a:outerShdw>
                </a:effectLst>
                <a:latin typeface="Times New Roman" pitchFamily="18" charset="0"/>
              </a:rPr>
              <a:t>років</a:t>
            </a:r>
            <a:r>
              <a:rPr lang="ru-RU" sz="3200" b="1" kern="0" dirty="0">
                <a:solidFill>
                  <a:schemeClr val="bg1"/>
                </a:solidFill>
                <a:effectLst>
                  <a:outerShdw blurRad="38100" dist="38100" dir="2700000" algn="tl">
                    <a:srgbClr val="010199"/>
                  </a:outerShdw>
                </a:effectLst>
                <a:latin typeface="Times New Roman" pitchFamily="18" charset="0"/>
              </a:rPr>
              <a:t>, ми </a:t>
            </a:r>
            <a:r>
              <a:rPr lang="ru-RU" sz="3200" b="1" kern="0" dirty="0" err="1">
                <a:solidFill>
                  <a:schemeClr val="bg1"/>
                </a:solidFill>
                <a:effectLst>
                  <a:outerShdw blurRad="38100" dist="38100" dir="2700000" algn="tl">
                    <a:srgbClr val="010199"/>
                  </a:outerShdw>
                </a:effectLst>
                <a:latin typeface="Times New Roman" pitchFamily="18" charset="0"/>
              </a:rPr>
              <a:t>завжди</a:t>
            </a:r>
            <a:r>
              <a:rPr lang="ru-RU" sz="3200" b="1" kern="0" dirty="0">
                <a:solidFill>
                  <a:schemeClr val="bg1"/>
                </a:solidFill>
                <a:effectLst>
                  <a:outerShdw blurRad="38100" dist="38100" dir="2700000" algn="tl">
                    <a:srgbClr val="010199"/>
                  </a:outerShdw>
                </a:effectLst>
                <a:latin typeface="Times New Roman" pitchFamily="18" charset="0"/>
              </a:rPr>
              <a:t> </a:t>
            </a:r>
            <a:r>
              <a:rPr lang="ru-RU" sz="3200" b="1" kern="0" dirty="0" err="1">
                <a:solidFill>
                  <a:schemeClr val="bg1"/>
                </a:solidFill>
                <a:effectLst>
                  <a:outerShdw blurRad="38100" dist="38100" dir="2700000" algn="tl">
                    <a:srgbClr val="010199"/>
                  </a:outerShdw>
                </a:effectLst>
                <a:latin typeface="Times New Roman" pitchFamily="18" charset="0"/>
              </a:rPr>
              <a:t>пам'ятатимемо</a:t>
            </a:r>
            <a:r>
              <a:rPr lang="ru-RU" sz="3200" b="1" kern="0" dirty="0">
                <a:solidFill>
                  <a:schemeClr val="bg1"/>
                </a:solidFill>
                <a:effectLst>
                  <a:outerShdw blurRad="38100" dist="38100" dir="2700000" algn="tl">
                    <a:srgbClr val="010199"/>
                  </a:outerShdw>
                </a:effectLst>
                <a:latin typeface="Times New Roman" pitchFamily="18" charset="0"/>
              </a:rPr>
              <a:t> </a:t>
            </a:r>
            <a:r>
              <a:rPr lang="ru-RU" sz="3200" b="1" kern="0" dirty="0" err="1">
                <a:solidFill>
                  <a:schemeClr val="bg1"/>
                </a:solidFill>
                <a:effectLst>
                  <a:outerShdw blurRad="38100" dist="38100" dir="2700000" algn="tl">
                    <a:srgbClr val="010199"/>
                  </a:outerShdw>
                </a:effectLst>
                <a:latin typeface="Times New Roman" pitchFamily="18" charset="0"/>
              </a:rPr>
              <a:t>геро</a:t>
            </a:r>
            <a:r>
              <a:rPr lang="uk-UA" sz="3200" b="1" kern="0" dirty="0">
                <a:solidFill>
                  <a:schemeClr val="bg1"/>
                </a:solidFill>
                <a:effectLst>
                  <a:outerShdw blurRad="38100" dist="38100" dir="2700000" algn="tl">
                    <a:srgbClr val="010199"/>
                  </a:outerShdw>
                </a:effectLst>
                <a:latin typeface="Times New Roman" pitchFamily="18" charset="0"/>
              </a:rPr>
              <a:t>ї</a:t>
            </a:r>
            <a:r>
              <a:rPr lang="ru-RU" sz="3200" b="1" kern="0" dirty="0" err="1">
                <a:solidFill>
                  <a:schemeClr val="bg1"/>
                </a:solidFill>
                <a:effectLst>
                  <a:outerShdw blurRad="38100" dist="38100" dir="2700000" algn="tl">
                    <a:srgbClr val="010199"/>
                  </a:outerShdw>
                </a:effectLst>
                <a:latin typeface="Times New Roman" pitchFamily="18" charset="0"/>
              </a:rPr>
              <a:t>чну</a:t>
            </a:r>
            <a:r>
              <a:rPr lang="ru-RU" sz="3200" b="1" kern="0" dirty="0">
                <a:solidFill>
                  <a:schemeClr val="bg1"/>
                </a:solidFill>
                <a:effectLst>
                  <a:outerShdw blurRad="38100" dist="38100" dir="2700000" algn="tl">
                    <a:srgbClr val="010199"/>
                  </a:outerShdw>
                </a:effectLst>
                <a:latin typeface="Times New Roman" pitchFamily="18" charset="0"/>
              </a:rPr>
              <a:t> оборону </a:t>
            </a:r>
            <a:r>
              <a:rPr lang="ru-RU" sz="3200" b="1" kern="0" dirty="0" err="1">
                <a:solidFill>
                  <a:schemeClr val="bg1"/>
                </a:solidFill>
                <a:effectLst>
                  <a:outerShdw blurRad="38100" dist="38100" dir="2700000" algn="tl">
                    <a:srgbClr val="010199"/>
                  </a:outerShdw>
                </a:effectLst>
                <a:latin typeface="Times New Roman" pitchFamily="18" charset="0"/>
              </a:rPr>
              <a:t>Брестсько</a:t>
            </a:r>
            <a:r>
              <a:rPr lang="uk-UA" sz="3200" b="1" kern="0" dirty="0">
                <a:solidFill>
                  <a:schemeClr val="bg1"/>
                </a:solidFill>
                <a:effectLst>
                  <a:outerShdw blurRad="38100" dist="38100" dir="2700000" algn="tl">
                    <a:srgbClr val="010199"/>
                  </a:outerShdw>
                </a:effectLst>
                <a:latin typeface="Times New Roman" pitchFamily="18" charset="0"/>
              </a:rPr>
              <a:t>ї</a:t>
            </a:r>
            <a:r>
              <a:rPr lang="ru-RU" sz="3200" b="1" kern="0" dirty="0">
                <a:solidFill>
                  <a:schemeClr val="bg1"/>
                </a:solidFill>
                <a:effectLst>
                  <a:outerShdw blurRad="38100" dist="38100" dir="2700000" algn="tl">
                    <a:srgbClr val="010199"/>
                  </a:outerShdw>
                </a:effectLst>
                <a:latin typeface="Times New Roman" pitchFamily="18" charset="0"/>
              </a:rPr>
              <a:t> </a:t>
            </a:r>
            <a:r>
              <a:rPr lang="ru-RU" sz="3200" b="1" kern="0" dirty="0" err="1">
                <a:solidFill>
                  <a:schemeClr val="bg1"/>
                </a:solidFill>
                <a:effectLst>
                  <a:outerShdw blurRad="38100" dist="38100" dir="2700000" algn="tl">
                    <a:srgbClr val="010199"/>
                  </a:outerShdw>
                </a:effectLst>
                <a:latin typeface="Times New Roman" pitchFamily="18" charset="0"/>
              </a:rPr>
              <a:t>фортец</a:t>
            </a:r>
            <a:r>
              <a:rPr lang="uk-UA" sz="3200" b="1" kern="0" dirty="0">
                <a:solidFill>
                  <a:schemeClr val="bg1"/>
                </a:solidFill>
                <a:effectLst>
                  <a:outerShdw blurRad="38100" dist="38100" dir="2700000" algn="tl">
                    <a:srgbClr val="010199"/>
                  </a:outerShdw>
                </a:effectLst>
                <a:latin typeface="Times New Roman" pitchFamily="18" charset="0"/>
              </a:rPr>
              <a:t>і</a:t>
            </a:r>
            <a:r>
              <a:rPr lang="ru-RU" sz="3200" b="1" kern="0" dirty="0">
                <a:solidFill>
                  <a:schemeClr val="bg1"/>
                </a:solidFill>
                <a:effectLst>
                  <a:outerShdw blurRad="38100" dist="38100" dir="2700000" algn="tl">
                    <a:srgbClr val="010199"/>
                  </a:outerShdw>
                </a:effectLst>
                <a:latin typeface="Times New Roman" pitchFamily="18" charset="0"/>
              </a:rPr>
              <a:t> та легендарного Севастополя. </a:t>
            </a:r>
          </a:p>
          <a:p>
            <a:pPr marL="342900" indent="-342900" algn="just" fontAlgn="base">
              <a:spcBef>
                <a:spcPct val="20000"/>
              </a:spcBef>
              <a:spcAft>
                <a:spcPct val="0"/>
              </a:spcAft>
              <a:buClr>
                <a:srgbClr val="FFFFCC"/>
              </a:buClr>
              <a:buSzPct val="75000"/>
              <a:defRPr/>
            </a:pPr>
            <a:r>
              <a:rPr lang="ru-RU" sz="3600" b="1" kern="0" dirty="0">
                <a:solidFill>
                  <a:schemeClr val="bg1"/>
                </a:solidFill>
                <a:effectLst>
                  <a:outerShdw blurRad="38100" dist="38100" dir="2700000" algn="tl">
                    <a:srgbClr val="010199"/>
                  </a:outerShdw>
                </a:effectLst>
                <a:latin typeface="Times New Roman" pitchFamily="18" charset="0"/>
              </a:rPr>
              <a:t>В</a:t>
            </a:r>
            <a:r>
              <a:rPr lang="uk-UA" sz="3600" b="1" kern="0" dirty="0">
                <a:solidFill>
                  <a:schemeClr val="bg1"/>
                </a:solidFill>
                <a:effectLst>
                  <a:outerShdw blurRad="38100" dist="38100" dir="2700000" algn="tl">
                    <a:srgbClr val="010199"/>
                  </a:outerShdw>
                </a:effectLst>
                <a:latin typeface="Times New Roman" pitchFamily="18" charset="0"/>
              </a:rPr>
              <a:t>і</a:t>
            </a:r>
            <a:r>
              <a:rPr lang="ru-RU" sz="3600" b="1" kern="0" dirty="0" err="1">
                <a:solidFill>
                  <a:schemeClr val="bg1"/>
                </a:solidFill>
                <a:effectLst>
                  <a:outerShdw blurRad="38100" dist="38100" dir="2700000" algn="tl">
                    <a:srgbClr val="010199"/>
                  </a:outerShdw>
                </a:effectLst>
                <a:latin typeface="Times New Roman" pitchFamily="18" charset="0"/>
              </a:rPr>
              <a:t>чно</a:t>
            </a:r>
            <a:r>
              <a:rPr lang="ru-RU"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пам'ятатимемо</a:t>
            </a:r>
            <a:r>
              <a:rPr lang="ru-RU" sz="3600" b="1" kern="0" dirty="0">
                <a:solidFill>
                  <a:schemeClr val="bg1"/>
                </a:solidFill>
                <a:effectLst>
                  <a:outerShdw blurRad="38100" dist="38100" dir="2700000" algn="tl">
                    <a:srgbClr val="010199"/>
                  </a:outerShdw>
                </a:effectLst>
                <a:latin typeface="Times New Roman" pitchFamily="18" charset="0"/>
              </a:rPr>
              <a:t> тих, </a:t>
            </a:r>
            <a:r>
              <a:rPr lang="ru-RU" sz="3600" b="1" kern="0" dirty="0" err="1">
                <a:solidFill>
                  <a:schemeClr val="bg1"/>
                </a:solidFill>
                <a:effectLst>
                  <a:outerShdw blurRad="38100" dist="38100" dir="2700000" algn="tl">
                    <a:srgbClr val="010199"/>
                  </a:outerShdw>
                </a:effectLst>
                <a:latin typeface="Times New Roman" pitchFamily="18" charset="0"/>
              </a:rPr>
              <a:t>хто</a:t>
            </a:r>
            <a:r>
              <a:rPr lang="ru-RU" sz="3600" b="1" kern="0" dirty="0">
                <a:solidFill>
                  <a:schemeClr val="bg1"/>
                </a:solidFill>
                <a:effectLst>
                  <a:outerShdw blurRad="38100" dist="38100" dir="2700000" algn="tl">
                    <a:srgbClr val="010199"/>
                  </a:outerShdw>
                </a:effectLst>
                <a:latin typeface="Times New Roman" pitchFamily="18" charset="0"/>
              </a:rPr>
              <a:t> громив ворога на </a:t>
            </a:r>
            <a:r>
              <a:rPr lang="ru-RU" sz="3600" b="1" kern="0" dirty="0" err="1">
                <a:solidFill>
                  <a:schemeClr val="bg1"/>
                </a:solidFill>
                <a:effectLst>
                  <a:outerShdw blurRad="38100" dist="38100" dir="2700000" algn="tl">
                    <a:srgbClr val="010199"/>
                  </a:outerShdw>
                </a:effectLst>
                <a:latin typeface="Times New Roman" pitchFamily="18" charset="0"/>
              </a:rPr>
              <a:t>Курськ</a:t>
            </a:r>
            <a:r>
              <a:rPr lang="uk-UA" sz="3600" b="1" kern="0" dirty="0" err="1">
                <a:solidFill>
                  <a:schemeClr val="bg1"/>
                </a:solidFill>
                <a:effectLst>
                  <a:outerShdw blurRad="38100" dist="38100" dir="2700000" algn="tl">
                    <a:srgbClr val="010199"/>
                  </a:outerShdw>
                </a:effectLst>
                <a:latin typeface="Times New Roman" pitchFamily="18" charset="0"/>
              </a:rPr>
              <a:t>ій</a:t>
            </a:r>
            <a:r>
              <a:rPr lang="uk-UA"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дуз</a:t>
            </a:r>
            <a:r>
              <a:rPr lang="uk-UA" sz="3600" b="1" kern="0" dirty="0">
                <a:solidFill>
                  <a:schemeClr val="bg1"/>
                </a:solidFill>
                <a:effectLst>
                  <a:outerShdw blurRad="38100" dist="38100" dir="2700000" algn="tl">
                    <a:srgbClr val="010199"/>
                  </a:outerShdw>
                </a:effectLst>
                <a:latin typeface="Times New Roman" pitchFamily="18" charset="0"/>
              </a:rPr>
              <a:t>і</a:t>
            </a:r>
            <a:r>
              <a:rPr lang="ru-RU"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форсува</a:t>
            </a:r>
            <a:r>
              <a:rPr lang="uk-UA" sz="3600" b="1" kern="0" dirty="0">
                <a:solidFill>
                  <a:schemeClr val="bg1"/>
                </a:solidFill>
                <a:effectLst>
                  <a:outerShdw blurRad="38100" dist="38100" dir="2700000" algn="tl">
                    <a:srgbClr val="010199"/>
                  </a:outerShdw>
                </a:effectLst>
                <a:latin typeface="Times New Roman" pitchFamily="18" charset="0"/>
              </a:rPr>
              <a:t>в</a:t>
            </a:r>
            <a:r>
              <a:rPr lang="ru-RU"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Дн</a:t>
            </a:r>
            <a:r>
              <a:rPr lang="uk-UA" sz="3600" b="1" kern="0" dirty="0" err="1">
                <a:solidFill>
                  <a:schemeClr val="bg1"/>
                </a:solidFill>
                <a:effectLst>
                  <a:outerShdw blurRad="38100" dist="38100" dir="2700000" algn="tl">
                    <a:srgbClr val="010199"/>
                  </a:outerShdw>
                </a:effectLst>
                <a:latin typeface="Times New Roman" pitchFamily="18" charset="0"/>
              </a:rPr>
              <a:t>іп</a:t>
            </a:r>
            <a:r>
              <a:rPr lang="ru-RU" sz="3600" b="1" kern="0" dirty="0" err="1">
                <a:solidFill>
                  <a:schemeClr val="bg1"/>
                </a:solidFill>
                <a:effectLst>
                  <a:outerShdw blurRad="38100" dist="38100" dir="2700000" algn="tl">
                    <a:srgbClr val="010199"/>
                  </a:outerShdw>
                </a:effectLst>
                <a:latin typeface="Times New Roman" pitchFamily="18" charset="0"/>
              </a:rPr>
              <a:t>ро</a:t>
            </a:r>
            <a:r>
              <a:rPr lang="ru-RU"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штурмував</a:t>
            </a:r>
            <a:r>
              <a:rPr lang="ru-RU" sz="3600" b="1" kern="0" dirty="0">
                <a:solidFill>
                  <a:schemeClr val="bg1"/>
                </a:solidFill>
                <a:effectLst>
                  <a:outerShdw blurRad="38100" dist="38100" dir="2700000" algn="tl">
                    <a:srgbClr val="010199"/>
                  </a:outerShdw>
                </a:effectLst>
                <a:latin typeface="Times New Roman" pitchFamily="18" charset="0"/>
              </a:rPr>
              <a:t> </a:t>
            </a:r>
            <a:r>
              <a:rPr lang="ru-RU" sz="3600" b="1" kern="0" dirty="0" err="1">
                <a:solidFill>
                  <a:schemeClr val="bg1"/>
                </a:solidFill>
                <a:effectLst>
                  <a:outerShdw blurRad="38100" dist="38100" dir="2700000" algn="tl">
                    <a:srgbClr val="010199"/>
                  </a:outerShdw>
                </a:effectLst>
                <a:latin typeface="Times New Roman" pitchFamily="18" charset="0"/>
              </a:rPr>
              <a:t>Ке</a:t>
            </a:r>
            <a:r>
              <a:rPr lang="uk-UA" sz="3600" b="1" kern="0" dirty="0">
                <a:solidFill>
                  <a:schemeClr val="bg1"/>
                </a:solidFill>
                <a:effectLst>
                  <a:outerShdw blurRad="38100" dist="38100" dir="2700000" algn="tl">
                    <a:srgbClr val="010199"/>
                  </a:outerShdw>
                </a:effectLst>
                <a:latin typeface="Times New Roman" pitchFamily="18" charset="0"/>
              </a:rPr>
              <a:t>ні</a:t>
            </a:r>
            <a:r>
              <a:rPr lang="ru-RU" sz="3600" b="1" kern="0" dirty="0" err="1">
                <a:solidFill>
                  <a:schemeClr val="bg1"/>
                </a:solidFill>
                <a:effectLst>
                  <a:outerShdw blurRad="38100" dist="38100" dir="2700000" algn="tl">
                    <a:srgbClr val="010199"/>
                  </a:outerShdw>
                </a:effectLst>
                <a:latin typeface="Times New Roman" pitchFamily="18" charset="0"/>
              </a:rPr>
              <a:t>гсберг</a:t>
            </a:r>
            <a:r>
              <a:rPr lang="ru-RU" sz="3600" b="1" kern="0" dirty="0">
                <a:solidFill>
                  <a:schemeClr val="bg1"/>
                </a:solidFill>
                <a:effectLst>
                  <a:outerShdw blurRad="38100" dist="38100" dir="2700000" algn="tl">
                    <a:srgbClr val="010199"/>
                  </a:outerShdw>
                </a:effectLst>
                <a:latin typeface="Times New Roman" pitchFamily="18" charset="0"/>
              </a:rPr>
              <a:t>, а пот</a:t>
            </a:r>
            <a:r>
              <a:rPr lang="uk-UA" sz="3600" b="1" kern="0" dirty="0">
                <a:solidFill>
                  <a:schemeClr val="bg1"/>
                </a:solidFill>
                <a:effectLst>
                  <a:outerShdw blurRad="38100" dist="38100" dir="2700000" algn="tl">
                    <a:srgbClr val="010199"/>
                  </a:outerShdw>
                </a:effectLst>
                <a:latin typeface="Times New Roman" pitchFamily="18" charset="0"/>
              </a:rPr>
              <a:t>і</a:t>
            </a:r>
            <a:r>
              <a:rPr lang="ru-RU" sz="3600" b="1" kern="0" dirty="0">
                <a:solidFill>
                  <a:schemeClr val="bg1"/>
                </a:solidFill>
                <a:effectLst>
                  <a:outerShdw blurRad="38100" dist="38100" dir="2700000" algn="tl">
                    <a:srgbClr val="010199"/>
                  </a:outerShdw>
                </a:effectLst>
                <a:latin typeface="Times New Roman" pitchFamily="18" charset="0"/>
              </a:rPr>
              <a:t>м </a:t>
            </a:r>
            <a:r>
              <a:rPr lang="ru-RU" sz="3600" b="1" kern="0" dirty="0" err="1">
                <a:solidFill>
                  <a:schemeClr val="bg1"/>
                </a:solidFill>
                <a:effectLst>
                  <a:outerShdw blurRad="38100" dist="38100" dir="2700000" algn="tl">
                    <a:srgbClr val="010199"/>
                  </a:outerShdw>
                </a:effectLst>
                <a:latin typeface="Times New Roman" pitchFamily="18" charset="0"/>
              </a:rPr>
              <a:t>визволяв</a:t>
            </a:r>
            <a:r>
              <a:rPr lang="ru-RU" sz="3600" b="1" kern="0" dirty="0">
                <a:solidFill>
                  <a:schemeClr val="bg1"/>
                </a:solidFill>
                <a:effectLst>
                  <a:outerShdw blurRad="38100" dist="38100" dir="2700000" algn="tl">
                    <a:srgbClr val="010199"/>
                  </a:outerShdw>
                </a:effectLst>
                <a:latin typeface="Times New Roman" pitchFamily="18" charset="0"/>
              </a:rPr>
              <a:t> столиц</a:t>
            </a:r>
            <a:r>
              <a:rPr lang="uk-UA" sz="3600" b="1" kern="0" dirty="0">
                <a:solidFill>
                  <a:schemeClr val="bg1"/>
                </a:solidFill>
                <a:effectLst>
                  <a:outerShdw blurRad="38100" dist="38100" dir="2700000" algn="tl">
                    <a:srgbClr val="010199"/>
                  </a:outerShdw>
                </a:effectLst>
                <a:latin typeface="Times New Roman" pitchFamily="18" charset="0"/>
              </a:rPr>
              <a:t>і Є</a:t>
            </a:r>
            <a:r>
              <a:rPr lang="ru-RU" sz="3600" b="1" kern="0" dirty="0" err="1">
                <a:solidFill>
                  <a:schemeClr val="bg1"/>
                </a:solidFill>
                <a:effectLst>
                  <a:outerShdw blurRad="38100" dist="38100" dir="2700000" algn="tl">
                    <a:srgbClr val="010199"/>
                  </a:outerShdw>
                </a:effectLst>
                <a:latin typeface="Times New Roman" pitchFamily="18" charset="0"/>
              </a:rPr>
              <a:t>вропи</a:t>
            </a:r>
            <a:r>
              <a:rPr lang="ru-RU" sz="3600" b="1" kern="0" dirty="0">
                <a:solidFill>
                  <a:schemeClr val="bg1"/>
                </a:solidFill>
                <a:effectLst>
                  <a:outerShdw blurRad="38100" dist="38100" dir="2700000" algn="tl">
                    <a:srgbClr val="010199"/>
                  </a:outerShdw>
                </a:effectLst>
                <a:latin typeface="Times New Roman" pitchFamily="18" charset="0"/>
              </a:rPr>
              <a:t>                                 та об</a:t>
            </a:r>
            <a:r>
              <a:rPr lang="uk-UA" sz="3600" b="1" kern="0" dirty="0" err="1">
                <a:solidFill>
                  <a:schemeClr val="bg1"/>
                </a:solidFill>
                <a:effectLst>
                  <a:outerShdw blurRad="38100" dist="38100" dir="2700000" algn="tl">
                    <a:srgbClr val="010199"/>
                  </a:outerShdw>
                </a:effectLst>
                <a:latin typeface="Times New Roman" pitchFamily="18" charset="0"/>
              </a:rPr>
              <a:t>ій</a:t>
            </a:r>
            <a:r>
              <a:rPr lang="ru-RU" sz="3600" b="1" kern="0" dirty="0" err="1">
                <a:solidFill>
                  <a:schemeClr val="bg1"/>
                </a:solidFill>
                <a:effectLst>
                  <a:outerShdw blurRad="38100" dist="38100" dir="2700000" algn="tl">
                    <a:srgbClr val="010199"/>
                  </a:outerShdw>
                </a:effectLst>
                <a:latin typeface="Times New Roman" pitchFamily="18" charset="0"/>
              </a:rPr>
              <a:t>мав</a:t>
            </a:r>
            <a:r>
              <a:rPr lang="ru-RU" sz="3600" b="1" kern="0" dirty="0">
                <a:solidFill>
                  <a:schemeClr val="bg1"/>
                </a:solidFill>
                <a:effectLst>
                  <a:outerShdw blurRad="38100" dist="38100" dir="2700000" algn="tl">
                    <a:srgbClr val="010199"/>
                  </a:outerShdw>
                </a:effectLst>
                <a:latin typeface="Times New Roman" pitchFamily="18" charset="0"/>
              </a:rPr>
              <a:t> союзник</a:t>
            </a:r>
            <a:r>
              <a:rPr lang="uk-UA" sz="3600" b="1" kern="0" dirty="0">
                <a:solidFill>
                  <a:schemeClr val="bg1"/>
                </a:solidFill>
                <a:effectLst>
                  <a:outerShdw blurRad="38100" dist="38100" dir="2700000" algn="tl">
                    <a:srgbClr val="010199"/>
                  </a:outerShdw>
                </a:effectLst>
                <a:latin typeface="Times New Roman" pitchFamily="18" charset="0"/>
              </a:rPr>
              <a:t>і</a:t>
            </a:r>
            <a:r>
              <a:rPr lang="ru-RU" sz="3600" b="1" kern="0" dirty="0">
                <a:solidFill>
                  <a:schemeClr val="bg1"/>
                </a:solidFill>
                <a:effectLst>
                  <a:outerShdw blurRad="38100" dist="38100" dir="2700000" algn="tl">
                    <a:srgbClr val="010199"/>
                  </a:outerShdw>
                </a:effectLst>
                <a:latin typeface="Times New Roman" pitchFamily="18" charset="0"/>
              </a:rPr>
              <a:t>в на </a:t>
            </a:r>
            <a:r>
              <a:rPr lang="ru-RU" sz="3600" b="1" kern="0" dirty="0" err="1">
                <a:solidFill>
                  <a:schemeClr val="bg1"/>
                </a:solidFill>
                <a:effectLst>
                  <a:outerShdw blurRad="38100" dist="38100" dir="2700000" algn="tl">
                    <a:srgbClr val="010199"/>
                  </a:outerShdw>
                </a:effectLst>
                <a:latin typeface="Times New Roman" pitchFamily="18" charset="0"/>
              </a:rPr>
              <a:t>Ельб</a:t>
            </a:r>
            <a:r>
              <a:rPr lang="uk-UA" sz="3600" b="1" kern="0" dirty="0">
                <a:solidFill>
                  <a:schemeClr val="bg1"/>
                </a:solidFill>
                <a:effectLst>
                  <a:outerShdw blurRad="38100" dist="38100" dir="2700000" algn="tl">
                    <a:srgbClr val="010199"/>
                  </a:outerShdw>
                </a:effectLst>
                <a:latin typeface="Times New Roman" pitchFamily="18" charset="0"/>
              </a:rPr>
              <a:t>і</a:t>
            </a:r>
            <a:r>
              <a:rPr lang="ru-RU" sz="3600" b="1" kern="0" dirty="0">
                <a:solidFill>
                  <a:schemeClr val="bg1"/>
                </a:solidFill>
                <a:effectLst>
                  <a:outerShdw blurRad="38100" dist="38100" dir="2700000" algn="tl">
                    <a:srgbClr val="010199"/>
                  </a:outerShdw>
                </a:effectLst>
                <a:latin typeface="Times New Roman" pitchFamily="18" charset="0"/>
              </a:rPr>
              <a:t>…                                    </a:t>
            </a:r>
          </a:p>
          <a:p>
            <a:pPr marL="342900" lvl="0" indent="-342900" fontAlgn="base">
              <a:spcBef>
                <a:spcPct val="20000"/>
              </a:spcBef>
              <a:spcAft>
                <a:spcPct val="0"/>
              </a:spcAft>
              <a:buClr>
                <a:srgbClr val="FFFFCC"/>
              </a:buClr>
              <a:buSzPct val="75000"/>
              <a:defRPr/>
            </a:pPr>
            <a:endParaRPr lang="ru-RU" sz="3600" b="1" kern="0" dirty="0">
              <a:solidFill>
                <a:schemeClr val="bg1"/>
              </a:solidFill>
              <a:effectLst>
                <a:outerShdw blurRad="38100" dist="38100" dir="2700000" algn="tl">
                  <a:srgbClr val="010199"/>
                </a:outerShdw>
              </a:effectLst>
              <a:latin typeface="Times New Roman" pitchFamily="18" charset="0"/>
            </a:endParaRPr>
          </a:p>
        </p:txBody>
      </p:sp>
    </p:spTree>
    <p:extLst>
      <p:ext uri="{BB962C8B-B14F-4D97-AF65-F5344CB8AC3E}">
        <p14:creationId xmlns:p14="http://schemas.microsoft.com/office/powerpoint/2010/main" val="3597794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3588"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Users\Маша\Desktop\Z Dnem Pamyati.png"/>
          <p:cNvPicPr>
            <a:picLocks noChangeAspect="1" noChangeArrowheads="1"/>
          </p:cNvPicPr>
          <p:nvPr/>
        </p:nvPicPr>
        <p:blipFill rotWithShape="1">
          <a:blip r:embed="rId3">
            <a:extLst>
              <a:ext uri="{28A0092B-C50C-407E-A947-70E740481C1C}">
                <a14:useLocalDpi xmlns:a14="http://schemas.microsoft.com/office/drawing/2010/main" val="0"/>
              </a:ext>
            </a:extLst>
          </a:blip>
          <a:srcRect t="12861"/>
          <a:stretch/>
        </p:blipFill>
        <p:spPr bwMode="auto">
          <a:xfrm>
            <a:off x="1524571" y="128338"/>
            <a:ext cx="10296536" cy="672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0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3588" cy="684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Маша\Desktop\den_pam_yati_ta_prymyrenny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663" y="593558"/>
            <a:ext cx="10614526" cy="557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39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4" name="Прямоугольник 3"/>
          <p:cNvSpPr/>
          <p:nvPr/>
        </p:nvSpPr>
        <p:spPr>
          <a:xfrm>
            <a:off x="2438401" y="302359"/>
            <a:ext cx="7475620" cy="65556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uk-UA" sz="3600" b="1" i="0" u="none" strike="noStrike" kern="0" cap="none" spc="0" normalizeH="0" baseline="0" noProof="0" dirty="0">
                <a:ln>
                  <a:noFill/>
                </a:ln>
                <a:solidFill>
                  <a:schemeClr val="tx1">
                    <a:lumMod val="95000"/>
                    <a:lumOff val="5000"/>
                  </a:schemeClr>
                </a:solidFill>
                <a:effectLst>
                  <a:outerShdw blurRad="38100" dist="38100" dir="2700000" algn="tl">
                    <a:srgbClr val="010199"/>
                  </a:outerShdw>
                </a:effectLst>
                <a:uLnTx/>
                <a:uFillTx/>
                <a:latin typeface="Times New Roman" pitchFamily="18" charset="0"/>
              </a:rPr>
              <a:t> </a:t>
            </a:r>
            <a:r>
              <a:rPr kumimoji="0" lang="uk-UA" sz="6000" b="1" i="0" u="none" strike="noStrike" kern="0" cap="none" spc="0" normalizeH="0" baseline="0" noProof="0" dirty="0">
                <a:ln>
                  <a:noFill/>
                </a:ln>
                <a:solidFill>
                  <a:schemeClr val="tx1">
                    <a:lumMod val="95000"/>
                    <a:lumOff val="5000"/>
                  </a:schemeClr>
                </a:solidFill>
                <a:effectLst>
                  <a:outerShdw blurRad="38100" dist="38100" dir="2700000" algn="tl">
                    <a:srgbClr val="010199"/>
                  </a:outerShdw>
                </a:effectLst>
                <a:uLnTx/>
                <a:uFillTx/>
                <a:latin typeface="Times New Roman" pitchFamily="18" charset="0"/>
              </a:rPr>
              <a:t>1 вересня 1939 року німецькі загарбники перетнули польський кордон, розпочавши криваві сторінки ІІ світової війни. </a:t>
            </a:r>
            <a:endParaRPr kumimoji="0" lang="ru-RU" sz="1800" b="0" i="0" u="none" strike="noStrike" kern="0" cap="none" spc="0" normalizeH="0" baseline="0" noProof="0" dirty="0">
              <a:ln>
                <a:noFill/>
              </a:ln>
              <a:solidFill>
                <a:schemeClr val="tx1">
                  <a:lumMod val="95000"/>
                  <a:lumOff val="5000"/>
                </a:schemeClr>
              </a:solidFill>
              <a:effectLst/>
              <a:uLnTx/>
              <a:uFillTx/>
            </a:endParaRPr>
          </a:p>
        </p:txBody>
      </p:sp>
    </p:spTree>
    <p:extLst>
      <p:ext uri="{BB962C8B-B14F-4D97-AF65-F5344CB8AC3E}">
        <p14:creationId xmlns:p14="http://schemas.microsoft.com/office/powerpoint/2010/main" val="274481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430"/>
            <a:ext cx="12192000" cy="6945430"/>
          </a:xfrm>
          <a:prstGeom prst="rect">
            <a:avLst/>
          </a:prstGeom>
        </p:spPr>
      </p:pic>
      <p:pic>
        <p:nvPicPr>
          <p:cNvPr id="2" name="Picture 4" descr="image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053" y="0"/>
            <a:ext cx="4191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image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653" y="3352800"/>
            <a:ext cx="5791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09135365416b66e2890b991e4e5db572"/>
          <p:cNvPicPr>
            <a:picLocks noChangeAspect="1" noChangeArrowheads="1"/>
          </p:cNvPicPr>
          <p:nvPr/>
        </p:nvPicPr>
        <p:blipFill>
          <a:blip r:embed="rId5">
            <a:extLst>
              <a:ext uri="{28A0092B-C50C-407E-A947-70E740481C1C}">
                <a14:useLocalDpi xmlns:a14="http://schemas.microsoft.com/office/drawing/2010/main" val="0"/>
              </a:ext>
            </a:extLst>
          </a:blip>
          <a:srcRect t="19101" r="37424"/>
          <a:stretch>
            <a:fillRect/>
          </a:stretch>
        </p:blipFill>
        <p:spPr bwMode="auto">
          <a:xfrm>
            <a:off x="6954253" y="76200"/>
            <a:ext cx="4114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052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6189"/>
          </a:xfrm>
          <a:prstGeom prst="rect">
            <a:avLst/>
          </a:prstGeom>
        </p:spPr>
      </p:pic>
      <p:sp>
        <p:nvSpPr>
          <p:cNvPr id="3" name="Прямоугольник 2"/>
          <p:cNvSpPr/>
          <p:nvPr/>
        </p:nvSpPr>
        <p:spPr>
          <a:xfrm>
            <a:off x="2277979" y="11811"/>
            <a:ext cx="8887326" cy="2862322"/>
          </a:xfrm>
          <a:prstGeom prst="rect">
            <a:avLst/>
          </a:prstGeom>
        </p:spPr>
        <p:txBody>
          <a:bodyPr wrap="square">
            <a:spAutoFit/>
          </a:bodyPr>
          <a:lstStyle/>
          <a:p>
            <a:pPr marL="342900" lvl="0" indent="-342900" fontAlgn="base">
              <a:spcBef>
                <a:spcPct val="20000"/>
              </a:spcBef>
              <a:spcAft>
                <a:spcPct val="0"/>
              </a:spcAft>
              <a:buClr>
                <a:srgbClr val="FFFFCC"/>
              </a:buClr>
              <a:buSzPct val="75000"/>
              <a:defRPr/>
            </a:pPr>
            <a:r>
              <a:rPr lang="uk-UA" sz="3600" b="1" kern="0" dirty="0">
                <a:solidFill>
                  <a:schemeClr val="tx1">
                    <a:lumMod val="95000"/>
                    <a:lumOff val="5000"/>
                  </a:schemeClr>
                </a:solidFill>
                <a:effectLst>
                  <a:outerShdw blurRad="38100" dist="38100" dir="2700000" algn="tl">
                    <a:srgbClr val="010199"/>
                  </a:outerShdw>
                </a:effectLst>
                <a:latin typeface="Times New Roman" pitchFamily="18" charset="0"/>
              </a:rPr>
              <a:t>На захист Батьківщини піднялися всі - і дорослі, і діти. У ці страшні часи діти нарівні з дорослими воювали, працювали на військових заводах, допомагали в шпиталях та лікарнях. </a:t>
            </a:r>
            <a:endParaRPr lang="ru-RU" sz="3600" b="1" kern="0" dirty="0">
              <a:solidFill>
                <a:schemeClr val="tx1">
                  <a:lumMod val="95000"/>
                  <a:lumOff val="5000"/>
                </a:schemeClr>
              </a:solidFill>
              <a:effectLst>
                <a:outerShdw blurRad="38100" dist="38100" dir="2700000" algn="tl">
                  <a:srgbClr val="010199"/>
                </a:outerShdw>
              </a:effectLst>
              <a:latin typeface="Times New Roman" pitchFamily="18" charset="0"/>
            </a:endParaRPr>
          </a:p>
        </p:txBody>
      </p:sp>
      <p:pic>
        <p:nvPicPr>
          <p:cNvPr id="4" name="Picture 4" descr="image17"/>
          <p:cNvPicPr>
            <a:picLocks noChangeAspect="1" noChangeArrowheads="1"/>
          </p:cNvPicPr>
          <p:nvPr/>
        </p:nvPicPr>
        <p:blipFill>
          <a:blip r:embed="rId3">
            <a:extLst>
              <a:ext uri="{28A0092B-C50C-407E-A947-70E740481C1C}">
                <a14:useLocalDpi xmlns:a14="http://schemas.microsoft.com/office/drawing/2010/main" val="0"/>
              </a:ext>
            </a:extLst>
          </a:blip>
          <a:srcRect l="7143" t="4256" r="4762" b="14894"/>
          <a:stretch>
            <a:fillRect/>
          </a:stretch>
        </p:blipFill>
        <p:spPr bwMode="auto">
          <a:xfrm>
            <a:off x="7611979" y="2874133"/>
            <a:ext cx="3429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979" y="3483733"/>
            <a:ext cx="4953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18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Прямоугольник 1"/>
          <p:cNvSpPr/>
          <p:nvPr/>
        </p:nvSpPr>
        <p:spPr>
          <a:xfrm>
            <a:off x="1973178" y="4399094"/>
            <a:ext cx="10218822" cy="2332946"/>
          </a:xfrm>
          <a:prstGeom prst="rect">
            <a:avLst/>
          </a:prstGeom>
        </p:spPr>
        <p:txBody>
          <a:bodyPr wrap="square">
            <a:spAutoFit/>
          </a:bodyPr>
          <a:lstStyle/>
          <a:p>
            <a:pPr marL="342900" lvl="0" indent="-342900" fontAlgn="base">
              <a:spcBef>
                <a:spcPct val="20000"/>
              </a:spcBef>
              <a:spcAft>
                <a:spcPct val="0"/>
              </a:spcAft>
              <a:buClr>
                <a:srgbClr val="FFFFCC"/>
              </a:buClr>
              <a:buSzPct val="75000"/>
              <a:defRPr/>
            </a:pPr>
            <a:r>
              <a:rPr lang="uk-UA" sz="2800" b="1" kern="0" dirty="0">
                <a:solidFill>
                  <a:schemeClr val="bg1"/>
                </a:solidFill>
                <a:effectLst>
                  <a:outerShdw blurRad="38100" dist="38100" dir="2700000" algn="tl">
                    <a:srgbClr val="010199"/>
                  </a:outerShdw>
                </a:effectLst>
                <a:latin typeface="Times New Roman" pitchFamily="18" charset="0"/>
              </a:rPr>
              <a:t>   Але найтяжчий тягар ліг на плечі жінок, бо саме жінки проводжали своїх чоловіків, саме вони чекали їх до останнього, саме вони отримували поховальні листи на своїх синів та чоловіків.(Єлизавета Федорівна Степанова –</a:t>
            </a:r>
          </a:p>
          <a:p>
            <a:pPr marL="342900" lvl="0" indent="-342900" fontAlgn="base">
              <a:spcBef>
                <a:spcPct val="20000"/>
              </a:spcBef>
              <a:spcAft>
                <a:spcPct val="0"/>
              </a:spcAft>
              <a:buClr>
                <a:srgbClr val="FFFFCC"/>
              </a:buClr>
              <a:buSzPct val="75000"/>
              <a:defRPr/>
            </a:pPr>
            <a:r>
              <a:rPr lang="uk-UA" sz="2800" b="1" kern="0" dirty="0">
                <a:solidFill>
                  <a:schemeClr val="bg1"/>
                </a:solidFill>
                <a:effectLst>
                  <a:outerShdw blurRad="38100" dist="38100" dir="2700000" algn="tl">
                    <a:srgbClr val="010199"/>
                  </a:outerShdw>
                </a:effectLst>
                <a:latin typeface="Times New Roman" pitchFamily="18" charset="0"/>
              </a:rPr>
              <a:t>    9 синів загинуло на війні)</a:t>
            </a:r>
            <a:endParaRPr lang="ru-RU" sz="2800" b="1" kern="0" dirty="0">
              <a:solidFill>
                <a:schemeClr val="bg1"/>
              </a:solidFill>
              <a:effectLst>
                <a:outerShdw blurRad="38100" dist="38100" dir="2700000" algn="tl">
                  <a:srgbClr val="010199"/>
                </a:outerShdw>
              </a:effectLst>
              <a:latin typeface="Times New Roman" pitchFamily="18" charset="0"/>
            </a:endParaRPr>
          </a:p>
        </p:txBody>
      </p:sp>
      <p:pic>
        <p:nvPicPr>
          <p:cNvPr id="3" name="Picture 4" descr="image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45672"/>
            <a:ext cx="8839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C:\Users\Маша\Desktop\unnamed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58332" y="858745"/>
            <a:ext cx="4253422" cy="2827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697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051" name="Picture 3" descr="C:\Users\Маша\Desktop\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9"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024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79" y="0"/>
            <a:ext cx="10521843" cy="6858000"/>
          </a:xfrm>
          <a:prstGeom prst="rect">
            <a:avLst/>
          </a:prstGeom>
        </p:spPr>
      </p:pic>
    </p:spTree>
    <p:extLst>
      <p:ext uri="{BB962C8B-B14F-4D97-AF65-F5344CB8AC3E}">
        <p14:creationId xmlns:p14="http://schemas.microsoft.com/office/powerpoint/2010/main" val="1752663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Рисунок 1"/>
          <p:cNvPicPr>
            <a:picLocks noChangeAspect="1"/>
          </p:cNvPicPr>
          <p:nvPr/>
        </p:nvPicPr>
        <p:blipFill rotWithShape="1">
          <a:blip r:embed="rId3">
            <a:extLst>
              <a:ext uri="{28A0092B-C50C-407E-A947-70E740481C1C}">
                <a14:useLocalDpi xmlns:a14="http://schemas.microsoft.com/office/drawing/2010/main" val="0"/>
              </a:ext>
            </a:extLst>
          </a:blip>
          <a:srcRect l="4868" t="5343" r="2787" b="6467"/>
          <a:stretch/>
        </p:blipFill>
        <p:spPr>
          <a:xfrm>
            <a:off x="1363578" y="401052"/>
            <a:ext cx="10090485" cy="6015789"/>
          </a:xfrm>
          <a:prstGeom prst="rect">
            <a:avLst/>
          </a:prstGeom>
        </p:spPr>
      </p:pic>
    </p:spTree>
    <p:extLst>
      <p:ext uri="{BB962C8B-B14F-4D97-AF65-F5344CB8AC3E}">
        <p14:creationId xmlns:p14="http://schemas.microsoft.com/office/powerpoint/2010/main" val="16550436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274</TotalTime>
  <Words>283</Words>
  <Application>Microsoft Office PowerPoint</Application>
  <PresentationFormat>Широкий екран</PresentationFormat>
  <Paragraphs>16</Paragraphs>
  <Slides>23</Slides>
  <Notes>1</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23</vt:i4>
      </vt:variant>
    </vt:vector>
  </HeadingPairs>
  <TitlesOfParts>
    <vt:vector size="32" baseType="lpstr">
      <vt:lpstr>Arial</vt:lpstr>
      <vt:lpstr>Calibri</vt:lpstr>
      <vt:lpstr>Corbel</vt:lpstr>
      <vt:lpstr>Gill Sans MT</vt:lpstr>
      <vt:lpstr>Times New Roman</vt:lpstr>
      <vt:lpstr>Verdana</vt:lpstr>
      <vt:lpstr>Wingdings</vt:lpstr>
      <vt:lpstr>Wingdings 2</vt:lpstr>
      <vt:lpstr>Солнцестояние</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Balas</dc:creator>
  <cp:lastModifiedBy>user</cp:lastModifiedBy>
  <cp:revision>17</cp:revision>
  <dcterms:created xsi:type="dcterms:W3CDTF">2018-05-07T18:47:46Z</dcterms:created>
  <dcterms:modified xsi:type="dcterms:W3CDTF">2022-05-12T10:36:56Z</dcterms:modified>
</cp:coreProperties>
</file>