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19"/>
  </p:notesMasterIdLst>
  <p:sldIdLst>
    <p:sldId id="256" r:id="rId4"/>
    <p:sldId id="257" r:id="rId5"/>
    <p:sldId id="261" r:id="rId6"/>
    <p:sldId id="262" r:id="rId7"/>
    <p:sldId id="263" r:id="rId8"/>
    <p:sldId id="258" r:id="rId9"/>
    <p:sldId id="259" r:id="rId10"/>
    <p:sldId id="271" r:id="rId11"/>
    <p:sldId id="272" r:id="rId12"/>
    <p:sldId id="273" r:id="rId13"/>
    <p:sldId id="269" r:id="rId14"/>
    <p:sldId id="274" r:id="rId15"/>
    <p:sldId id="276" r:id="rId16"/>
    <p:sldId id="275" r:id="rId17"/>
    <p:sldId id="27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BF8F7-1633-4BF7-9C9C-4729D48BB15A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85040-FC21-4D1D-AAA3-5097F5F778AE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18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85040-FC21-4D1D-AAA3-5097F5F778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00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815921"/>
            <a:ext cx="10363200" cy="1642526"/>
          </a:xfrm>
        </p:spPr>
        <p:txBody>
          <a:bodyPr anchor="b"/>
          <a:lstStyle>
            <a:lvl1pPr algn="ctr">
              <a:defRPr sz="6000" b="1" cap="none" spc="5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52400" dist="101600" dir="4500000" sx="106000" sy="106000" algn="t" rotWithShape="0">
                    <a:prstClr val="black">
                      <a:alpha val="74000"/>
                    </a:prst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6681" y="3602038"/>
            <a:ext cx="8401319" cy="1655762"/>
          </a:xfrm>
        </p:spPr>
        <p:txBody>
          <a:bodyPr/>
          <a:lstStyle>
            <a:lvl1pPr marL="0" indent="0" algn="ctr">
              <a:buNone/>
              <a:defRPr sz="2400"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54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442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017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585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393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244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175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873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615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473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53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spc="5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195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133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52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245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954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721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908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9646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437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316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888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6876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986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932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8935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720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27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352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wa elementy zawartości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469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82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45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47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823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ru-RU"/>
              <a:t>Kliknij, aby edytować styl</a:t>
            </a:r>
            <a:endParaRPr lang="en-US" altLang="ru-RU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ru-RU"/>
              <a:t>Edytuj style wzorca tekstu</a:t>
            </a:r>
          </a:p>
          <a:p>
            <a:pPr lvl="1"/>
            <a:r>
              <a:rPr lang="pl-PL" altLang="ru-RU"/>
              <a:t>Drugi poziom</a:t>
            </a:r>
          </a:p>
          <a:p>
            <a:pPr lvl="2"/>
            <a:r>
              <a:rPr lang="pl-PL" altLang="ru-RU"/>
              <a:t>Trzeci poziom</a:t>
            </a:r>
          </a:p>
          <a:p>
            <a:pPr lvl="3"/>
            <a:r>
              <a:rPr lang="pl-PL" altLang="ru-RU"/>
              <a:t>Czwarty poziom</a:t>
            </a:r>
          </a:p>
          <a:p>
            <a:pPr lvl="4"/>
            <a:r>
              <a:rPr lang="pl-PL" altLang="ru-RU"/>
              <a:t>Piąty poziom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97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78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736FF-70DA-4204-8B60-5C420FB6243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16095-C6DA-42CD-B349-81E78624EE8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40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3344" y="658368"/>
            <a:ext cx="8278368" cy="2800079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  <a:effectLst/>
              </a:rPr>
              <a:t>Виховний захід на тему: </a:t>
            </a:r>
            <a:br>
              <a:rPr lang="ru-RU" dirty="0">
                <a:solidFill>
                  <a:srgbClr val="FF0000"/>
                </a:solidFill>
                <a:effectLst/>
              </a:rPr>
            </a:br>
            <a:r>
              <a:rPr lang="uk-UA" dirty="0">
                <a:solidFill>
                  <a:srgbClr val="FF0000"/>
                </a:solidFill>
                <a:effectLst/>
              </a:rPr>
              <a:t>«Бережи себе, бережи інших»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2528" y="3998976"/>
            <a:ext cx="4291584" cy="1723398"/>
          </a:xfrm>
          <a:solidFill>
            <a:schemeClr val="lt1">
              <a:alpha val="56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Богдан РАЧУК</a:t>
            </a:r>
          </a:p>
        </p:txBody>
      </p:sp>
    </p:spTree>
    <p:extLst>
      <p:ext uri="{BB962C8B-B14F-4D97-AF65-F5344CB8AC3E}">
        <p14:creationId xmlns:p14="http://schemas.microsoft.com/office/powerpoint/2010/main" val="267722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1344" y="382631"/>
            <a:ext cx="113914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Ви з друзями гралися і знайшли…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14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896" y="1816607"/>
            <a:ext cx="6675247" cy="445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248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5849" y="0"/>
            <a:ext cx="113914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Ви разом з друзями пішли до лісу. І раптом побачили …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7170" name="Picture 2" descr="Картинки по запросу якщо знайшов мін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111" y="1856540"/>
            <a:ext cx="7322947" cy="443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892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1344" y="382631"/>
            <a:ext cx="113914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Ваш друг приніс у школу ….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19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057" y="1867851"/>
            <a:ext cx="8031226" cy="443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967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0384" y="0"/>
            <a:ext cx="113914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На дитячому майданчику ви помітили …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9218" name="Picture 2" descr="Картинки по запросу залишена сумк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5"/>
          <a:stretch/>
        </p:blipFill>
        <p:spPr bwMode="auto">
          <a:xfrm>
            <a:off x="2206752" y="1754326"/>
            <a:ext cx="7411338" cy="497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907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0744" y="91408"/>
            <a:ext cx="113914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Під час прогулянки з мамою ви помітили …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0242" name="Picture 2" descr="Картинки по запросу залишена сум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8" b="5892"/>
          <a:stretch/>
        </p:blipFill>
        <p:spPr bwMode="auto">
          <a:xfrm>
            <a:off x="2133601" y="1845734"/>
            <a:ext cx="7540942" cy="448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543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бережи себе картин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9" t="5883" r="18008" b="9645"/>
          <a:stretch/>
        </p:blipFill>
        <p:spPr bwMode="auto">
          <a:xfrm>
            <a:off x="0" y="158496"/>
            <a:ext cx="12192000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92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76" y="1845734"/>
            <a:ext cx="10509504" cy="4023360"/>
          </a:xfrm>
        </p:spPr>
        <p:txBody>
          <a:bodyPr/>
          <a:lstStyle/>
          <a:p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   Які ви знаєте вибухонебезпечні предмети?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   Чому вони так називаються?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   Яку небезпеку вони становлять?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   Які ви бачили вибухонебезпечні предмети?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1344" y="382631"/>
            <a:ext cx="113914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Дайте відповіді на запитання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1106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бомби снаряд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911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Картинки по запросу вибухонебезпечні предмети картин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350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ультфільм ЮНІСЕФ Україна про мінну безпеку_ лісовий скарб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847" y="643001"/>
            <a:ext cx="9001569" cy="5063268"/>
          </a:xfrm>
        </p:spPr>
      </p:pic>
    </p:spTree>
    <p:extLst>
      <p:ext uri="{BB962C8B-B14F-4D97-AF65-F5344CB8AC3E}">
        <p14:creationId xmlns:p14="http://schemas.microsoft.com/office/powerpoint/2010/main" val="56040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912" y="1845734"/>
            <a:ext cx="11375136" cy="4023360"/>
          </a:xfrm>
        </p:spPr>
        <p:txBody>
          <a:bodyPr>
            <a:normAutofit fontScale="92500"/>
          </a:bodyPr>
          <a:lstStyle/>
          <a:p>
            <a:pPr algn="just"/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     у жодному разі не можна торкатися знахідок власноруч і доз­воляти це робити іншим;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     про знайдені підозрілі предмети слід негайно повідомити дорослих (МНС, у школі, поліції, найближчій установі);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     не можна розпалювати багаття поблизу знахідки;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     слід запам'ятати дорогу до того місця, де була виявлена знахідка, й поставити застережний знак.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2880" y="382631"/>
            <a:ext cx="1189939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Якщо ви виявили небезпечний предмет</a:t>
            </a:r>
            <a:endParaRPr lang="ru-RU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8526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688" y="1894502"/>
            <a:ext cx="11062288" cy="4023360"/>
          </a:xfrm>
        </p:spPr>
        <p:txBody>
          <a:bodyPr>
            <a:noAutofit/>
          </a:bodyPr>
          <a:lstStyle/>
          <a:p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     брати вибухонебезпечний предмет у руки, зберігати його, на­грівати та ударяти по ньому;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     переносити, перекладати, перекочувати його з місця на місце;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     намагатися розібрати;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     використовувати для розведення вогню, кидати, класти у во­гонь;                                                               -      заносити в приміщення;                                                                                                                                            -      закопувати в землю;                                                                                                                                                          -      кидати в криницю або річку;                                                                                                                                              -      здавати на металобрухт;                                                                                                                                             -      використовувати для виготовлення саморобних піротехнічних засобів - петард чи вибухових пакетів.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344" y="382631"/>
            <a:ext cx="113914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Категорично забороняється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236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Картинки по запросу чемодан на зупинц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56"/>
            <a:ext cx="12192000" cy="68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58"/>
            <a:ext cx="12192000" cy="687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ртинки по запросу чемодан на зупинці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59"/>
            <a:ext cx="12192000" cy="687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Картинки по запросу чамонад на зупинці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60"/>
            <a:ext cx="12192000" cy="690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Похожее изображе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672"/>
            <a:ext cx="12192000" cy="692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Картинки по запросу чамонад на зупинці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6"/>
            <a:ext cx="12192000" cy="696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33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1344" y="382631"/>
            <a:ext cx="113914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Ви з друзями гралися і знайшли…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122" name="Picture 2" descr="Картинки по запросу якщо знайшов мін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30" y="1848612"/>
            <a:ext cx="5793700" cy="434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3516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9DF5C44F-5056-46A4-BFE8-77F97EC41542}" vid="{2654D84A-6E42-461B-930C-CDB76F8B4312}"/>
    </a:ext>
  </a:extLst>
</a:theme>
</file>

<file path=ppt/theme/theme2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65</TotalTime>
  <Words>70</Words>
  <Application>Microsoft Office PowerPoint</Application>
  <PresentationFormat>Широкий екран</PresentationFormat>
  <Paragraphs>21</Paragraphs>
  <Slides>15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слайдів</vt:lpstr>
      </vt:variant>
      <vt:variant>
        <vt:i4>15</vt:i4>
      </vt:variant>
    </vt:vector>
  </HeadingPairs>
  <TitlesOfParts>
    <vt:vector size="23" baseType="lpstr">
      <vt:lpstr>Arial</vt:lpstr>
      <vt:lpstr>Arial Narrow</vt:lpstr>
      <vt:lpstr>Calibri</vt:lpstr>
      <vt:lpstr>Calibri Light</vt:lpstr>
      <vt:lpstr>Times New Roman</vt:lpstr>
      <vt:lpstr>Тема1</vt:lpstr>
      <vt:lpstr>Ретро</vt:lpstr>
      <vt:lpstr>Тема Office</vt:lpstr>
      <vt:lpstr>Виховний захід на тему:  «Бережи себе, бережи інших»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Виховний захід на тему:  «Бережи себе, бережи інших»</dc:title>
  <dc:creator>Admin</dc:creator>
  <cp:lastModifiedBy>user</cp:lastModifiedBy>
  <cp:revision>17</cp:revision>
  <dcterms:created xsi:type="dcterms:W3CDTF">2018-03-20T03:01:53Z</dcterms:created>
  <dcterms:modified xsi:type="dcterms:W3CDTF">2022-05-05T08:35:45Z</dcterms:modified>
</cp:coreProperties>
</file>