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3E745-76E2-46B4-9B93-56D2C47E0512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29C8-EDC1-4196-9477-5A0E35900E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229C8-EDC1-4196-9477-5A0E35900E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55B160-DDAF-4C30-861B-BD325E0FE89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F9854D-CECA-43BC-98ED-56726C4BBE5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5429288" cy="221457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Квіти </a:t>
            </a: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природна краса, послана як подарунок природи людині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Постачальники весни: хто і які квіти вирощує в Украї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00306"/>
            <a:ext cx="5214974" cy="3929090"/>
          </a:xfrm>
          <a:prstGeom prst="rect">
            <a:avLst/>
          </a:prstGeom>
          <a:noFill/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4AC3556-F931-4E79-BB17-5C26EB38A6FD}"/>
              </a:ext>
            </a:extLst>
          </p:cNvPr>
          <p:cNvSpPr/>
          <p:nvPr/>
        </p:nvSpPr>
        <p:spPr>
          <a:xfrm>
            <a:off x="5673793" y="6387606"/>
            <a:ext cx="316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Богдан РАЧУК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642918"/>
            <a:ext cx="75724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тільки живі квіти захоплюють нас, дарують радість і чудовий настрій, але і паперові квіти володіють такою властивістю.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Папір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зручний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зробити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практично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квіти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зімітувати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шарм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витонченість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Изготовление цветов из бумаги, декор, паперові квіти, фоамиран - Розваги /  Мистецтво / Фото / Відео Київ на Ol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3337154" cy="2503760"/>
          </a:xfrm>
          <a:prstGeom prst="rect">
            <a:avLst/>
          </a:prstGeom>
          <a:noFill/>
        </p:spPr>
      </p:pic>
      <p:pic>
        <p:nvPicPr>
          <p:cNvPr id="22533" name="Picture 5" descr="Квілінг. Вироби з квілінгу для початківц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14620"/>
            <a:ext cx="3929090" cy="2591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642918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Нарцис в техніці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квілінг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рцисс квилли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714776" cy="4953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85852" y="500042"/>
            <a:ext cx="5290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довн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виготовлення  аплікації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Администратор\Desktop\0-02-03-8316609fc8c1b123d002f4ef9785fedfe88645396d0a0a65277ed520fcaa8c3f_d0958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071834" cy="2303876"/>
          </a:xfrm>
          <a:prstGeom prst="rect">
            <a:avLst/>
          </a:prstGeom>
          <a:noFill/>
        </p:spPr>
      </p:pic>
      <p:pic>
        <p:nvPicPr>
          <p:cNvPr id="24579" name="Picture 3" descr="C:\Users\Администратор\Desktop\0-02-03-41b267fe3925010f9b791fe79034c506d1f4175e26ed141d2fd1bccfe720ae73_48ad4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13169" y="1116195"/>
            <a:ext cx="2303876" cy="3071834"/>
          </a:xfrm>
          <a:prstGeom prst="rect">
            <a:avLst/>
          </a:prstGeom>
          <a:noFill/>
        </p:spPr>
      </p:pic>
      <p:pic>
        <p:nvPicPr>
          <p:cNvPr id="24580" name="Picture 4" descr="C:\Users\Администратор\Desktop\0-02-03-73d01d88a93d5e48057d0c49d5d66a3e9ea154278ac08cd2ff9a44370fa6f0b6_56708f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3071834" cy="2303876"/>
          </a:xfrm>
          <a:prstGeom prst="rect">
            <a:avLst/>
          </a:prstGeom>
          <a:noFill/>
        </p:spPr>
      </p:pic>
      <p:pic>
        <p:nvPicPr>
          <p:cNvPr id="24581" name="Picture 5" descr="C:\Users\Администратор\Desktop\0-02-03-963894417a9c68f9987d7265e600d796ab9ac4ab206e52f7188bb0083b876218_31407e1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13169" y="3545087"/>
            <a:ext cx="2303876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429000"/>
            <a:ext cx="346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857892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3.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857892"/>
            <a:ext cx="446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4.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429000"/>
            <a:ext cx="4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2.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йстер-клас «нарциси в техніці квілінг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йстер-клас «нарциси в техніці квілінг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519498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Администратор\Desktop\0-02-01-6a077cc18fa346fa702ac0498108215348d13d38f1f2776b4969d9f427a169cf_b00dcc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461490" cy="1774897"/>
          </a:xfrm>
          <a:prstGeom prst="rect">
            <a:avLst/>
          </a:prstGeom>
          <a:noFill/>
        </p:spPr>
      </p:pic>
      <p:pic>
        <p:nvPicPr>
          <p:cNvPr id="25603" name="Picture 3" descr="C:\Users\Администратор\Desktop\0-02-01-7b2b7e1ff372202fd0fab7542ce7bace5a2bd22efbef70bde5dd7c2668e484c5_61acec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86256"/>
            <a:ext cx="3429024" cy="17476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357187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6.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571876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5.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5715016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8.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71501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7.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Квілінг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доступне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кожному</a:t>
            </a:r>
          </a:p>
        </p:txBody>
      </p:sp>
      <p:pic>
        <p:nvPicPr>
          <p:cNvPr id="26626" name="Picture 2" descr="Квілінг. Вироби з квілінгу для початківц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813439" cy="2214578"/>
          </a:xfrm>
          <a:prstGeom prst="rect">
            <a:avLst/>
          </a:prstGeom>
          <a:noFill/>
        </p:spPr>
      </p:pic>
      <p:pic>
        <p:nvPicPr>
          <p:cNvPr id="26628" name="Picture 4" descr="Квиллинг цветы 🥝 квилинговые поделки, схемы пошагово с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2786082" cy="2214578"/>
          </a:xfrm>
          <a:prstGeom prst="rect">
            <a:avLst/>
          </a:prstGeom>
          <a:noFill/>
        </p:spPr>
      </p:pic>
      <p:pic>
        <p:nvPicPr>
          <p:cNvPr id="26630" name="Picture 6" descr="Какой подарок в форме сердца можно сделать своими руками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857628"/>
            <a:ext cx="2820131" cy="2214578"/>
          </a:xfrm>
          <a:prstGeom prst="rect">
            <a:avLst/>
          </a:prstGeom>
          <a:noFill/>
        </p:spPr>
      </p:pic>
      <p:pic>
        <p:nvPicPr>
          <p:cNvPr id="26632" name="Picture 8" descr="Квіллінг метелики: майстер-клас для початківці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929066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00232" y="1714488"/>
            <a:ext cx="5857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ДЯКУЮ ЗА УВАГУ</a:t>
            </a: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uk-U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Смайлики в нашей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000372"/>
            <a:ext cx="340244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2018 року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викопних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названих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Nanjinganthus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250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тому.</a:t>
            </a:r>
          </a:p>
        </p:txBody>
      </p:sp>
      <p:pic>
        <p:nvPicPr>
          <p:cNvPr id="2050" name="Picture 2" descr="Стихи о цветах ЦВЕТЫ ПО НАЗВАНИЮ * * * Цветок имени Татьяна Папантонио  Существует поверье,что каждому имени соответствует свой цветок.Накануне  женского дня 8 марта попыталась сказать о некоторых в рифме-- АНАСТАСИ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43248"/>
            <a:ext cx="4142079" cy="2767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928670"/>
            <a:ext cx="55007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Перше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квітки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німецький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поет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вчений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Гете 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Метаморфози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Які квіти перші виростають після зими. Лісові квіти і трави: фото і назви  рослин лісової смуги - mskaya17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9588" y="2571744"/>
            <a:ext cx="436809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928670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Вчені нарахували більше 350 000 різновидів квіткових рослин. Кожен вид має свій особливий аромат, колір, форму. Вони приносять в наше життя радість і чарівність.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Які квіти перші виростають після зими. Лісові квіти і трави: фото і назви  рослин лісової смуги - mskaya17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4723" y="2786059"/>
            <a:ext cx="4562020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Людина почала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вирощувати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4000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першими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додумалися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древні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єгиптяни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 descr="Египет - цветы Егип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4429156" cy="330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4507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428605"/>
            <a:ext cx="728667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               Квіткові символи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200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sng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Троянда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символом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кохання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урочистої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вроди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sng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Півонія</a:t>
            </a:r>
            <a:r>
              <a:rPr lang="uk-UA" sz="2400" dirty="0" err="1">
                <a:solidFill>
                  <a:srgbClr val="231F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символ розквіту дівочої краси й  зрілості.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u="sng" dirty="0">
                <a:latin typeface="Times New Roman" pitchFamily="18" charset="0"/>
                <a:cs typeface="Times New Roman" pitchFamily="18" charset="0"/>
              </a:rPr>
              <a:t>Конвалія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символ сердечної щедрості, душевної відкритості й надмірної довірливості.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2" name="Picture 8" descr="Квітка – національний символ країни: ВЕЛИКОБРИТАН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79564"/>
            <a:ext cx="3571900" cy="2435386"/>
          </a:xfrm>
          <a:prstGeom prst="rect">
            <a:avLst/>
          </a:prstGeom>
          <a:noFill/>
        </p:spPr>
      </p:pic>
      <p:pic>
        <p:nvPicPr>
          <p:cNvPr id="16394" name="Picture 10" descr="Конвалія - ніжна чарівність травневого саду. Сад і город. Порадник - Новини  Рівного. Відео on-line. Все про телекомпанію - Телеканал «Рівне 1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86190"/>
            <a:ext cx="3190876" cy="22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6786610" cy="2287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Підсніжник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провісник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тепла, символ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сподівань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Айстра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символ чистого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Лілея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символізує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дівочі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привабливість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чистоту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цнотливість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482" name="Picture 2" descr="Harilik lumikelluke (Galanthus nivalis | Karl Müürsepp | Flic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86190"/>
            <a:ext cx="3500462" cy="2364989"/>
          </a:xfrm>
          <a:prstGeom prst="rect">
            <a:avLst/>
          </a:prstGeom>
          <a:noFill/>
        </p:spPr>
      </p:pic>
      <p:pic>
        <p:nvPicPr>
          <p:cNvPr id="20484" name="Picture 4" descr="Красная лилия - блог Florina Харь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350046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857232"/>
            <a:ext cx="65008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uk-UA" sz="24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Ромашка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 символ чистого кохання, ніжності та шлюбної відданості й вірності.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Волошки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скромність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Маки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означають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красу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молодіст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Квітка – національний символ країни: РОС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00438"/>
            <a:ext cx="3500462" cy="2414558"/>
          </a:xfrm>
          <a:prstGeom prst="rect">
            <a:avLst/>
          </a:prstGeom>
          <a:noFill/>
        </p:spPr>
      </p:pic>
      <p:pic>
        <p:nvPicPr>
          <p:cNvPr id="19461" name="Picture 5" descr="Волошка — Все про бджільництво | Сильна пасі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690807"/>
            <a:ext cx="3571900" cy="2381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28860" y="214290"/>
            <a:ext cx="671514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Легенда про Нарциса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>
              <a:solidFill>
                <a:srgbClr val="231F20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>
              <a:solidFill>
                <a:srgbClr val="231F20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>
              <a:solidFill>
                <a:srgbClr val="231F20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>
              <a:solidFill>
                <a:srgbClr val="231F20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>
              <a:solidFill>
                <a:srgbClr val="231F20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>
              <a:solidFill>
                <a:srgbClr val="231F20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85860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Прекрасний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юнак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відклонив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німфи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Ехо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покараний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побачивши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закохався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Охоплений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невгамовною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закоханістю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себе,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помер, 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згадку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залишилася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запашна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віночок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хилиться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донизу,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бажаючи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помилуватися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собою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7" name="Picture 3" descr="Нарцисс &quot;Fortissimo&quot; 3шт в упаковке - Другие очень популярные луковицы -  купить в Одессе, Украине по цене 35 грн - Agro-Mar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86124"/>
            <a:ext cx="2321494" cy="3088385"/>
          </a:xfrm>
          <a:prstGeom prst="rect">
            <a:avLst/>
          </a:prstGeom>
          <a:noFill/>
        </p:spPr>
      </p:pic>
      <p:pic>
        <p:nvPicPr>
          <p:cNvPr id="21509" name="Picture 5" descr="Фотообои Белые нарциссы 6632 купить в Украине | Интернет-магазин Walldeco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2519" y="-9715592"/>
            <a:ext cx="3811217" cy="5715040"/>
          </a:xfrm>
          <a:prstGeom prst="rect">
            <a:avLst/>
          </a:prstGeom>
          <a:noFill/>
        </p:spPr>
      </p:pic>
      <p:pic>
        <p:nvPicPr>
          <p:cNvPr id="21511" name="Picture 7" descr="Фотообои Белые нарциссы 6632 купить в Украине | Интернет-магазин Walldeco.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71810"/>
            <a:ext cx="2286016" cy="302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178</TotalTime>
  <Words>300</Words>
  <Application>Microsoft Office PowerPoint</Application>
  <PresentationFormat>Екран (4:3)</PresentationFormat>
  <Paragraphs>55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Helvetica</vt:lpstr>
      <vt:lpstr>Times New Roman</vt:lpstr>
      <vt:lpstr>Wingdings</vt:lpstr>
      <vt:lpstr>Wingdings 2</vt:lpstr>
      <vt:lpstr>Официальная</vt:lpstr>
      <vt:lpstr>Квіти – природна краса, послана як подарунок природи людині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Квіти – природна краса, послана як подарунок природи людині</dc:title>
  <dc:creator>Admin</dc:creator>
  <cp:lastModifiedBy>user</cp:lastModifiedBy>
  <cp:revision>3</cp:revision>
  <dcterms:created xsi:type="dcterms:W3CDTF">2021-04-07T17:39:54Z</dcterms:created>
  <dcterms:modified xsi:type="dcterms:W3CDTF">2022-05-19T09:13:12Z</dcterms:modified>
</cp:coreProperties>
</file>