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6443D-F921-4A13-A460-72376A638E0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BE7A3-03DC-46FD-BE1A-03AD0FE96E8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7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3BE7A3-03DC-46FD-BE1A-03AD0FE96E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98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1A24-5FD6-41DD-AC2B-5CDF395B1DBB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F20B-314B-4070-A8B8-7E1C3809A38F}" type="slidenum">
              <a:rPr lang="ru-RU" smtClean="0"/>
              <a:t>‹№›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1A24-5FD6-41DD-AC2B-5CDF395B1DBB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F20B-314B-4070-A8B8-7E1C3809A38F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1A24-5FD6-41DD-AC2B-5CDF395B1DBB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F20B-314B-4070-A8B8-7E1C3809A38F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1A24-5FD6-41DD-AC2B-5CDF395B1DBB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F20B-314B-4070-A8B8-7E1C3809A38F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1A24-5FD6-41DD-AC2B-5CDF395B1DBB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F20B-314B-4070-A8B8-7E1C3809A38F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1A24-5FD6-41DD-AC2B-5CDF395B1DBB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F20B-314B-4070-A8B8-7E1C3809A38F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1A24-5FD6-41DD-AC2B-5CDF395B1DBB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F20B-314B-4070-A8B8-7E1C3809A38F}" type="slidenum">
              <a:rPr lang="ru-RU" smtClean="0"/>
              <a:t>‹№›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1A24-5FD6-41DD-AC2B-5CDF395B1DBB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F20B-314B-4070-A8B8-7E1C3809A38F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1A24-5FD6-41DD-AC2B-5CDF395B1DBB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F20B-314B-4070-A8B8-7E1C3809A38F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1A24-5FD6-41DD-AC2B-5CDF395B1DBB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F20B-314B-4070-A8B8-7E1C3809A38F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1A24-5FD6-41DD-AC2B-5CDF395B1DBB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F20B-314B-4070-A8B8-7E1C3809A38F}" type="slidenum">
              <a:rPr lang="ru-RU" smtClean="0"/>
              <a:t>‹№›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7871A24-5FD6-41DD-AC2B-5CDF395B1DBB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815F20B-314B-4070-A8B8-7E1C3809A38F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в’язане зображення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574004" cy="643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21D402A7-1495-4513-9F1C-F59EECDF41EE}"/>
              </a:ext>
            </a:extLst>
          </p:cNvPr>
          <p:cNvSpPr/>
          <p:nvPr/>
        </p:nvSpPr>
        <p:spPr>
          <a:xfrm>
            <a:off x="5868144" y="6249812"/>
            <a:ext cx="2964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Підготував: Богдан РАЧУК</a:t>
            </a:r>
          </a:p>
        </p:txBody>
      </p:sp>
    </p:spTree>
    <p:extLst>
      <p:ext uri="{BB962C8B-B14F-4D97-AF65-F5344CB8AC3E}">
        <p14:creationId xmlns:p14="http://schemas.microsoft.com/office/powerpoint/2010/main" val="1453202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6021288"/>
            <a:ext cx="8748464" cy="836712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 повертається добром!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Пов’язане зображення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-315416"/>
            <a:ext cx="7062620" cy="705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752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16632"/>
            <a:ext cx="8496944" cy="576064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i="1" u="sng" dirty="0"/>
              <a:t>Притча</a:t>
            </a:r>
            <a:endParaRPr lang="ru-RU" b="1" dirty="0"/>
          </a:p>
          <a:p>
            <a:pPr marL="45720" indent="0">
              <a:buNone/>
            </a:pPr>
            <a:r>
              <a:rPr lang="ru-RU" dirty="0"/>
              <a:t>Колись давно </a:t>
            </a:r>
            <a:r>
              <a:rPr lang="ru-RU" dirty="0" err="1"/>
              <a:t>старий</a:t>
            </a:r>
            <a:r>
              <a:rPr lang="ru-RU" dirty="0"/>
              <a:t> </a:t>
            </a:r>
            <a:r>
              <a:rPr lang="ru-RU" dirty="0" err="1"/>
              <a:t>відкрив</a:t>
            </a:r>
            <a:r>
              <a:rPr lang="ru-RU" dirty="0"/>
              <a:t> </a:t>
            </a:r>
            <a:r>
              <a:rPr lang="ru-RU" dirty="0" err="1"/>
              <a:t>своєму</a:t>
            </a:r>
            <a:r>
              <a:rPr lang="ru-RU" dirty="0"/>
              <a:t> </a:t>
            </a:r>
            <a:r>
              <a:rPr lang="ru-RU" dirty="0" err="1"/>
              <a:t>онукові</a:t>
            </a:r>
            <a:r>
              <a:rPr lang="ru-RU" dirty="0"/>
              <a:t> одну </a:t>
            </a:r>
            <a:r>
              <a:rPr lang="ru-RU" dirty="0" err="1"/>
              <a:t>життєву</a:t>
            </a:r>
            <a:r>
              <a:rPr lang="ru-RU" dirty="0"/>
              <a:t> </a:t>
            </a:r>
            <a:r>
              <a:rPr lang="ru-RU" dirty="0" err="1"/>
              <a:t>істину</a:t>
            </a:r>
            <a:r>
              <a:rPr lang="ru-RU" dirty="0"/>
              <a:t>:</a:t>
            </a:r>
          </a:p>
          <a:p>
            <a:pPr marL="45720" indent="0">
              <a:buNone/>
            </a:pPr>
            <a:r>
              <a:rPr lang="ru-RU" dirty="0"/>
              <a:t>- У </a:t>
            </a:r>
            <a:r>
              <a:rPr lang="ru-RU" dirty="0" err="1"/>
              <a:t>кожній</a:t>
            </a:r>
            <a:r>
              <a:rPr lang="ru-RU" dirty="0"/>
              <a:t> </a:t>
            </a:r>
            <a:r>
              <a:rPr lang="ru-RU" dirty="0" err="1"/>
              <a:t>людині</a:t>
            </a:r>
            <a:r>
              <a:rPr lang="ru-RU" dirty="0"/>
              <a:t> </a:t>
            </a:r>
            <a:r>
              <a:rPr lang="ru-RU" dirty="0" err="1"/>
              <a:t>йде</a:t>
            </a:r>
            <a:r>
              <a:rPr lang="ru-RU" dirty="0"/>
              <a:t> </a:t>
            </a:r>
            <a:r>
              <a:rPr lang="ru-RU" dirty="0" err="1"/>
              <a:t>боротьба</a:t>
            </a:r>
            <a:r>
              <a:rPr lang="ru-RU" dirty="0"/>
              <a:t>, </a:t>
            </a:r>
            <a:r>
              <a:rPr lang="ru-RU" dirty="0" err="1"/>
              <a:t>дуже</a:t>
            </a:r>
            <a:r>
              <a:rPr lang="ru-RU" dirty="0"/>
              <a:t> схожа на </a:t>
            </a:r>
            <a:r>
              <a:rPr lang="ru-RU" dirty="0" err="1"/>
              <a:t>боротьбу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вовків</a:t>
            </a:r>
            <a:r>
              <a:rPr lang="ru-RU" dirty="0"/>
              <a:t>. Один </a:t>
            </a:r>
            <a:r>
              <a:rPr lang="ru-RU" dirty="0" err="1"/>
              <a:t>вовк</a:t>
            </a:r>
            <a:r>
              <a:rPr lang="ru-RU" dirty="0"/>
              <a:t> </a:t>
            </a:r>
            <a:r>
              <a:rPr lang="ru-RU" dirty="0" err="1"/>
              <a:t>представляє</a:t>
            </a:r>
            <a:r>
              <a:rPr lang="ru-RU" dirty="0"/>
              <a:t> зло: </a:t>
            </a:r>
            <a:r>
              <a:rPr lang="ru-RU" dirty="0" err="1"/>
              <a:t>заздрість</a:t>
            </a:r>
            <a:r>
              <a:rPr lang="ru-RU" dirty="0"/>
              <a:t>, </a:t>
            </a:r>
            <a:r>
              <a:rPr lang="ru-RU" dirty="0" err="1"/>
              <a:t>ревнощі</a:t>
            </a:r>
            <a:r>
              <a:rPr lang="ru-RU" dirty="0"/>
              <a:t>, жаль, </a:t>
            </a:r>
            <a:r>
              <a:rPr lang="ru-RU" dirty="0" err="1"/>
              <a:t>егоїзм</a:t>
            </a:r>
            <a:r>
              <a:rPr lang="ru-RU" dirty="0"/>
              <a:t>, </a:t>
            </a:r>
            <a:r>
              <a:rPr lang="ru-RU" dirty="0" err="1"/>
              <a:t>амбіції</a:t>
            </a:r>
            <a:r>
              <a:rPr lang="ru-RU" dirty="0"/>
              <a:t>, </a:t>
            </a:r>
            <a:r>
              <a:rPr lang="ru-RU" dirty="0" err="1"/>
              <a:t>брехню</a:t>
            </a:r>
            <a:r>
              <a:rPr lang="ru-RU" dirty="0"/>
              <a:t>. </a:t>
            </a:r>
            <a:r>
              <a:rPr lang="ru-RU" dirty="0" err="1"/>
              <a:t>Інший</a:t>
            </a:r>
            <a:r>
              <a:rPr lang="ru-RU" dirty="0"/>
              <a:t> </a:t>
            </a:r>
            <a:r>
              <a:rPr lang="ru-RU" dirty="0" err="1"/>
              <a:t>вовк</a:t>
            </a:r>
            <a:r>
              <a:rPr lang="ru-RU" dirty="0"/>
              <a:t> </a:t>
            </a:r>
            <a:r>
              <a:rPr lang="ru-RU" dirty="0" err="1"/>
              <a:t>представляє</a:t>
            </a:r>
            <a:r>
              <a:rPr lang="ru-RU" dirty="0"/>
              <a:t> добро: мир, </a:t>
            </a:r>
            <a:r>
              <a:rPr lang="ru-RU" dirty="0" err="1"/>
              <a:t>любов</a:t>
            </a:r>
            <a:r>
              <a:rPr lang="ru-RU" dirty="0"/>
              <a:t>, </a:t>
            </a:r>
            <a:r>
              <a:rPr lang="ru-RU" dirty="0" err="1"/>
              <a:t>надію</a:t>
            </a:r>
            <a:r>
              <a:rPr lang="ru-RU" dirty="0"/>
              <a:t>, </a:t>
            </a:r>
            <a:r>
              <a:rPr lang="ru-RU" dirty="0" err="1"/>
              <a:t>істину</a:t>
            </a:r>
            <a:r>
              <a:rPr lang="ru-RU" dirty="0"/>
              <a:t>, доброту і </a:t>
            </a:r>
            <a:r>
              <a:rPr lang="ru-RU" dirty="0" err="1"/>
              <a:t>вірність</a:t>
            </a:r>
            <a:r>
              <a:rPr lang="ru-RU" dirty="0"/>
              <a:t>.</a:t>
            </a:r>
          </a:p>
          <a:p>
            <a:pPr marL="45720" indent="0">
              <a:buNone/>
            </a:pPr>
            <a:r>
              <a:rPr lang="ru-RU" dirty="0" err="1"/>
              <a:t>Онук</a:t>
            </a:r>
            <a:r>
              <a:rPr lang="ru-RU" dirty="0"/>
              <a:t>, </a:t>
            </a:r>
            <a:r>
              <a:rPr lang="ru-RU" dirty="0" err="1"/>
              <a:t>зворушений</a:t>
            </a:r>
            <a:r>
              <a:rPr lang="ru-RU" dirty="0"/>
              <a:t> до </a:t>
            </a:r>
            <a:r>
              <a:rPr lang="ru-RU" dirty="0" err="1"/>
              <a:t>глибини</a:t>
            </a:r>
            <a:r>
              <a:rPr lang="ru-RU" dirty="0"/>
              <a:t> </a:t>
            </a:r>
            <a:r>
              <a:rPr lang="ru-RU" dirty="0" err="1"/>
              <a:t>душі</a:t>
            </a:r>
            <a:r>
              <a:rPr lang="ru-RU" dirty="0"/>
              <a:t> словами </a:t>
            </a:r>
            <a:r>
              <a:rPr lang="ru-RU" dirty="0" err="1"/>
              <a:t>діда</a:t>
            </a:r>
            <a:r>
              <a:rPr lang="ru-RU" dirty="0"/>
              <a:t>, </a:t>
            </a:r>
            <a:r>
              <a:rPr lang="ru-RU" dirty="0" err="1"/>
              <a:t>задумався</a:t>
            </a:r>
            <a:r>
              <a:rPr lang="ru-RU" dirty="0"/>
              <a:t>, а </a:t>
            </a:r>
            <a:r>
              <a:rPr lang="ru-RU" dirty="0" err="1"/>
              <a:t>потім</a:t>
            </a:r>
            <a:r>
              <a:rPr lang="ru-RU" dirty="0"/>
              <a:t> запитав:</a:t>
            </a:r>
          </a:p>
          <a:p>
            <a:pPr marL="45720" indent="0">
              <a:buNone/>
            </a:pPr>
            <a:r>
              <a:rPr lang="ru-RU" dirty="0"/>
              <a:t>- А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вовк</a:t>
            </a:r>
            <a:r>
              <a:rPr lang="ru-RU" dirty="0"/>
              <a:t> в </a:t>
            </a:r>
            <a:r>
              <a:rPr lang="ru-RU" dirty="0" err="1"/>
              <a:t>кінці</a:t>
            </a:r>
            <a:r>
              <a:rPr lang="ru-RU" dirty="0"/>
              <a:t> </a:t>
            </a:r>
            <a:r>
              <a:rPr lang="ru-RU" dirty="0" err="1"/>
              <a:t>перемагає</a:t>
            </a:r>
            <a:r>
              <a:rPr lang="ru-RU" dirty="0"/>
              <a:t>?</a:t>
            </a:r>
          </a:p>
          <a:p>
            <a:pPr marL="45720" indent="0">
              <a:buNone/>
            </a:pPr>
            <a:r>
              <a:rPr lang="ru-RU" dirty="0" err="1"/>
              <a:t>Старий</a:t>
            </a:r>
            <a:r>
              <a:rPr lang="ru-RU" dirty="0"/>
              <a:t> </a:t>
            </a:r>
            <a:r>
              <a:rPr lang="ru-RU" dirty="0" err="1"/>
              <a:t>усміхнувся</a:t>
            </a:r>
            <a:r>
              <a:rPr lang="ru-RU" dirty="0"/>
              <a:t> і </a:t>
            </a:r>
            <a:r>
              <a:rPr lang="ru-RU" dirty="0" err="1"/>
              <a:t>відповів</a:t>
            </a:r>
            <a:r>
              <a:rPr lang="ru-RU" dirty="0"/>
              <a:t>:</a:t>
            </a:r>
          </a:p>
          <a:p>
            <a:pPr marL="45720" indent="0">
              <a:buNone/>
            </a:pPr>
            <a:r>
              <a:rPr lang="ru-RU" dirty="0"/>
              <a:t>-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перемагає</a:t>
            </a:r>
            <a:r>
              <a:rPr lang="ru-RU" dirty="0"/>
              <a:t> той </a:t>
            </a:r>
            <a:r>
              <a:rPr lang="ru-RU" dirty="0" err="1"/>
              <a:t>вовк</a:t>
            </a:r>
            <a:r>
              <a:rPr lang="ru-RU" dirty="0"/>
              <a:t>,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ти</a:t>
            </a:r>
            <a:r>
              <a:rPr lang="ru-RU" dirty="0"/>
              <a:t> </a:t>
            </a:r>
            <a:r>
              <a:rPr lang="ru-RU" dirty="0" err="1"/>
              <a:t>годуєш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3314" name="Picture 2" descr="Пов’язане зображе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048000"/>
            <a:ext cx="2667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993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052736"/>
            <a:ext cx="7173416" cy="4569688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400" i="1" dirty="0"/>
              <a:t>Я </a:t>
            </a:r>
            <a:r>
              <a:rPr lang="ru-RU" sz="2400" i="1" dirty="0" err="1"/>
              <a:t>вірю</a:t>
            </a:r>
            <a:r>
              <a:rPr lang="ru-RU" sz="2400" i="1" dirty="0"/>
              <a:t> в силу </a:t>
            </a:r>
            <a:r>
              <a:rPr lang="ru-RU" sz="2400" i="1" dirty="0" err="1"/>
              <a:t>доброти</a:t>
            </a:r>
            <a:r>
              <a:rPr lang="ru-RU" sz="2400" i="1" dirty="0"/>
              <a:t>.</a:t>
            </a:r>
          </a:p>
          <a:p>
            <a:pPr marL="45720" indent="0" algn="just">
              <a:buNone/>
            </a:pPr>
            <a:r>
              <a:rPr lang="ru-RU" sz="2400" dirty="0"/>
              <a:t>Добро </a:t>
            </a:r>
            <a:r>
              <a:rPr lang="ru-RU" sz="2400" dirty="0" err="1"/>
              <a:t>завжди</a:t>
            </a:r>
            <a:r>
              <a:rPr lang="ru-RU" sz="2400" dirty="0"/>
              <a:t> </a:t>
            </a:r>
            <a:r>
              <a:rPr lang="ru-RU" sz="2400" dirty="0" err="1"/>
              <a:t>сильніше</a:t>
            </a:r>
            <a:r>
              <a:rPr lang="ru-RU" sz="2400" dirty="0"/>
              <a:t> злого.</a:t>
            </a:r>
          </a:p>
          <a:p>
            <a:pPr marL="45720" indent="0" algn="just">
              <a:buNone/>
            </a:pPr>
            <a:r>
              <a:rPr lang="ru-RU" sz="2400" dirty="0" err="1"/>
              <a:t>Дає</a:t>
            </a:r>
            <a:r>
              <a:rPr lang="ru-RU" sz="2400" dirty="0"/>
              <a:t> </a:t>
            </a:r>
            <a:r>
              <a:rPr lang="ru-RU" sz="2400" dirty="0" err="1"/>
              <a:t>наснагу</a:t>
            </a:r>
            <a:r>
              <a:rPr lang="ru-RU" sz="2400" dirty="0"/>
              <a:t>, </a:t>
            </a: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цвісти</a:t>
            </a:r>
            <a:endParaRPr lang="ru-RU" sz="2400" dirty="0"/>
          </a:p>
          <a:p>
            <a:pPr marL="45720" indent="0" algn="just">
              <a:buNone/>
            </a:pPr>
            <a:r>
              <a:rPr lang="ru-RU" sz="2400" dirty="0"/>
              <a:t>І </a:t>
            </a:r>
            <a:r>
              <a:rPr lang="ru-RU" sz="2400" dirty="0" err="1"/>
              <a:t>світлу</a:t>
            </a:r>
            <a:r>
              <a:rPr lang="ru-RU" sz="2400" dirty="0"/>
              <a:t> </a:t>
            </a:r>
            <a:r>
              <a:rPr lang="ru-RU" sz="2400" dirty="0" err="1"/>
              <a:t>вибрати</a:t>
            </a:r>
            <a:r>
              <a:rPr lang="ru-RU" sz="2400" dirty="0"/>
              <a:t> дорогу.</a:t>
            </a:r>
          </a:p>
          <a:p>
            <a:pPr marL="45720" indent="0" algn="just">
              <a:buNone/>
            </a:pPr>
            <a:r>
              <a:rPr lang="ru-RU" sz="2400" dirty="0"/>
              <a:t> 	   Я </a:t>
            </a:r>
            <a:r>
              <a:rPr lang="ru-RU" sz="2400" dirty="0" err="1"/>
              <a:t>вірю</a:t>
            </a:r>
            <a:r>
              <a:rPr lang="ru-RU" sz="2400" dirty="0"/>
              <a:t> в силу </a:t>
            </a:r>
            <a:r>
              <a:rPr lang="ru-RU" sz="2400" dirty="0" err="1"/>
              <a:t>доброти</a:t>
            </a:r>
            <a:r>
              <a:rPr lang="ru-RU" sz="2400" dirty="0"/>
              <a:t>,</a:t>
            </a:r>
          </a:p>
          <a:p>
            <a:pPr marL="45720" indent="0" algn="just">
              <a:buNone/>
            </a:pPr>
            <a:r>
              <a:rPr lang="ru-RU" sz="2400" dirty="0"/>
              <a:t>              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має</a:t>
            </a:r>
            <a:r>
              <a:rPr lang="ru-RU" sz="2400" dirty="0"/>
              <a:t> долю </a:t>
            </a:r>
            <a:r>
              <a:rPr lang="ru-RU" sz="2400" dirty="0" err="1"/>
              <a:t>роботящу</a:t>
            </a:r>
            <a:r>
              <a:rPr lang="ru-RU" sz="2400" dirty="0"/>
              <a:t>,</a:t>
            </a:r>
          </a:p>
          <a:p>
            <a:pPr marL="45720" indent="0" algn="just">
              <a:buNone/>
            </a:pPr>
            <a:r>
              <a:rPr lang="ru-RU" sz="2400" dirty="0"/>
              <a:t>              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хоче</a:t>
            </a:r>
            <a:r>
              <a:rPr lang="ru-RU" sz="2400" dirty="0"/>
              <a:t>, </a:t>
            </a:r>
            <a:r>
              <a:rPr lang="ru-RU" sz="2400" dirty="0" err="1"/>
              <a:t>щоб</a:t>
            </a:r>
            <a:r>
              <a:rPr lang="ru-RU" sz="2400" dirty="0"/>
              <a:t> і я, і </a:t>
            </a:r>
            <a:r>
              <a:rPr lang="ru-RU" sz="2400" dirty="0" err="1"/>
              <a:t>ти</a:t>
            </a:r>
            <a:r>
              <a:rPr lang="ru-RU" sz="2400" dirty="0"/>
              <a:t>,</a:t>
            </a:r>
          </a:p>
          <a:p>
            <a:pPr marL="45720" indent="0" algn="just">
              <a:buNone/>
            </a:pPr>
            <a:r>
              <a:rPr lang="ru-RU" sz="2400" dirty="0"/>
              <a:t>              І все на </a:t>
            </a:r>
            <a:r>
              <a:rPr lang="ru-RU" sz="2400" dirty="0" err="1"/>
              <a:t>світі</a:t>
            </a:r>
            <a:r>
              <a:rPr lang="ru-RU" sz="2400" dirty="0"/>
              <a:t> стало </a:t>
            </a:r>
            <a:r>
              <a:rPr lang="ru-RU" sz="2400" dirty="0" err="1"/>
              <a:t>кращим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  <p:pic>
        <p:nvPicPr>
          <p:cNvPr id="11266" name="Picture 2" descr="Результат пошуку зображень за запитом &quot;gif цветы&quot;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37" y="2708920"/>
            <a:ext cx="3059863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771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Результат пошуку зображень за запитом &quot;gif бабочки&quot;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539552"/>
            <a:ext cx="9721080" cy="972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76809" y="2586076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ru-RU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9489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8" y="260648"/>
            <a:ext cx="6512511" cy="1143000"/>
          </a:xfrm>
        </p:spPr>
        <p:txBody>
          <a:bodyPr/>
          <a:lstStyle/>
          <a:p>
            <a:r>
              <a:rPr lang="uk-UA" dirty="0"/>
              <a:t>Правила доброти</a:t>
            </a:r>
            <a:endParaRPr lang="ru-RU" dirty="0"/>
          </a:p>
        </p:txBody>
      </p:sp>
      <p:sp>
        <p:nvSpPr>
          <p:cNvPr id="8" name="AutoShape 2" descr="https://img.depo.ua/745xX/Feb2018/370127.jpg"/>
          <p:cNvSpPr>
            <a:spLocks noGrp="1" noChangeAspect="1" noChangeArrowheads="1"/>
          </p:cNvSpPr>
          <p:nvPr>
            <p:ph sz="quarter" idx="13"/>
          </p:nvPr>
        </p:nvSpPr>
        <p:spPr bwMode="auto">
          <a:xfrm>
            <a:off x="312911" y="1268760"/>
            <a:ext cx="8424863" cy="475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" indent="0">
              <a:buNone/>
            </a:pPr>
            <a:r>
              <a:rPr lang="ru-RU" sz="2800" i="1" dirty="0"/>
              <a:t>1. </a:t>
            </a:r>
            <a:r>
              <a:rPr lang="ru-RU" sz="2800" i="1" dirty="0" err="1"/>
              <a:t>Допомагай</a:t>
            </a:r>
            <a:r>
              <a:rPr lang="ru-RU" sz="2800" i="1" dirty="0"/>
              <a:t> </a:t>
            </a:r>
            <a:r>
              <a:rPr lang="ru-RU" sz="2800" i="1" dirty="0" err="1"/>
              <a:t>слабким</a:t>
            </a:r>
            <a:r>
              <a:rPr lang="ru-RU" sz="2800" i="1" dirty="0"/>
              <a:t>, маленьким, </a:t>
            </a:r>
            <a:r>
              <a:rPr lang="ru-RU" sz="2800" i="1" dirty="0" err="1"/>
              <a:t>хворим</a:t>
            </a:r>
            <a:r>
              <a:rPr lang="ru-RU" sz="2800" i="1" dirty="0"/>
              <a:t>...</a:t>
            </a:r>
            <a:br>
              <a:rPr lang="ru-RU" sz="2800" i="1" dirty="0"/>
            </a:br>
            <a:r>
              <a:rPr lang="ru-RU" sz="2800" i="1" dirty="0"/>
              <a:t>2. Не будь </a:t>
            </a:r>
            <a:r>
              <a:rPr lang="ru-RU" sz="2800" i="1" dirty="0" err="1"/>
              <a:t>жадібним</a:t>
            </a:r>
            <a:br>
              <a:rPr lang="ru-RU" sz="2800" i="1" dirty="0"/>
            </a:br>
            <a:r>
              <a:rPr lang="ru-RU" sz="2800" i="1" dirty="0"/>
              <a:t>3. Прощай </a:t>
            </a:r>
            <a:r>
              <a:rPr lang="ru-RU" sz="2800" i="1" dirty="0" err="1"/>
              <a:t>помилки</a:t>
            </a:r>
            <a:r>
              <a:rPr lang="ru-RU" sz="2800" i="1" dirty="0"/>
              <a:t> </a:t>
            </a:r>
            <a:r>
              <a:rPr lang="ru-RU" sz="2800" i="1" dirty="0" err="1"/>
              <a:t>іншим</a:t>
            </a:r>
            <a:br>
              <a:rPr lang="ru-RU" sz="2800" i="1" dirty="0"/>
            </a:br>
            <a:r>
              <a:rPr lang="ru-RU" sz="2800" i="1" dirty="0"/>
              <a:t>4. </a:t>
            </a:r>
            <a:r>
              <a:rPr lang="ru-RU" sz="2800" i="1" dirty="0" err="1"/>
              <a:t>Ніколи</a:t>
            </a:r>
            <a:r>
              <a:rPr lang="ru-RU" sz="2800" i="1" dirty="0"/>
              <a:t> не </a:t>
            </a:r>
            <a:r>
              <a:rPr lang="ru-RU" sz="2800" i="1" dirty="0" err="1"/>
              <a:t>заздри</a:t>
            </a:r>
            <a:r>
              <a:rPr lang="ru-RU" sz="2800" i="1" dirty="0"/>
              <a:t>!</a:t>
            </a:r>
            <a:br>
              <a:rPr lang="ru-RU" sz="2800" i="1" dirty="0"/>
            </a:br>
            <a:r>
              <a:rPr lang="ru-RU" sz="2800" i="1" dirty="0"/>
              <a:t>5. </a:t>
            </a:r>
            <a:r>
              <a:rPr lang="ru-RU" sz="2800" i="1" dirty="0" err="1"/>
              <a:t>Жалій</a:t>
            </a:r>
            <a:r>
              <a:rPr lang="ru-RU" sz="2800" i="1" dirty="0"/>
              <a:t> </a:t>
            </a:r>
            <a:r>
              <a:rPr lang="ru-RU" sz="2800" i="1" dirty="0" err="1"/>
              <a:t>інших</a:t>
            </a:r>
            <a:r>
              <a:rPr lang="ru-RU" sz="2800" i="1" dirty="0"/>
              <a:t>, а не себе.</a:t>
            </a:r>
          </a:p>
          <a:p>
            <a:endParaRPr lang="ru-RU" dirty="0"/>
          </a:p>
        </p:txBody>
      </p:sp>
      <p:sp>
        <p:nvSpPr>
          <p:cNvPr id="9" name="AutoShape 4" descr="https://img.depo.ua/745xX/Feb2018/37012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Результат пошуку зображень за запитом &quot;добро картинка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69" b="20222"/>
          <a:stretch/>
        </p:blipFill>
        <p:spPr bwMode="auto">
          <a:xfrm>
            <a:off x="1403648" y="3507643"/>
            <a:ext cx="4608512" cy="328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432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8" y="260648"/>
            <a:ext cx="6512511" cy="1143000"/>
          </a:xfrm>
        </p:spPr>
        <p:txBody>
          <a:bodyPr/>
          <a:lstStyle/>
          <a:p>
            <a:r>
              <a:rPr lang="uk-UA" dirty="0"/>
              <a:t>Правила </a:t>
            </a:r>
            <a:r>
              <a:rPr lang="uk-UA" dirty="0" err="1"/>
              <a:t>честності</a:t>
            </a:r>
            <a:endParaRPr lang="ru-RU" dirty="0"/>
          </a:p>
        </p:txBody>
      </p:sp>
      <p:sp>
        <p:nvSpPr>
          <p:cNvPr id="8" name="AutoShape 2" descr="https://img.depo.ua/745xX/Feb2018/370127.jpg"/>
          <p:cNvSpPr>
            <a:spLocks noGrp="1" noChangeAspect="1" noChangeArrowheads="1"/>
          </p:cNvSpPr>
          <p:nvPr>
            <p:ph sz="quarter" idx="13"/>
          </p:nvPr>
        </p:nvSpPr>
        <p:spPr bwMode="auto">
          <a:xfrm>
            <a:off x="312911" y="1268760"/>
            <a:ext cx="8424863" cy="475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" indent="0">
              <a:buNone/>
            </a:pPr>
            <a:r>
              <a:rPr lang="ru-RU" sz="2800" i="1" dirty="0"/>
              <a:t>1. Сказав - </a:t>
            </a:r>
            <a:r>
              <a:rPr lang="ru-RU" sz="2800" i="1" dirty="0" err="1"/>
              <a:t>зроби</a:t>
            </a:r>
            <a:r>
              <a:rPr lang="ru-RU" sz="2800" i="1" dirty="0"/>
              <a:t>.</a:t>
            </a:r>
            <a:br>
              <a:rPr lang="ru-RU" sz="2800" i="1" dirty="0"/>
            </a:br>
            <a:r>
              <a:rPr lang="ru-RU" sz="2800" i="1" dirty="0"/>
              <a:t>2. Не </a:t>
            </a:r>
            <a:r>
              <a:rPr lang="ru-RU" sz="2800" i="1" dirty="0" err="1"/>
              <a:t>впевнений</a:t>
            </a:r>
            <a:r>
              <a:rPr lang="ru-RU" sz="2800" i="1" dirty="0"/>
              <a:t> - не </a:t>
            </a:r>
            <a:r>
              <a:rPr lang="ru-RU" sz="2800" i="1" dirty="0" err="1"/>
              <a:t>обіцяй</a:t>
            </a:r>
            <a:r>
              <a:rPr lang="ru-RU" sz="2800" i="1" dirty="0"/>
              <a:t>.</a:t>
            </a:r>
            <a:br>
              <a:rPr lang="ru-RU" sz="2800" i="1" dirty="0"/>
            </a:br>
            <a:r>
              <a:rPr lang="ru-RU" sz="2800" i="1" dirty="0"/>
              <a:t>3. </a:t>
            </a:r>
            <a:r>
              <a:rPr lang="ru-RU" sz="2800" i="1" dirty="0" err="1"/>
              <a:t>Помилився</a:t>
            </a:r>
            <a:r>
              <a:rPr lang="ru-RU" sz="2800" i="1" dirty="0"/>
              <a:t> - </a:t>
            </a:r>
            <a:r>
              <a:rPr lang="ru-RU" sz="2800" i="1" dirty="0" err="1"/>
              <a:t>визнай</a:t>
            </a:r>
            <a:r>
              <a:rPr lang="ru-RU" sz="2800" i="1" dirty="0"/>
              <a:t>.</a:t>
            </a:r>
            <a:br>
              <a:rPr lang="ru-RU" sz="2800" i="1" dirty="0"/>
            </a:br>
            <a:r>
              <a:rPr lang="ru-RU" sz="2800" i="1" dirty="0"/>
              <a:t>4. </a:t>
            </a:r>
            <a:r>
              <a:rPr lang="ru-RU" sz="2800" i="1" dirty="0" err="1"/>
              <a:t>Забув</a:t>
            </a:r>
            <a:r>
              <a:rPr lang="ru-RU" sz="2800" i="1" dirty="0"/>
              <a:t> - попроси </a:t>
            </a:r>
            <a:r>
              <a:rPr lang="ru-RU" sz="2800" i="1" dirty="0" err="1"/>
              <a:t>пробачення</a:t>
            </a:r>
            <a:r>
              <a:rPr lang="ru-RU" sz="2800" i="1" dirty="0"/>
              <a:t>.</a:t>
            </a:r>
            <a:br>
              <a:rPr lang="ru-RU" sz="2800" i="1" dirty="0"/>
            </a:br>
            <a:r>
              <a:rPr lang="ru-RU" sz="2800" i="1" dirty="0"/>
              <a:t>5. Говори </a:t>
            </a:r>
            <a:r>
              <a:rPr lang="ru-RU" sz="2800" i="1" dirty="0" err="1"/>
              <a:t>тільки</a:t>
            </a:r>
            <a:r>
              <a:rPr lang="ru-RU" sz="2800" i="1" dirty="0"/>
              <a:t> те, </a:t>
            </a:r>
            <a:r>
              <a:rPr lang="ru-RU" sz="2800" i="1" dirty="0" err="1"/>
              <a:t>що</a:t>
            </a:r>
            <a:r>
              <a:rPr lang="ru-RU" sz="2800" i="1" dirty="0"/>
              <a:t> </a:t>
            </a:r>
            <a:r>
              <a:rPr lang="ru-RU" sz="2800" i="1" dirty="0" err="1"/>
              <a:t>думаєш</a:t>
            </a:r>
            <a:r>
              <a:rPr lang="ru-RU" sz="2800" i="1" dirty="0"/>
              <a:t>.</a:t>
            </a:r>
            <a:br>
              <a:rPr lang="ru-RU" sz="2800" i="1" dirty="0"/>
            </a:br>
            <a:r>
              <a:rPr lang="ru-RU" sz="2800" i="1" dirty="0"/>
              <a:t>6. Не </a:t>
            </a:r>
            <a:r>
              <a:rPr lang="ru-RU" sz="2800" i="1" dirty="0" err="1"/>
              <a:t>можеш</a:t>
            </a:r>
            <a:r>
              <a:rPr lang="ru-RU" sz="2800" i="1" dirty="0"/>
              <a:t> </a:t>
            </a:r>
            <a:r>
              <a:rPr lang="ru-RU" sz="2800" i="1" dirty="0" err="1"/>
              <a:t>сказати</a:t>
            </a:r>
            <a:r>
              <a:rPr lang="ru-RU" sz="2800" i="1" dirty="0"/>
              <a:t> правду - поясни, </a:t>
            </a:r>
            <a:r>
              <a:rPr lang="ru-RU" sz="2800" i="1" dirty="0" err="1"/>
              <a:t>чому</a:t>
            </a:r>
            <a:r>
              <a:rPr lang="ru-RU" sz="2800" i="1" dirty="0"/>
              <a:t>.</a:t>
            </a:r>
            <a:br>
              <a:rPr lang="ru-RU" sz="2800" i="1" dirty="0"/>
            </a:br>
            <a:r>
              <a:rPr lang="ru-RU" sz="2800" i="1" dirty="0"/>
              <a:t>7. Не </a:t>
            </a:r>
            <a:r>
              <a:rPr lang="ru-RU" sz="2800" i="1" dirty="0" err="1"/>
              <a:t>видавай</a:t>
            </a:r>
            <a:r>
              <a:rPr lang="ru-RU" sz="2800" i="1" dirty="0"/>
              <a:t> </a:t>
            </a:r>
            <a:r>
              <a:rPr lang="ru-RU" sz="2800" i="1" dirty="0" err="1"/>
              <a:t>чужу</a:t>
            </a:r>
            <a:r>
              <a:rPr lang="ru-RU" sz="2800" i="1" dirty="0"/>
              <a:t> </a:t>
            </a:r>
            <a:r>
              <a:rPr lang="ru-RU" sz="2800" i="1" dirty="0" err="1"/>
              <a:t>таємницю</a:t>
            </a:r>
            <a:r>
              <a:rPr lang="ru-RU" sz="2800" i="1" dirty="0"/>
              <a:t>.</a:t>
            </a: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9" name="AutoShape 4" descr="https://img.depo.ua/745xX/Feb2018/37012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Результат пошуку зображень за запитом &quot;чесність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65728"/>
            <a:ext cx="28575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Результат пошуку зображень за запитом &quot;gif дети&quot;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76721"/>
            <a:ext cx="2898335" cy="243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36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8" y="260648"/>
            <a:ext cx="6512511" cy="1143000"/>
          </a:xfrm>
        </p:spPr>
        <p:txBody>
          <a:bodyPr/>
          <a:lstStyle/>
          <a:p>
            <a:r>
              <a:rPr lang="uk-UA" dirty="0"/>
              <a:t>Правила </a:t>
            </a:r>
            <a:r>
              <a:rPr lang="uk-UA" dirty="0" err="1"/>
              <a:t>вічливості</a:t>
            </a:r>
            <a:endParaRPr lang="ru-RU" dirty="0"/>
          </a:p>
        </p:txBody>
      </p:sp>
      <p:sp>
        <p:nvSpPr>
          <p:cNvPr id="8" name="AutoShape 2" descr="https://img.depo.ua/745xX/Feb2018/370127.jpg"/>
          <p:cNvSpPr>
            <a:spLocks noGrp="1" noChangeAspect="1" noChangeArrowheads="1"/>
          </p:cNvSpPr>
          <p:nvPr>
            <p:ph sz="quarter" idx="13"/>
          </p:nvPr>
        </p:nvSpPr>
        <p:spPr bwMode="auto">
          <a:xfrm>
            <a:off x="312911" y="1268760"/>
            <a:ext cx="8651577" cy="475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" indent="0">
              <a:buNone/>
            </a:pPr>
            <a:r>
              <a:rPr lang="ru-RU" sz="2800" i="1" dirty="0"/>
              <a:t>1. </a:t>
            </a:r>
            <a:r>
              <a:rPr lang="ru-RU" sz="2800" i="1" dirty="0" err="1"/>
              <a:t>Пам'ятай</a:t>
            </a:r>
            <a:r>
              <a:rPr lang="ru-RU" sz="2800" i="1" dirty="0"/>
              <a:t>! </a:t>
            </a:r>
            <a:r>
              <a:rPr lang="ru-RU" sz="2800" i="1" dirty="0" err="1"/>
              <a:t>Ввічливість</a:t>
            </a:r>
            <a:r>
              <a:rPr lang="ru-RU" sz="2800" i="1" dirty="0"/>
              <a:t> - </a:t>
            </a:r>
            <a:r>
              <a:rPr lang="ru-RU" sz="2800" i="1" dirty="0" err="1"/>
              <a:t>вміння</a:t>
            </a:r>
            <a:r>
              <a:rPr lang="ru-RU" sz="2800" i="1" dirty="0"/>
              <a:t> </a:t>
            </a:r>
            <a:r>
              <a:rPr lang="ru-RU" sz="2800" i="1" dirty="0" err="1"/>
              <a:t>поводити</a:t>
            </a:r>
            <a:r>
              <a:rPr lang="ru-RU" sz="2800" i="1" dirty="0"/>
              <a:t> себе так, </a:t>
            </a:r>
            <a:r>
              <a:rPr lang="ru-RU" sz="2800" i="1" dirty="0" err="1"/>
              <a:t>щоб</a:t>
            </a:r>
            <a:r>
              <a:rPr lang="ru-RU" sz="2800" i="1" dirty="0"/>
              <a:t> </a:t>
            </a:r>
            <a:r>
              <a:rPr lang="ru-RU" sz="2800" i="1" dirty="0" err="1"/>
              <a:t>іншим</a:t>
            </a:r>
            <a:r>
              <a:rPr lang="ru-RU" sz="2800" i="1" dirty="0"/>
              <a:t> </a:t>
            </a:r>
            <a:r>
              <a:rPr lang="ru-RU" sz="2800" i="1" dirty="0" err="1"/>
              <a:t>було</a:t>
            </a:r>
            <a:r>
              <a:rPr lang="ru-RU" sz="2800" i="1" dirty="0"/>
              <a:t> </a:t>
            </a:r>
            <a:r>
              <a:rPr lang="ru-RU" sz="2800" i="1" dirty="0" err="1"/>
              <a:t>приємно</a:t>
            </a:r>
            <a:r>
              <a:rPr lang="ru-RU" sz="2800" i="1" dirty="0"/>
              <a:t> з тобою.</a:t>
            </a:r>
            <a:br>
              <a:rPr lang="ru-RU" sz="2800" i="1" dirty="0"/>
            </a:br>
            <a:r>
              <a:rPr lang="ru-RU" sz="2800" i="1" dirty="0"/>
              <a:t>2. Будь </a:t>
            </a:r>
            <a:r>
              <a:rPr lang="ru-RU" sz="2800" i="1" dirty="0" err="1"/>
              <a:t>завжди</a:t>
            </a:r>
            <a:r>
              <a:rPr lang="ru-RU" sz="2800" i="1" dirty="0"/>
              <a:t> </a:t>
            </a:r>
            <a:r>
              <a:rPr lang="ru-RU" sz="2800" i="1" dirty="0" err="1"/>
              <a:t>привітним</a:t>
            </a:r>
            <a:r>
              <a:rPr lang="ru-RU" sz="2800" i="1" dirty="0"/>
              <a:t>; </a:t>
            </a:r>
            <a:r>
              <a:rPr lang="ru-RU" sz="2800" i="1" dirty="0" err="1"/>
              <a:t>вітайся</a:t>
            </a:r>
            <a:r>
              <a:rPr lang="ru-RU" sz="2800" i="1" dirty="0"/>
              <a:t> при </a:t>
            </a:r>
            <a:r>
              <a:rPr lang="ru-RU" sz="2800" i="1" dirty="0" err="1"/>
              <a:t>зустрічі</a:t>
            </a:r>
            <a:r>
              <a:rPr lang="ru-RU" sz="2800" i="1" dirty="0"/>
              <a:t>, </a:t>
            </a:r>
            <a:r>
              <a:rPr lang="ru-RU" sz="2800" i="1" dirty="0" err="1"/>
              <a:t>дякуй</a:t>
            </a:r>
            <a:r>
              <a:rPr lang="ru-RU" sz="2800" i="1" dirty="0"/>
              <a:t> за </a:t>
            </a:r>
            <a:r>
              <a:rPr lang="ru-RU" sz="2800" i="1" dirty="0" err="1"/>
              <a:t>допомогу</a:t>
            </a:r>
            <a:r>
              <a:rPr lang="ru-RU" sz="2800" i="1" dirty="0"/>
              <a:t>, </a:t>
            </a:r>
            <a:r>
              <a:rPr lang="ru-RU" sz="2800" i="1" dirty="0" err="1"/>
              <a:t>йдеш</a:t>
            </a:r>
            <a:r>
              <a:rPr lang="ru-RU" sz="2800" i="1" dirty="0"/>
              <a:t> - попрощайся.</a:t>
            </a:r>
            <a:br>
              <a:rPr lang="ru-RU" sz="2800" i="1" dirty="0"/>
            </a:br>
            <a:r>
              <a:rPr lang="ru-RU" sz="2800" i="1" dirty="0"/>
              <a:t>3. Не </a:t>
            </a:r>
            <a:r>
              <a:rPr lang="ru-RU" sz="2800" i="1" dirty="0" err="1"/>
              <a:t>примушуй</a:t>
            </a:r>
            <a:r>
              <a:rPr lang="ru-RU" sz="2800" i="1" dirty="0"/>
              <a:t> за тебе </a:t>
            </a:r>
            <a:r>
              <a:rPr lang="ru-RU" sz="2800" i="1" dirty="0" err="1"/>
              <a:t>хвилюватися</a:t>
            </a:r>
            <a:r>
              <a:rPr lang="ru-RU" sz="2800" i="1" dirty="0"/>
              <a:t>, </a:t>
            </a:r>
            <a:r>
              <a:rPr lang="ru-RU" sz="2800" i="1" dirty="0" err="1"/>
              <a:t>ідеш</a:t>
            </a:r>
            <a:r>
              <a:rPr lang="ru-RU" sz="2800" i="1" dirty="0"/>
              <a:t> - скажи </a:t>
            </a:r>
            <a:r>
              <a:rPr lang="ru-RU" sz="2800" i="1" dirty="0" err="1"/>
              <a:t>куди</a:t>
            </a:r>
            <a:r>
              <a:rPr lang="ru-RU" sz="2800" i="1" dirty="0"/>
              <a:t> і коли </a:t>
            </a:r>
            <a:r>
              <a:rPr lang="ru-RU" sz="2800" i="1" dirty="0" err="1"/>
              <a:t>повернешся</a:t>
            </a:r>
            <a:r>
              <a:rPr lang="ru-RU" sz="2800" i="1" dirty="0"/>
              <a:t>.</a:t>
            </a:r>
            <a:br>
              <a:rPr lang="ru-RU" sz="2800" i="1" dirty="0"/>
            </a:br>
            <a:r>
              <a:rPr lang="ru-RU" sz="2800" i="1" dirty="0"/>
              <a:t>4. Не </a:t>
            </a:r>
            <a:r>
              <a:rPr lang="ru-RU" sz="2800" i="1" dirty="0" err="1"/>
              <a:t>капризуй</a:t>
            </a:r>
            <a:r>
              <a:rPr lang="ru-RU" sz="2800" i="1" dirty="0"/>
              <a:t>, не бурчи! </a:t>
            </a:r>
            <a:r>
              <a:rPr lang="ru-RU" sz="2800" i="1" dirty="0" err="1"/>
              <a:t>Твоє</a:t>
            </a:r>
            <a:r>
              <a:rPr lang="ru-RU" sz="2800" i="1" dirty="0"/>
              <a:t> </a:t>
            </a:r>
            <a:r>
              <a:rPr lang="ru-RU" sz="2800" i="1" dirty="0" err="1"/>
              <a:t>капризування</a:t>
            </a:r>
            <a:r>
              <a:rPr lang="ru-RU" sz="2800" i="1" dirty="0"/>
              <a:t> </a:t>
            </a:r>
            <a:r>
              <a:rPr lang="ru-RU" sz="2800" i="1" dirty="0" err="1"/>
              <a:t>може</a:t>
            </a:r>
            <a:r>
              <a:rPr lang="ru-RU" sz="2800" i="1" dirty="0"/>
              <a:t> </a:t>
            </a:r>
            <a:r>
              <a:rPr lang="ru-RU" sz="2800" i="1" dirty="0" err="1"/>
              <a:t>зіпсувати</a:t>
            </a:r>
            <a:r>
              <a:rPr lang="ru-RU" sz="2800" i="1" dirty="0"/>
              <a:t> </a:t>
            </a:r>
            <a:r>
              <a:rPr lang="ru-RU" sz="2800" i="1" dirty="0" err="1"/>
              <a:t>настрій</a:t>
            </a:r>
            <a:r>
              <a:rPr lang="ru-RU" sz="2800" i="1" dirty="0"/>
              <a:t> </a:t>
            </a:r>
            <a:r>
              <a:rPr lang="ru-RU" sz="2800" i="1" dirty="0" err="1"/>
              <a:t>іншим</a:t>
            </a:r>
            <a:r>
              <a:rPr lang="ru-RU" sz="2800" i="1" dirty="0"/>
              <a:t>.</a:t>
            </a:r>
            <a:endParaRPr lang="ru-RU" i="1" dirty="0"/>
          </a:p>
        </p:txBody>
      </p:sp>
      <p:sp>
        <p:nvSpPr>
          <p:cNvPr id="9" name="AutoShape 4" descr="https://img.depo.ua/745xX/Feb2018/37012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Результат пошуку зображень за запитом &quot;gif дети&quot;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340778"/>
            <a:ext cx="2130549" cy="246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Пов’язане зображення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04" y="4893688"/>
            <a:ext cx="176719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923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8" y="260648"/>
            <a:ext cx="6512511" cy="1143000"/>
          </a:xfrm>
        </p:spPr>
        <p:txBody>
          <a:bodyPr/>
          <a:lstStyle/>
          <a:p>
            <a:r>
              <a:rPr lang="uk-UA" dirty="0"/>
              <a:t>Правила скромності</a:t>
            </a:r>
            <a:endParaRPr lang="ru-RU" dirty="0"/>
          </a:p>
        </p:txBody>
      </p:sp>
      <p:sp>
        <p:nvSpPr>
          <p:cNvPr id="8" name="AutoShape 2" descr="https://img.depo.ua/745xX/Feb2018/370127.jpg"/>
          <p:cNvSpPr>
            <a:spLocks noGrp="1" noChangeAspect="1" noChangeArrowheads="1"/>
          </p:cNvSpPr>
          <p:nvPr>
            <p:ph sz="quarter" idx="13"/>
          </p:nvPr>
        </p:nvSpPr>
        <p:spPr bwMode="auto">
          <a:xfrm>
            <a:off x="4283968" y="1268760"/>
            <a:ext cx="468052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45720" indent="0" algn="just">
              <a:buNone/>
            </a:pPr>
            <a:r>
              <a:rPr lang="ru-RU" sz="2800" i="1" dirty="0"/>
              <a:t>1. Не будь </a:t>
            </a:r>
            <a:r>
              <a:rPr lang="ru-RU" sz="2800" i="1" dirty="0" err="1"/>
              <a:t>хвальком</a:t>
            </a:r>
            <a:r>
              <a:rPr lang="ru-RU" sz="2800" i="1" dirty="0"/>
              <a:t>! </a:t>
            </a:r>
          </a:p>
          <a:p>
            <a:pPr marL="45720" indent="0">
              <a:buNone/>
            </a:pPr>
            <a:r>
              <a:rPr lang="ru-RU" sz="2800" i="1" dirty="0"/>
              <a:t>Не </a:t>
            </a:r>
            <a:r>
              <a:rPr lang="ru-RU" sz="2800" i="1" dirty="0" err="1"/>
              <a:t>вихваляйся</a:t>
            </a:r>
            <a:r>
              <a:rPr lang="ru-RU" sz="2800" i="1" dirty="0"/>
              <a:t> </a:t>
            </a:r>
            <a:r>
              <a:rPr lang="ru-RU" sz="2800" i="1" dirty="0" err="1"/>
              <a:t>своїми</a:t>
            </a:r>
            <a:r>
              <a:rPr lang="ru-RU" sz="2800" i="1" dirty="0"/>
              <a:t> </a:t>
            </a:r>
            <a:r>
              <a:rPr lang="ru-RU" sz="2800" i="1" dirty="0" err="1"/>
              <a:t>успіхами</a:t>
            </a:r>
            <a:r>
              <a:rPr lang="ru-RU" sz="2800" i="1" dirty="0"/>
              <a:t>, </a:t>
            </a:r>
            <a:r>
              <a:rPr lang="ru-RU" sz="2800" i="1" dirty="0" err="1"/>
              <a:t>знаннями</a:t>
            </a:r>
            <a:r>
              <a:rPr lang="ru-RU" sz="2800" i="1" dirty="0"/>
              <a:t>, речами.</a:t>
            </a:r>
          </a:p>
          <a:p>
            <a:pPr marL="45720" indent="0">
              <a:buNone/>
            </a:pPr>
            <a:r>
              <a:rPr lang="ru-RU" sz="2800" i="1" dirty="0"/>
              <a:t>2. Старайся не </a:t>
            </a:r>
            <a:r>
              <a:rPr lang="ru-RU" sz="2800" i="1" dirty="0" err="1"/>
              <a:t>виділятися</a:t>
            </a:r>
            <a:r>
              <a:rPr lang="ru-RU" sz="2800" i="1" dirty="0"/>
              <a:t> </a:t>
            </a:r>
            <a:r>
              <a:rPr lang="ru-RU" sz="2800" i="1" dirty="0" err="1"/>
              <a:t>серед</a:t>
            </a:r>
            <a:r>
              <a:rPr lang="ru-RU" sz="2800" i="1" dirty="0"/>
              <a:t> </a:t>
            </a:r>
            <a:r>
              <a:rPr lang="ru-RU" sz="2800" i="1" dirty="0" err="1"/>
              <a:t>товаришів</a:t>
            </a:r>
            <a:r>
              <a:rPr lang="ru-RU" sz="2800" i="1" dirty="0"/>
              <a:t>.</a:t>
            </a:r>
          </a:p>
          <a:p>
            <a:pPr marL="45720" indent="0">
              <a:buNone/>
            </a:pPr>
            <a:r>
              <a:rPr lang="ru-RU" sz="2800" i="1" dirty="0"/>
              <a:t>3. </a:t>
            </a:r>
            <a:r>
              <a:rPr lang="ru-RU" sz="2800" i="1" dirty="0" err="1"/>
              <a:t>Допоміг</a:t>
            </a:r>
            <a:r>
              <a:rPr lang="ru-RU" sz="2800" i="1" dirty="0"/>
              <a:t> </a:t>
            </a:r>
            <a:r>
              <a:rPr lang="ru-RU" sz="2800" i="1" dirty="0" err="1"/>
              <a:t>товаришеві</a:t>
            </a:r>
            <a:r>
              <a:rPr lang="ru-RU" sz="2800" i="1" dirty="0"/>
              <a:t> - не </a:t>
            </a:r>
            <a:r>
              <a:rPr lang="ru-RU" sz="2800" i="1" dirty="0" err="1"/>
              <a:t>підкреслюй</a:t>
            </a:r>
            <a:r>
              <a:rPr lang="ru-RU" sz="2800" i="1" dirty="0"/>
              <a:t> </a:t>
            </a:r>
            <a:r>
              <a:rPr lang="ru-RU" sz="2800" i="1" dirty="0" err="1"/>
              <a:t>цього</a:t>
            </a:r>
            <a:r>
              <a:rPr lang="ru-RU" sz="2800" i="1" dirty="0"/>
              <a:t>, </a:t>
            </a:r>
            <a:r>
              <a:rPr lang="ru-RU" sz="2800" i="1" dirty="0" err="1"/>
              <a:t>нікому</a:t>
            </a:r>
            <a:r>
              <a:rPr lang="ru-RU" sz="2800" i="1" dirty="0"/>
              <a:t> не хвались.</a:t>
            </a:r>
          </a:p>
          <a:p>
            <a:pPr marL="45720" indent="0">
              <a:buNone/>
            </a:pPr>
            <a:r>
              <a:rPr lang="ru-RU" sz="2800" i="1" dirty="0"/>
              <a:t>4. Старайся </a:t>
            </a:r>
            <a:r>
              <a:rPr lang="ru-RU" sz="2800" i="1" dirty="0" err="1"/>
              <a:t>робити</a:t>
            </a:r>
            <a:r>
              <a:rPr lang="ru-RU" sz="2800" i="1" dirty="0"/>
              <a:t> добро скромно, </a:t>
            </a:r>
            <a:r>
              <a:rPr lang="ru-RU" sz="2800" i="1" dirty="0" err="1"/>
              <a:t>непомітно</a:t>
            </a:r>
            <a:r>
              <a:rPr lang="ru-RU" sz="2800" i="1" dirty="0"/>
              <a:t>.</a:t>
            </a:r>
          </a:p>
        </p:txBody>
      </p:sp>
      <p:sp>
        <p:nvSpPr>
          <p:cNvPr id="9" name="AutoShape 4" descr="https://img.depo.ua/745xX/Feb2018/37012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Результат пошуку зображень за запитом &quot;скромність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2" r="22101"/>
          <a:stretch/>
        </p:blipFill>
        <p:spPr bwMode="auto">
          <a:xfrm>
            <a:off x="284070" y="1527448"/>
            <a:ext cx="4079501" cy="458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652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7419" y="5301208"/>
            <a:ext cx="8663053" cy="1556404"/>
          </a:xfrm>
        </p:spPr>
        <p:txBody>
          <a:bodyPr/>
          <a:lstStyle/>
          <a:p>
            <a:pPr algn="ctr"/>
            <a:r>
              <a:rPr lang="ru-RU" sz="3200" dirty="0" err="1">
                <a:effectLst/>
              </a:rPr>
              <a:t>Справжня</a:t>
            </a:r>
            <a:r>
              <a:rPr lang="ru-RU" sz="3200" dirty="0">
                <a:effectLst/>
              </a:rPr>
              <a:t> доброта не повинна </a:t>
            </a:r>
            <a:r>
              <a:rPr lang="ru-RU" sz="3200" dirty="0" err="1">
                <a:effectLst/>
              </a:rPr>
              <a:t>чекати</a:t>
            </a:r>
            <a:r>
              <a:rPr lang="ru-RU" sz="3200" dirty="0">
                <a:effectLst/>
              </a:rPr>
              <a:t> похвали </a:t>
            </a:r>
            <a:r>
              <a:rPr lang="ru-RU" sz="3200" dirty="0" err="1">
                <a:effectLst/>
              </a:rPr>
              <a:t>або</a:t>
            </a:r>
            <a:r>
              <a:rPr lang="ru-RU" sz="3200" dirty="0">
                <a:effectLst/>
              </a:rPr>
              <a:t> </a:t>
            </a:r>
            <a:r>
              <a:rPr lang="ru-RU" sz="3200" dirty="0" err="1">
                <a:effectLst/>
              </a:rPr>
              <a:t>подяки</a:t>
            </a:r>
            <a:endParaRPr lang="ru-RU" sz="3200" dirty="0"/>
          </a:p>
        </p:txBody>
      </p:sp>
      <p:sp>
        <p:nvSpPr>
          <p:cNvPr id="9" name="AutoShape 4" descr="https://img.depo.ua/745xX/Feb2018/37012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 descr="17 лютого у світі відзначають День спонтанного прояву добро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8347"/>
            <a:ext cx="7848872" cy="496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081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332656"/>
            <a:ext cx="8568952" cy="3960440"/>
          </a:xfrm>
        </p:spPr>
        <p:txBody>
          <a:bodyPr/>
          <a:lstStyle/>
          <a:p>
            <a:pPr fontAlgn="base"/>
            <a:r>
              <a:rPr lang="ru-RU" sz="2400" dirty="0"/>
              <a:t>17 лютого - День спонтанного </a:t>
            </a:r>
            <a:r>
              <a:rPr lang="ru-RU" sz="2400" dirty="0" err="1"/>
              <a:t>прояву</a:t>
            </a:r>
            <a:r>
              <a:rPr lang="ru-RU" sz="2400" dirty="0"/>
              <a:t> </a:t>
            </a:r>
            <a:r>
              <a:rPr lang="ru-RU" sz="2400" dirty="0" err="1"/>
              <a:t>доброти</a:t>
            </a:r>
            <a:r>
              <a:rPr lang="ru-RU" sz="2400" dirty="0"/>
              <a:t>.</a:t>
            </a:r>
          </a:p>
          <a:p>
            <a:pPr fontAlgn="base"/>
            <a:r>
              <a:rPr lang="ru-RU" sz="2400" dirty="0" err="1"/>
              <a:t>Це</a:t>
            </a:r>
            <a:r>
              <a:rPr lang="ru-RU" sz="2400" dirty="0"/>
              <a:t> свято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досить</a:t>
            </a:r>
            <a:r>
              <a:rPr lang="ru-RU" sz="2400" dirty="0"/>
              <a:t> </a:t>
            </a:r>
            <a:r>
              <a:rPr lang="ru-RU" sz="2400" dirty="0" err="1"/>
              <a:t>нетривалу</a:t>
            </a:r>
            <a:r>
              <a:rPr lang="ru-RU" sz="2400" dirty="0"/>
              <a:t> </a:t>
            </a:r>
            <a:r>
              <a:rPr lang="ru-RU" sz="2400" dirty="0" err="1"/>
              <a:t>історію</a:t>
            </a:r>
            <a:r>
              <a:rPr lang="ru-RU" sz="2400" dirty="0"/>
              <a:t>.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поява</a:t>
            </a:r>
            <a:r>
              <a:rPr lang="ru-RU" sz="2400" dirty="0"/>
              <a:t> </a:t>
            </a:r>
            <a:r>
              <a:rPr lang="ru-RU" sz="2400" dirty="0" err="1"/>
              <a:t>пов'язана</a:t>
            </a:r>
            <a:r>
              <a:rPr lang="ru-RU" sz="2400" dirty="0"/>
              <a:t> з </a:t>
            </a:r>
            <a:r>
              <a:rPr lang="ru-RU" sz="2400" dirty="0" err="1"/>
              <a:t>ініціативою</a:t>
            </a:r>
            <a:r>
              <a:rPr lang="ru-RU" sz="2400" dirty="0"/>
              <a:t> </a:t>
            </a:r>
            <a:r>
              <a:rPr lang="ru-RU" sz="2400" dirty="0" err="1"/>
              <a:t>міжнародних</a:t>
            </a:r>
            <a:r>
              <a:rPr lang="ru-RU" sz="2400" dirty="0"/>
              <a:t> </a:t>
            </a:r>
            <a:r>
              <a:rPr lang="ru-RU" sz="2400" dirty="0" err="1"/>
              <a:t>благодійних</a:t>
            </a:r>
            <a:r>
              <a:rPr lang="ru-RU" sz="2400" dirty="0"/>
              <a:t> </a:t>
            </a:r>
            <a:r>
              <a:rPr lang="ru-RU" sz="2400" dirty="0" err="1"/>
              <a:t>організацій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вирішили</a:t>
            </a:r>
            <a:r>
              <a:rPr lang="ru-RU" sz="2400" dirty="0"/>
              <a:t> </a:t>
            </a:r>
            <a:r>
              <a:rPr lang="ru-RU" sz="2400" dirty="0" err="1"/>
              <a:t>об'єднати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</a:t>
            </a:r>
            <a:r>
              <a:rPr lang="ru-RU" sz="2400" dirty="0" err="1"/>
              <a:t>гаслами</a:t>
            </a:r>
            <a:r>
              <a:rPr lang="ru-RU" sz="2400" dirty="0"/>
              <a:t> </a:t>
            </a:r>
            <a:r>
              <a:rPr lang="ru-RU" sz="2400" dirty="0" err="1"/>
              <a:t>доброти</a:t>
            </a:r>
            <a:r>
              <a:rPr lang="ru-RU" sz="2400" dirty="0"/>
              <a:t> </a:t>
            </a:r>
            <a:r>
              <a:rPr lang="ru-RU" sz="2400" dirty="0" err="1"/>
              <a:t>всіх</a:t>
            </a:r>
            <a:r>
              <a:rPr lang="ru-RU" sz="2400" dirty="0"/>
              <a:t> людей </a:t>
            </a:r>
            <a:r>
              <a:rPr lang="ru-RU" sz="2400" dirty="0" err="1"/>
              <a:t>планети</a:t>
            </a:r>
            <a:r>
              <a:rPr lang="ru-RU" sz="2400" dirty="0"/>
              <a:t> - </a:t>
            </a:r>
            <a:r>
              <a:rPr lang="ru-RU" sz="2400" dirty="0" err="1"/>
              <a:t>незалежно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громадянства</a:t>
            </a:r>
            <a:r>
              <a:rPr lang="ru-RU" sz="2400" dirty="0"/>
              <a:t>, </a:t>
            </a:r>
            <a:r>
              <a:rPr lang="ru-RU" sz="2400" dirty="0" err="1"/>
              <a:t>віросповідання</a:t>
            </a:r>
            <a:r>
              <a:rPr lang="ru-RU" sz="2400" dirty="0"/>
              <a:t> та </a:t>
            </a:r>
            <a:r>
              <a:rPr lang="ru-RU" sz="2400" dirty="0" err="1"/>
              <a:t>національної</a:t>
            </a:r>
            <a:r>
              <a:rPr lang="ru-RU" sz="2400" dirty="0"/>
              <a:t> </a:t>
            </a:r>
            <a:r>
              <a:rPr lang="ru-RU" sz="2400" dirty="0" err="1"/>
              <a:t>приналежності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  <p:pic>
        <p:nvPicPr>
          <p:cNvPr id="7170" name="Picture 2" descr="Результат пошуку зображень за запитом &quot;день спонтанної доброт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31138"/>
            <a:ext cx="792088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680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Результат пошуку зображень за запитом &quot;день спонтанної доброти&quot;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704" y="744"/>
            <a:ext cx="8650109" cy="53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05185" y="1841977"/>
            <a:ext cx="39604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«Доброта - </a:t>
            </a:r>
            <a:r>
              <a:rPr lang="ru-RU" sz="44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якість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44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прояв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якої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ніколи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44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буває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зайвим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2138142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843808" y="980727"/>
            <a:ext cx="6400800" cy="5864161"/>
          </a:xfrm>
        </p:spPr>
        <p:txBody>
          <a:bodyPr>
            <a:normAutofit/>
          </a:bodyPr>
          <a:lstStyle/>
          <a:p>
            <a:r>
              <a:rPr lang="uk-UA" sz="2400" i="1" dirty="0"/>
              <a:t>Роби іншим добро - будеш сам без біди.</a:t>
            </a:r>
          </a:p>
          <a:p>
            <a:r>
              <a:rPr lang="uk-UA" sz="2400" i="1" dirty="0"/>
              <a:t>Роблячи зло, на добро не сподівайся.</a:t>
            </a:r>
          </a:p>
          <a:p>
            <a:r>
              <a:rPr lang="uk-UA" sz="2400" i="1" dirty="0"/>
              <a:t>Добре діло твори сміло.</a:t>
            </a:r>
          </a:p>
          <a:p>
            <a:r>
              <a:rPr lang="uk-UA" sz="2400" i="1" dirty="0"/>
              <a:t>Без добра і лихо не родить.</a:t>
            </a:r>
          </a:p>
          <a:p>
            <a:r>
              <a:rPr lang="uk-UA" sz="2400" i="1" dirty="0"/>
              <a:t>Часок у добрі побудеш — все горе забудеш.</a:t>
            </a:r>
          </a:p>
          <a:p>
            <a:r>
              <a:rPr lang="uk-UA" sz="2400" i="1" dirty="0"/>
              <a:t>Добро не лихо, ходить у світі тихо.</a:t>
            </a:r>
          </a:p>
          <a:p>
            <a:r>
              <a:rPr lang="uk-UA" sz="2400" i="1" dirty="0"/>
              <a:t>Не одяг красить людину, а добрі діла.</a:t>
            </a:r>
          </a:p>
          <a:p>
            <a:r>
              <a:rPr lang="uk-UA" sz="2400" i="1" dirty="0"/>
              <a:t>Все добре переймай, а зла уникай.</a:t>
            </a:r>
          </a:p>
          <a:p>
            <a:r>
              <a:rPr lang="uk-UA" sz="2400" i="1" dirty="0"/>
              <a:t>Від добра </a:t>
            </a:r>
            <a:r>
              <a:rPr lang="uk-UA" sz="2400" i="1" dirty="0" err="1"/>
              <a:t>добра</a:t>
            </a:r>
            <a:r>
              <a:rPr lang="uk-UA" sz="2400" i="1" dirty="0"/>
              <a:t> не шукають.</a:t>
            </a:r>
          </a:p>
          <a:p>
            <a:r>
              <a:rPr lang="uk-UA" sz="2400" i="1" dirty="0"/>
              <a:t>З ким поведешся, того й наберешся.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9218" name="Picture 2" descr="Результат пошуку зображень за запитом &quot;день спонтанної доброти&quot;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8"/>
          <a:stretch/>
        </p:blipFill>
        <p:spPr bwMode="auto">
          <a:xfrm>
            <a:off x="0" y="2524557"/>
            <a:ext cx="3275856" cy="433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260648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solidFill>
                  <a:schemeClr val="accent6">
                    <a:lumMod val="50000"/>
                  </a:schemeClr>
                </a:solidFill>
              </a:rPr>
              <a:t>Прислів'я та приказки про добро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01367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46</TotalTime>
  <Words>352</Words>
  <Application>Microsoft Office PowerPoint</Application>
  <PresentationFormat>Екран (4:3)</PresentationFormat>
  <Paragraphs>46</Paragraphs>
  <Slides>13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7" baseType="lpstr">
      <vt:lpstr>Calibri</vt:lpstr>
      <vt:lpstr>Georgia</vt:lpstr>
      <vt:lpstr>Trebuchet MS</vt:lpstr>
      <vt:lpstr>Воздушный поток</vt:lpstr>
      <vt:lpstr>Презентація PowerPoint</vt:lpstr>
      <vt:lpstr>Правила доброти</vt:lpstr>
      <vt:lpstr>Правила честності</vt:lpstr>
      <vt:lpstr>Правила вічливості</vt:lpstr>
      <vt:lpstr>Правила скромності</vt:lpstr>
      <vt:lpstr>Справжня доброта не повинна чекати похвали або подяки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rud</dc:creator>
  <cp:lastModifiedBy>user</cp:lastModifiedBy>
  <cp:revision>6</cp:revision>
  <dcterms:created xsi:type="dcterms:W3CDTF">2018-02-17T17:06:25Z</dcterms:created>
  <dcterms:modified xsi:type="dcterms:W3CDTF">2022-05-05T08:30:06Z</dcterms:modified>
</cp:coreProperties>
</file>