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8" r:id="rId2"/>
    <p:sldId id="266" r:id="rId3"/>
    <p:sldId id="265" r:id="rId4"/>
    <p:sldId id="261" r:id="rId5"/>
    <p:sldId id="267" r:id="rId6"/>
    <p:sldId id="268" r:id="rId7"/>
    <p:sldId id="269" r:id="rId8"/>
    <p:sldId id="271" r:id="rId9"/>
    <p:sldId id="272" r:id="rId10"/>
    <p:sldId id="282" r:id="rId11"/>
    <p:sldId id="287" r:id="rId12"/>
    <p:sldId id="270" r:id="rId13"/>
    <p:sldId id="283" r:id="rId14"/>
    <p:sldId id="263" r:id="rId15"/>
    <p:sldId id="279" r:id="rId16"/>
    <p:sldId id="281" r:id="rId17"/>
    <p:sldId id="285" r:id="rId18"/>
    <p:sldId id="284" r:id="rId19"/>
    <p:sldId id="273" r:id="rId20"/>
    <p:sldId id="274" r:id="rId21"/>
    <p:sldId id="277" r:id="rId22"/>
    <p:sldId id="278" r:id="rId23"/>
    <p:sldId id="276" r:id="rId24"/>
    <p:sldId id="280" r:id="rId25"/>
    <p:sldId id="28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91E199-C8FB-4B73-9CC9-5980DFA59613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93EA11-BD86-4A93-9015-516DB17E1B28}">
      <dgm:prSet phldrT="[Текст]"/>
      <dgm:spPr/>
      <dgm:t>
        <a:bodyPr/>
        <a:lstStyle/>
        <a:p>
          <a:r>
            <a:rPr lang="uk-UA" b="1" dirty="0"/>
            <a:t>ОДЯГ</a:t>
          </a:r>
          <a:endParaRPr lang="ru-RU" b="1" dirty="0"/>
        </a:p>
      </dgm:t>
    </dgm:pt>
    <dgm:pt modelId="{5253C12D-5C9F-413A-9B26-6988254C064C}" type="parTrans" cxnId="{56C15E41-48C1-4338-BD8B-18DF45776D49}">
      <dgm:prSet/>
      <dgm:spPr/>
      <dgm:t>
        <a:bodyPr/>
        <a:lstStyle/>
        <a:p>
          <a:endParaRPr lang="ru-RU"/>
        </a:p>
      </dgm:t>
    </dgm:pt>
    <dgm:pt modelId="{2239A266-F0AB-46C3-818D-37D94A08C438}" type="sibTrans" cxnId="{56C15E41-48C1-4338-BD8B-18DF45776D49}">
      <dgm:prSet/>
      <dgm:spPr/>
      <dgm:t>
        <a:bodyPr/>
        <a:lstStyle/>
        <a:p>
          <a:endParaRPr lang="ru-RU"/>
        </a:p>
      </dgm:t>
    </dgm:pt>
    <dgm:pt modelId="{0365CF4B-BE23-4F50-8FF4-FE8883C74F5E}">
      <dgm:prSet phldrT="[Текст]"/>
      <dgm:spPr/>
      <dgm:t>
        <a:bodyPr/>
        <a:lstStyle/>
        <a:p>
          <a:pPr algn="ctr" rtl="0"/>
          <a:r>
            <a:rPr kumimoji="0" lang="ru-RU" b="1" i="0" u="none" strike="noStrike" cap="none" normalizeH="0" baseline="0" dirty="0" err="1">
              <a:ln>
                <a:noFill/>
              </a:ln>
              <a:solidFill>
                <a:srgbClr val="444444"/>
              </a:solidFill>
              <a:effectLst/>
              <a:ea typeface="Times New Roman" pitchFamily="18" charset="0"/>
              <a:cs typeface="Arial" pitchFamily="34" charset="0"/>
            </a:rPr>
            <a:t>одягу</a:t>
          </a:r>
          <a:r>
            <a:rPr kumimoji="0" lang="ru-RU" b="1" i="0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ea typeface="Times New Roman" pitchFamily="18" charset="0"/>
              <a:cs typeface="Arial" pitchFamily="34" charset="0"/>
            </a:rPr>
            <a:t>, </a:t>
          </a:r>
          <a:r>
            <a:rPr kumimoji="0" lang="ru-RU" b="1" i="0" u="none" strike="noStrike" cap="none" normalizeH="0" baseline="0" dirty="0" err="1">
              <a:ln>
                <a:noFill/>
              </a:ln>
              <a:solidFill>
                <a:srgbClr val="444444"/>
              </a:solidFill>
              <a:effectLst/>
              <a:ea typeface="Times New Roman" pitchFamily="18" charset="0"/>
              <a:cs typeface="Arial" pitchFamily="34" charset="0"/>
            </a:rPr>
            <a:t>який</a:t>
          </a:r>
          <a:r>
            <a:rPr kumimoji="0" lang="ru-RU" b="1" i="0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ea typeface="Times New Roman" pitchFamily="18" charset="0"/>
              <a:cs typeface="Arial" pitchFamily="34" charset="0"/>
            </a:rPr>
            <a:t> </a:t>
          </a:r>
          <a:r>
            <a:rPr kumimoji="0" lang="ru-RU" b="1" i="0" u="none" strike="noStrike" cap="none" normalizeH="0" baseline="0" dirty="0" err="1">
              <a:ln>
                <a:noFill/>
              </a:ln>
              <a:solidFill>
                <a:srgbClr val="444444"/>
              </a:solidFill>
              <a:effectLst/>
              <a:ea typeface="Times New Roman" pitchFamily="18" charset="0"/>
              <a:cs typeface="Arial" pitchFamily="34" charset="0"/>
            </a:rPr>
            <a:t>захистить</a:t>
          </a:r>
          <a:r>
            <a:rPr kumimoji="0" lang="ru-RU" b="1" i="0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ea typeface="Times New Roman" pitchFamily="18" charset="0"/>
              <a:cs typeface="Arial" pitchFamily="34" charset="0"/>
            </a:rPr>
            <a:t> </a:t>
          </a:r>
          <a:r>
            <a:rPr kumimoji="0" lang="ru-RU" b="1" i="0" u="none" strike="noStrike" cap="none" normalizeH="0" baseline="0" dirty="0" err="1">
              <a:ln>
                <a:noFill/>
              </a:ln>
              <a:solidFill>
                <a:srgbClr val="444444"/>
              </a:solidFill>
              <a:effectLst/>
              <a:ea typeface="Times New Roman" pitchFamily="18" charset="0"/>
              <a:cs typeface="Arial" pitchFamily="34" charset="0"/>
            </a:rPr>
            <a:t>тіло</a:t>
          </a:r>
          <a:r>
            <a:rPr kumimoji="0" lang="ru-RU" b="1" i="0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ea typeface="Times New Roman" pitchFamily="18" charset="0"/>
              <a:cs typeface="Arial" pitchFamily="34" charset="0"/>
            </a:rPr>
            <a:t> </a:t>
          </a:r>
          <a:r>
            <a:rPr kumimoji="0" lang="ru-RU" b="1" i="0" u="none" strike="noStrike" cap="none" normalizeH="0" baseline="0" dirty="0" err="1">
              <a:ln>
                <a:noFill/>
              </a:ln>
              <a:solidFill>
                <a:srgbClr val="444444"/>
              </a:solidFill>
              <a:effectLst/>
              <a:ea typeface="Times New Roman" pitchFamily="18" charset="0"/>
              <a:cs typeface="Arial" pitchFamily="34" charset="0"/>
            </a:rPr>
            <a:t>від</a:t>
          </a:r>
          <a:r>
            <a:rPr kumimoji="0" lang="ru-RU" b="1" i="0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ea typeface="Times New Roman" pitchFamily="18" charset="0"/>
              <a:cs typeface="Arial" pitchFamily="34" charset="0"/>
            </a:rPr>
            <a:t> </a:t>
          </a:r>
          <a:r>
            <a:rPr kumimoji="0" lang="ru-RU" b="1" i="0" u="none" strike="noStrike" cap="none" normalizeH="0" baseline="0" dirty="0" err="1">
              <a:ln>
                <a:noFill/>
              </a:ln>
              <a:solidFill>
                <a:srgbClr val="444444"/>
              </a:solidFill>
              <a:effectLst/>
              <a:ea typeface="Times New Roman" pitchFamily="18" charset="0"/>
              <a:cs typeface="Arial" pitchFamily="34" charset="0"/>
            </a:rPr>
            <a:t>подряпин</a:t>
          </a:r>
          <a:r>
            <a:rPr kumimoji="0" lang="ru-RU" b="1" i="0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ea typeface="Times New Roman" pitchFamily="18" charset="0"/>
              <a:cs typeface="Arial" pitchFamily="34" charset="0"/>
            </a:rPr>
            <a:t>, </a:t>
          </a:r>
          <a:r>
            <a:rPr kumimoji="0" lang="ru-RU" b="1" i="0" u="none" strike="noStrike" cap="none" normalizeH="0" baseline="0" dirty="0" err="1">
              <a:ln>
                <a:noFill/>
              </a:ln>
              <a:solidFill>
                <a:srgbClr val="444444"/>
              </a:solidFill>
              <a:effectLst/>
              <a:ea typeface="Times New Roman" pitchFamily="18" charset="0"/>
              <a:cs typeface="Arial" pitchFamily="34" charset="0"/>
            </a:rPr>
            <a:t>дощу</a:t>
          </a:r>
          <a:r>
            <a:rPr kumimoji="0" lang="ru-RU" b="1" i="0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ea typeface="Times New Roman" pitchFamily="18" charset="0"/>
              <a:cs typeface="Arial" pitchFamily="34" charset="0"/>
            </a:rPr>
            <a:t>, холоду та </a:t>
          </a:r>
          <a:r>
            <a:rPr kumimoji="0" lang="ru-RU" b="1" i="0" u="none" strike="noStrike" cap="none" normalizeH="0" baseline="0" dirty="0" err="1">
              <a:ln>
                <a:noFill/>
              </a:ln>
              <a:solidFill>
                <a:srgbClr val="444444"/>
              </a:solidFill>
              <a:effectLst/>
              <a:ea typeface="Times New Roman" pitchFamily="18" charset="0"/>
              <a:cs typeface="Arial" pitchFamily="34" charset="0"/>
            </a:rPr>
            <a:t>укусів</a:t>
          </a:r>
          <a:r>
            <a:rPr kumimoji="0" lang="ru-RU" b="1" i="0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ea typeface="Times New Roman" pitchFamily="18" charset="0"/>
              <a:cs typeface="Arial" pitchFamily="34" charset="0"/>
            </a:rPr>
            <a:t> комах</a:t>
          </a:r>
          <a:endParaRPr lang="ru-RU" b="1" dirty="0"/>
        </a:p>
      </dgm:t>
    </dgm:pt>
    <dgm:pt modelId="{FF250E0C-5F72-46A5-8A60-D16189467BA6}" type="parTrans" cxnId="{6BB213D6-BECA-40A4-AC67-6F7CB95A80ED}">
      <dgm:prSet/>
      <dgm:spPr/>
      <dgm:t>
        <a:bodyPr/>
        <a:lstStyle/>
        <a:p>
          <a:endParaRPr lang="ru-RU"/>
        </a:p>
      </dgm:t>
    </dgm:pt>
    <dgm:pt modelId="{56059DC4-3411-42EC-9576-DFD31238E73A}" type="sibTrans" cxnId="{6BB213D6-BECA-40A4-AC67-6F7CB95A80ED}">
      <dgm:prSet/>
      <dgm:spPr/>
      <dgm:t>
        <a:bodyPr/>
        <a:lstStyle/>
        <a:p>
          <a:endParaRPr lang="ru-RU"/>
        </a:p>
      </dgm:t>
    </dgm:pt>
    <dgm:pt modelId="{9AB912C7-451B-4459-9CF5-1A6E2399C0B8}">
      <dgm:prSet phldrT="[Текст]"/>
      <dgm:spPr/>
      <dgm:t>
        <a:bodyPr/>
        <a:lstStyle/>
        <a:p>
          <a:r>
            <a:rPr lang="uk-UA" b="1" dirty="0"/>
            <a:t>ВЗУТТЯ</a:t>
          </a:r>
          <a:endParaRPr lang="ru-RU" b="1" dirty="0"/>
        </a:p>
      </dgm:t>
    </dgm:pt>
    <dgm:pt modelId="{70B4D1BE-8165-41A6-B5A1-D11750F00EB6}" type="parTrans" cxnId="{42ABC1DD-2500-4910-A8F3-0775FB3998A1}">
      <dgm:prSet/>
      <dgm:spPr/>
      <dgm:t>
        <a:bodyPr/>
        <a:lstStyle/>
        <a:p>
          <a:endParaRPr lang="ru-RU"/>
        </a:p>
      </dgm:t>
    </dgm:pt>
    <dgm:pt modelId="{463AC380-389D-4D02-9129-A69AFD1CFF29}" type="sibTrans" cxnId="{42ABC1DD-2500-4910-A8F3-0775FB3998A1}">
      <dgm:prSet/>
      <dgm:spPr/>
      <dgm:t>
        <a:bodyPr/>
        <a:lstStyle/>
        <a:p>
          <a:endParaRPr lang="ru-RU"/>
        </a:p>
      </dgm:t>
    </dgm:pt>
    <dgm:pt modelId="{C69D87F9-DF0E-4E9B-93BB-D1F01F3B300F}">
      <dgm:prSet phldrT="[Текст]"/>
      <dgm:spPr/>
      <dgm:t>
        <a:bodyPr/>
        <a:lstStyle/>
        <a:p>
          <a:pPr algn="ctr" rtl="0"/>
          <a:r>
            <a:rPr kumimoji="0" lang="ru-RU" b="1" i="0" u="none" strike="noStrike" cap="none" normalizeH="0" baseline="0" dirty="0" err="1">
              <a:ln>
                <a:noFill/>
              </a:ln>
              <a:solidFill>
                <a:srgbClr val="444444"/>
              </a:solidFill>
              <a:effectLst/>
              <a:ea typeface="Times New Roman" pitchFamily="18" charset="0"/>
              <a:cs typeface="Arial" pitchFamily="34" charset="0"/>
            </a:rPr>
            <a:t>взуття</a:t>
          </a:r>
          <a:r>
            <a:rPr kumimoji="0" lang="ru-RU" b="1" i="0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ea typeface="Times New Roman" pitchFamily="18" charset="0"/>
              <a:cs typeface="Arial" pitchFamily="34" charset="0"/>
            </a:rPr>
            <a:t> </a:t>
          </a:r>
          <a:r>
            <a:rPr kumimoji="0" lang="ru-RU" b="1" i="0" u="none" strike="noStrike" cap="none" normalizeH="0" baseline="0" dirty="0" err="1">
              <a:ln>
                <a:noFill/>
              </a:ln>
              <a:solidFill>
                <a:srgbClr val="444444"/>
              </a:solidFill>
              <a:effectLst/>
              <a:ea typeface="Times New Roman" pitchFamily="18" charset="0"/>
              <a:cs typeface="Arial" pitchFamily="34" charset="0"/>
            </a:rPr>
            <a:t>і</a:t>
          </a:r>
          <a:r>
            <a:rPr kumimoji="0" lang="ru-RU" b="1" i="0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ea typeface="Times New Roman" pitchFamily="18" charset="0"/>
              <a:cs typeface="Arial" pitchFamily="34" charset="0"/>
            </a:rPr>
            <a:t> </a:t>
          </a:r>
          <a:r>
            <a:rPr kumimoji="0" lang="ru-RU" b="1" i="0" u="none" strike="noStrike" cap="none" normalizeH="0" baseline="0" dirty="0" err="1">
              <a:ln>
                <a:noFill/>
              </a:ln>
              <a:solidFill>
                <a:srgbClr val="444444"/>
              </a:solidFill>
              <a:effectLst/>
              <a:ea typeface="Times New Roman" pitchFamily="18" charset="0"/>
              <a:cs typeface="Arial" pitchFamily="34" charset="0"/>
            </a:rPr>
            <a:t>шкарпеток</a:t>
          </a:r>
          <a:r>
            <a:rPr kumimoji="0" lang="ru-RU" b="1" i="0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ea typeface="Times New Roman" pitchFamily="18" charset="0"/>
              <a:cs typeface="Arial" pitchFamily="34" charset="0"/>
            </a:rPr>
            <a:t>, </a:t>
          </a:r>
          <a:r>
            <a:rPr kumimoji="0" lang="ru-RU" b="1" i="0" u="none" strike="noStrike" cap="none" normalizeH="0" baseline="0" dirty="0" err="1">
              <a:ln>
                <a:noFill/>
              </a:ln>
              <a:solidFill>
                <a:srgbClr val="444444"/>
              </a:solidFill>
              <a:effectLst/>
              <a:ea typeface="Times New Roman" pitchFamily="18" charset="0"/>
              <a:cs typeface="Arial" pitchFamily="34" charset="0"/>
            </a:rPr>
            <a:t>які</a:t>
          </a:r>
          <a:r>
            <a:rPr kumimoji="0" lang="ru-RU" b="1" i="0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ea typeface="Times New Roman" pitchFamily="18" charset="0"/>
              <a:cs typeface="Arial" pitchFamily="34" charset="0"/>
            </a:rPr>
            <a:t> </a:t>
          </a:r>
          <a:r>
            <a:rPr kumimoji="0" lang="ru-RU" b="1" i="0" u="none" strike="noStrike" cap="none" normalizeH="0" baseline="0" dirty="0" err="1">
              <a:ln>
                <a:noFill/>
              </a:ln>
              <a:solidFill>
                <a:srgbClr val="444444"/>
              </a:solidFill>
              <a:effectLst/>
              <a:ea typeface="Times New Roman" pitchFamily="18" charset="0"/>
              <a:cs typeface="Arial" pitchFamily="34" charset="0"/>
            </a:rPr>
            <a:t>слід</a:t>
          </a:r>
          <a:r>
            <a:rPr kumimoji="0" lang="ru-RU" b="1" i="0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ea typeface="Times New Roman" pitchFamily="18" charset="0"/>
              <a:cs typeface="Arial" pitchFamily="34" charset="0"/>
            </a:rPr>
            <a:t> обрати для </a:t>
          </a:r>
          <a:r>
            <a:rPr kumimoji="0" lang="ru-RU" b="1" i="0" u="none" strike="noStrike" cap="none" normalizeH="0" baseline="0" dirty="0" err="1">
              <a:ln>
                <a:noFill/>
              </a:ln>
              <a:solidFill>
                <a:srgbClr val="444444"/>
              </a:solidFill>
              <a:effectLst/>
              <a:ea typeface="Times New Roman" pitchFamily="18" charset="0"/>
              <a:cs typeface="Arial" pitchFamily="34" charset="0"/>
            </a:rPr>
            <a:t>прогулянки</a:t>
          </a:r>
          <a:r>
            <a:rPr kumimoji="0" lang="ru-RU" b="1" i="0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ea typeface="Times New Roman" pitchFamily="18" charset="0"/>
              <a:cs typeface="Arial" pitchFamily="34" charset="0"/>
            </a:rPr>
            <a:t> на </a:t>
          </a:r>
          <a:r>
            <a:rPr kumimoji="0" lang="ru-RU" b="1" i="0" u="none" strike="noStrike" cap="none" normalizeH="0" baseline="0" dirty="0" err="1">
              <a:ln>
                <a:noFill/>
              </a:ln>
              <a:solidFill>
                <a:srgbClr val="444444"/>
              </a:solidFill>
              <a:effectLst/>
              <a:ea typeface="Times New Roman" pitchFamily="18" charset="0"/>
              <a:cs typeface="Arial" pitchFamily="34" charset="0"/>
            </a:rPr>
            <a:t>природі</a:t>
          </a:r>
          <a:r>
            <a:rPr kumimoji="0" lang="ru-RU" b="1" i="0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ea typeface="Times New Roman" pitchFamily="18" charset="0"/>
              <a:cs typeface="Arial" pitchFamily="34" charset="0"/>
            </a:rPr>
            <a:t>;</a:t>
          </a:r>
          <a:endParaRPr lang="ru-RU" b="1" dirty="0"/>
        </a:p>
      </dgm:t>
    </dgm:pt>
    <dgm:pt modelId="{BCC17F6B-A53C-494F-87FB-B8CDE3739E1E}" type="parTrans" cxnId="{BB895E53-851C-47F8-A575-04C465A725E8}">
      <dgm:prSet/>
      <dgm:spPr/>
      <dgm:t>
        <a:bodyPr/>
        <a:lstStyle/>
        <a:p>
          <a:endParaRPr lang="ru-RU"/>
        </a:p>
      </dgm:t>
    </dgm:pt>
    <dgm:pt modelId="{268CF0A4-B213-4863-969C-A7C7D8FF0BBB}" type="sibTrans" cxnId="{BB895E53-851C-47F8-A575-04C465A725E8}">
      <dgm:prSet/>
      <dgm:spPr/>
      <dgm:t>
        <a:bodyPr/>
        <a:lstStyle/>
        <a:p>
          <a:endParaRPr lang="ru-RU"/>
        </a:p>
      </dgm:t>
    </dgm:pt>
    <dgm:pt modelId="{95050CAE-70DB-4C3D-B27F-4FACFA63533A}" type="pres">
      <dgm:prSet presAssocID="{4D91E199-C8FB-4B73-9CC9-5980DFA59613}" presName="Name0" presStyleCnt="0">
        <dgm:presLayoutVars>
          <dgm:dir/>
          <dgm:animLvl val="lvl"/>
          <dgm:resizeHandles/>
        </dgm:presLayoutVars>
      </dgm:prSet>
      <dgm:spPr/>
    </dgm:pt>
    <dgm:pt modelId="{B29D936A-9280-47F0-A201-15128E96F538}" type="pres">
      <dgm:prSet presAssocID="{C593EA11-BD86-4A93-9015-516DB17E1B28}" presName="linNode" presStyleCnt="0"/>
      <dgm:spPr/>
    </dgm:pt>
    <dgm:pt modelId="{CCBEB016-89A3-4433-B03A-170CFEB726AE}" type="pres">
      <dgm:prSet presAssocID="{C593EA11-BD86-4A93-9015-516DB17E1B28}" presName="parentShp" presStyleLbl="node1" presStyleIdx="0" presStyleCnt="2">
        <dgm:presLayoutVars>
          <dgm:bulletEnabled val="1"/>
        </dgm:presLayoutVars>
      </dgm:prSet>
      <dgm:spPr/>
    </dgm:pt>
    <dgm:pt modelId="{1669FFDA-78A9-4921-A729-1710C3B20289}" type="pres">
      <dgm:prSet presAssocID="{C593EA11-BD86-4A93-9015-516DB17E1B28}" presName="childShp" presStyleLbl="bgAccFollowNode1" presStyleIdx="0" presStyleCnt="2">
        <dgm:presLayoutVars>
          <dgm:bulletEnabled val="1"/>
        </dgm:presLayoutVars>
      </dgm:prSet>
      <dgm:spPr/>
    </dgm:pt>
    <dgm:pt modelId="{9BAF2C51-02F8-463F-90BB-023A2742B13A}" type="pres">
      <dgm:prSet presAssocID="{2239A266-F0AB-46C3-818D-37D94A08C438}" presName="spacing" presStyleCnt="0"/>
      <dgm:spPr/>
    </dgm:pt>
    <dgm:pt modelId="{19D14EA9-1B46-41A5-BF5C-9C5B5E7E3D6E}" type="pres">
      <dgm:prSet presAssocID="{9AB912C7-451B-4459-9CF5-1A6E2399C0B8}" presName="linNode" presStyleCnt="0"/>
      <dgm:spPr/>
    </dgm:pt>
    <dgm:pt modelId="{0D6F21D8-8EC7-400B-ABC9-56B2DE51059C}" type="pres">
      <dgm:prSet presAssocID="{9AB912C7-451B-4459-9CF5-1A6E2399C0B8}" presName="parentShp" presStyleLbl="node1" presStyleIdx="1" presStyleCnt="2" custLinFactNeighborX="-62676" custLinFactNeighborY="-9537">
        <dgm:presLayoutVars>
          <dgm:bulletEnabled val="1"/>
        </dgm:presLayoutVars>
      </dgm:prSet>
      <dgm:spPr/>
    </dgm:pt>
    <dgm:pt modelId="{CB85BE1A-E6E4-4F8B-A547-49C5CADD1781}" type="pres">
      <dgm:prSet presAssocID="{9AB912C7-451B-4459-9CF5-1A6E2399C0B8}" presName="childShp" presStyleLbl="bgAccFollowNode1" presStyleIdx="1" presStyleCnt="2" custScaleY="61527">
        <dgm:presLayoutVars>
          <dgm:bulletEnabled val="1"/>
        </dgm:presLayoutVars>
      </dgm:prSet>
      <dgm:spPr/>
    </dgm:pt>
  </dgm:ptLst>
  <dgm:cxnLst>
    <dgm:cxn modelId="{A7B37B2D-083E-49F0-8F15-8E3EE8D1EDED}" type="presOf" srcId="{C593EA11-BD86-4A93-9015-516DB17E1B28}" destId="{CCBEB016-89A3-4433-B03A-170CFEB726AE}" srcOrd="0" destOrd="0" presId="urn:microsoft.com/office/officeart/2005/8/layout/vList6"/>
    <dgm:cxn modelId="{56C15E41-48C1-4338-BD8B-18DF45776D49}" srcId="{4D91E199-C8FB-4B73-9CC9-5980DFA59613}" destId="{C593EA11-BD86-4A93-9015-516DB17E1B28}" srcOrd="0" destOrd="0" parTransId="{5253C12D-5C9F-413A-9B26-6988254C064C}" sibTransId="{2239A266-F0AB-46C3-818D-37D94A08C438}"/>
    <dgm:cxn modelId="{3CCC1C6E-6BF4-4813-9F84-945D4817DD37}" type="presOf" srcId="{4D91E199-C8FB-4B73-9CC9-5980DFA59613}" destId="{95050CAE-70DB-4C3D-B27F-4FACFA63533A}" srcOrd="0" destOrd="0" presId="urn:microsoft.com/office/officeart/2005/8/layout/vList6"/>
    <dgm:cxn modelId="{BB895E53-851C-47F8-A575-04C465A725E8}" srcId="{9AB912C7-451B-4459-9CF5-1A6E2399C0B8}" destId="{C69D87F9-DF0E-4E9B-93BB-D1F01F3B300F}" srcOrd="0" destOrd="0" parTransId="{BCC17F6B-A53C-494F-87FB-B8CDE3739E1E}" sibTransId="{268CF0A4-B213-4863-969C-A7C7D8FF0BBB}"/>
    <dgm:cxn modelId="{DBD70C89-FEA2-4F62-A15A-6EC3E523A6DF}" type="presOf" srcId="{0365CF4B-BE23-4F50-8FF4-FE8883C74F5E}" destId="{1669FFDA-78A9-4921-A729-1710C3B20289}" srcOrd="0" destOrd="0" presId="urn:microsoft.com/office/officeart/2005/8/layout/vList6"/>
    <dgm:cxn modelId="{AE977BD4-A1C1-4F41-8E8C-19FDB7C73D45}" type="presOf" srcId="{C69D87F9-DF0E-4E9B-93BB-D1F01F3B300F}" destId="{CB85BE1A-E6E4-4F8B-A547-49C5CADD1781}" srcOrd="0" destOrd="0" presId="urn:microsoft.com/office/officeart/2005/8/layout/vList6"/>
    <dgm:cxn modelId="{6BB213D6-BECA-40A4-AC67-6F7CB95A80ED}" srcId="{C593EA11-BD86-4A93-9015-516DB17E1B28}" destId="{0365CF4B-BE23-4F50-8FF4-FE8883C74F5E}" srcOrd="0" destOrd="0" parTransId="{FF250E0C-5F72-46A5-8A60-D16189467BA6}" sibTransId="{56059DC4-3411-42EC-9576-DFD31238E73A}"/>
    <dgm:cxn modelId="{42ABC1DD-2500-4910-A8F3-0775FB3998A1}" srcId="{4D91E199-C8FB-4B73-9CC9-5980DFA59613}" destId="{9AB912C7-451B-4459-9CF5-1A6E2399C0B8}" srcOrd="1" destOrd="0" parTransId="{70B4D1BE-8165-41A6-B5A1-D11750F00EB6}" sibTransId="{463AC380-389D-4D02-9129-A69AFD1CFF29}"/>
    <dgm:cxn modelId="{328A6AF7-0555-4607-8912-1B1131AF1549}" type="presOf" srcId="{9AB912C7-451B-4459-9CF5-1A6E2399C0B8}" destId="{0D6F21D8-8EC7-400B-ABC9-56B2DE51059C}" srcOrd="0" destOrd="0" presId="urn:microsoft.com/office/officeart/2005/8/layout/vList6"/>
    <dgm:cxn modelId="{FC9EE7CA-56F8-4400-89E7-CD88C52ED6ED}" type="presParOf" srcId="{95050CAE-70DB-4C3D-B27F-4FACFA63533A}" destId="{B29D936A-9280-47F0-A201-15128E96F538}" srcOrd="0" destOrd="0" presId="urn:microsoft.com/office/officeart/2005/8/layout/vList6"/>
    <dgm:cxn modelId="{C5977228-66A4-4C5F-9FB2-B064B8C245F7}" type="presParOf" srcId="{B29D936A-9280-47F0-A201-15128E96F538}" destId="{CCBEB016-89A3-4433-B03A-170CFEB726AE}" srcOrd="0" destOrd="0" presId="urn:microsoft.com/office/officeart/2005/8/layout/vList6"/>
    <dgm:cxn modelId="{C29807E4-3DB9-4C9D-98BF-AEB4AA83E4E9}" type="presParOf" srcId="{B29D936A-9280-47F0-A201-15128E96F538}" destId="{1669FFDA-78A9-4921-A729-1710C3B20289}" srcOrd="1" destOrd="0" presId="urn:microsoft.com/office/officeart/2005/8/layout/vList6"/>
    <dgm:cxn modelId="{7C145940-686E-46D4-AEB7-27493F447F3B}" type="presParOf" srcId="{95050CAE-70DB-4C3D-B27F-4FACFA63533A}" destId="{9BAF2C51-02F8-463F-90BB-023A2742B13A}" srcOrd="1" destOrd="0" presId="urn:microsoft.com/office/officeart/2005/8/layout/vList6"/>
    <dgm:cxn modelId="{47BBFAE9-887F-4771-8063-E96A3D672EE5}" type="presParOf" srcId="{95050CAE-70DB-4C3D-B27F-4FACFA63533A}" destId="{19D14EA9-1B46-41A5-BF5C-9C5B5E7E3D6E}" srcOrd="2" destOrd="0" presId="urn:microsoft.com/office/officeart/2005/8/layout/vList6"/>
    <dgm:cxn modelId="{34321BA3-FBEB-405E-9868-352593D16B01}" type="presParOf" srcId="{19D14EA9-1B46-41A5-BF5C-9C5B5E7E3D6E}" destId="{0D6F21D8-8EC7-400B-ABC9-56B2DE51059C}" srcOrd="0" destOrd="0" presId="urn:microsoft.com/office/officeart/2005/8/layout/vList6"/>
    <dgm:cxn modelId="{305B21DC-765C-4A4E-A008-A7A057C90A46}" type="presParOf" srcId="{19D14EA9-1B46-41A5-BF5C-9C5B5E7E3D6E}" destId="{CB85BE1A-E6E4-4F8B-A547-49C5CADD178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69FFDA-78A9-4921-A729-1710C3B20289}">
      <dsp:nvSpPr>
        <dsp:cNvPr id="0" name=""/>
        <dsp:cNvSpPr/>
      </dsp:nvSpPr>
      <dsp:spPr>
        <a:xfrm>
          <a:off x="2765107" y="571"/>
          <a:ext cx="4147660" cy="222827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ctr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ru-RU" sz="2300" b="1" i="0" u="none" strike="noStrike" kern="1200" cap="none" normalizeH="0" baseline="0" dirty="0" err="1">
              <a:ln>
                <a:noFill/>
              </a:ln>
              <a:solidFill>
                <a:srgbClr val="444444"/>
              </a:solidFill>
              <a:effectLst/>
              <a:ea typeface="Times New Roman" pitchFamily="18" charset="0"/>
              <a:cs typeface="Arial" pitchFamily="34" charset="0"/>
            </a:rPr>
            <a:t>одягу</a:t>
          </a:r>
          <a:r>
            <a:rPr kumimoji="0" lang="ru-RU" sz="2300" b="1" i="0" u="none" strike="noStrike" kern="1200" cap="none" normalizeH="0" baseline="0" dirty="0">
              <a:ln>
                <a:noFill/>
              </a:ln>
              <a:solidFill>
                <a:srgbClr val="444444"/>
              </a:solidFill>
              <a:effectLst/>
              <a:ea typeface="Times New Roman" pitchFamily="18" charset="0"/>
              <a:cs typeface="Arial" pitchFamily="34" charset="0"/>
            </a:rPr>
            <a:t>, </a:t>
          </a:r>
          <a:r>
            <a:rPr kumimoji="0" lang="ru-RU" sz="2300" b="1" i="0" u="none" strike="noStrike" kern="1200" cap="none" normalizeH="0" baseline="0" dirty="0" err="1">
              <a:ln>
                <a:noFill/>
              </a:ln>
              <a:solidFill>
                <a:srgbClr val="444444"/>
              </a:solidFill>
              <a:effectLst/>
              <a:ea typeface="Times New Roman" pitchFamily="18" charset="0"/>
              <a:cs typeface="Arial" pitchFamily="34" charset="0"/>
            </a:rPr>
            <a:t>який</a:t>
          </a:r>
          <a:r>
            <a:rPr kumimoji="0" lang="ru-RU" sz="2300" b="1" i="0" u="none" strike="noStrike" kern="1200" cap="none" normalizeH="0" baseline="0" dirty="0">
              <a:ln>
                <a:noFill/>
              </a:ln>
              <a:solidFill>
                <a:srgbClr val="444444"/>
              </a:solidFill>
              <a:effectLst/>
              <a:ea typeface="Times New Roman" pitchFamily="18" charset="0"/>
              <a:cs typeface="Arial" pitchFamily="34" charset="0"/>
            </a:rPr>
            <a:t> </a:t>
          </a:r>
          <a:r>
            <a:rPr kumimoji="0" lang="ru-RU" sz="2300" b="1" i="0" u="none" strike="noStrike" kern="1200" cap="none" normalizeH="0" baseline="0" dirty="0" err="1">
              <a:ln>
                <a:noFill/>
              </a:ln>
              <a:solidFill>
                <a:srgbClr val="444444"/>
              </a:solidFill>
              <a:effectLst/>
              <a:ea typeface="Times New Roman" pitchFamily="18" charset="0"/>
              <a:cs typeface="Arial" pitchFamily="34" charset="0"/>
            </a:rPr>
            <a:t>захистить</a:t>
          </a:r>
          <a:r>
            <a:rPr kumimoji="0" lang="ru-RU" sz="2300" b="1" i="0" u="none" strike="noStrike" kern="1200" cap="none" normalizeH="0" baseline="0" dirty="0">
              <a:ln>
                <a:noFill/>
              </a:ln>
              <a:solidFill>
                <a:srgbClr val="444444"/>
              </a:solidFill>
              <a:effectLst/>
              <a:ea typeface="Times New Roman" pitchFamily="18" charset="0"/>
              <a:cs typeface="Arial" pitchFamily="34" charset="0"/>
            </a:rPr>
            <a:t> </a:t>
          </a:r>
          <a:r>
            <a:rPr kumimoji="0" lang="ru-RU" sz="2300" b="1" i="0" u="none" strike="noStrike" kern="1200" cap="none" normalizeH="0" baseline="0" dirty="0" err="1">
              <a:ln>
                <a:noFill/>
              </a:ln>
              <a:solidFill>
                <a:srgbClr val="444444"/>
              </a:solidFill>
              <a:effectLst/>
              <a:ea typeface="Times New Roman" pitchFamily="18" charset="0"/>
              <a:cs typeface="Arial" pitchFamily="34" charset="0"/>
            </a:rPr>
            <a:t>тіло</a:t>
          </a:r>
          <a:r>
            <a:rPr kumimoji="0" lang="ru-RU" sz="2300" b="1" i="0" u="none" strike="noStrike" kern="1200" cap="none" normalizeH="0" baseline="0" dirty="0">
              <a:ln>
                <a:noFill/>
              </a:ln>
              <a:solidFill>
                <a:srgbClr val="444444"/>
              </a:solidFill>
              <a:effectLst/>
              <a:ea typeface="Times New Roman" pitchFamily="18" charset="0"/>
              <a:cs typeface="Arial" pitchFamily="34" charset="0"/>
            </a:rPr>
            <a:t> </a:t>
          </a:r>
          <a:r>
            <a:rPr kumimoji="0" lang="ru-RU" sz="2300" b="1" i="0" u="none" strike="noStrike" kern="1200" cap="none" normalizeH="0" baseline="0" dirty="0" err="1">
              <a:ln>
                <a:noFill/>
              </a:ln>
              <a:solidFill>
                <a:srgbClr val="444444"/>
              </a:solidFill>
              <a:effectLst/>
              <a:ea typeface="Times New Roman" pitchFamily="18" charset="0"/>
              <a:cs typeface="Arial" pitchFamily="34" charset="0"/>
            </a:rPr>
            <a:t>від</a:t>
          </a:r>
          <a:r>
            <a:rPr kumimoji="0" lang="ru-RU" sz="2300" b="1" i="0" u="none" strike="noStrike" kern="1200" cap="none" normalizeH="0" baseline="0" dirty="0">
              <a:ln>
                <a:noFill/>
              </a:ln>
              <a:solidFill>
                <a:srgbClr val="444444"/>
              </a:solidFill>
              <a:effectLst/>
              <a:ea typeface="Times New Roman" pitchFamily="18" charset="0"/>
              <a:cs typeface="Arial" pitchFamily="34" charset="0"/>
            </a:rPr>
            <a:t> </a:t>
          </a:r>
          <a:r>
            <a:rPr kumimoji="0" lang="ru-RU" sz="2300" b="1" i="0" u="none" strike="noStrike" kern="1200" cap="none" normalizeH="0" baseline="0" dirty="0" err="1">
              <a:ln>
                <a:noFill/>
              </a:ln>
              <a:solidFill>
                <a:srgbClr val="444444"/>
              </a:solidFill>
              <a:effectLst/>
              <a:ea typeface="Times New Roman" pitchFamily="18" charset="0"/>
              <a:cs typeface="Arial" pitchFamily="34" charset="0"/>
            </a:rPr>
            <a:t>подряпин</a:t>
          </a:r>
          <a:r>
            <a:rPr kumimoji="0" lang="ru-RU" sz="2300" b="1" i="0" u="none" strike="noStrike" kern="1200" cap="none" normalizeH="0" baseline="0" dirty="0">
              <a:ln>
                <a:noFill/>
              </a:ln>
              <a:solidFill>
                <a:srgbClr val="444444"/>
              </a:solidFill>
              <a:effectLst/>
              <a:ea typeface="Times New Roman" pitchFamily="18" charset="0"/>
              <a:cs typeface="Arial" pitchFamily="34" charset="0"/>
            </a:rPr>
            <a:t>, </a:t>
          </a:r>
          <a:r>
            <a:rPr kumimoji="0" lang="ru-RU" sz="2300" b="1" i="0" u="none" strike="noStrike" kern="1200" cap="none" normalizeH="0" baseline="0" dirty="0" err="1">
              <a:ln>
                <a:noFill/>
              </a:ln>
              <a:solidFill>
                <a:srgbClr val="444444"/>
              </a:solidFill>
              <a:effectLst/>
              <a:ea typeface="Times New Roman" pitchFamily="18" charset="0"/>
              <a:cs typeface="Arial" pitchFamily="34" charset="0"/>
            </a:rPr>
            <a:t>дощу</a:t>
          </a:r>
          <a:r>
            <a:rPr kumimoji="0" lang="ru-RU" sz="2300" b="1" i="0" u="none" strike="noStrike" kern="1200" cap="none" normalizeH="0" baseline="0" dirty="0">
              <a:ln>
                <a:noFill/>
              </a:ln>
              <a:solidFill>
                <a:srgbClr val="444444"/>
              </a:solidFill>
              <a:effectLst/>
              <a:ea typeface="Times New Roman" pitchFamily="18" charset="0"/>
              <a:cs typeface="Arial" pitchFamily="34" charset="0"/>
            </a:rPr>
            <a:t>, холоду та </a:t>
          </a:r>
          <a:r>
            <a:rPr kumimoji="0" lang="ru-RU" sz="2300" b="1" i="0" u="none" strike="noStrike" kern="1200" cap="none" normalizeH="0" baseline="0" dirty="0" err="1">
              <a:ln>
                <a:noFill/>
              </a:ln>
              <a:solidFill>
                <a:srgbClr val="444444"/>
              </a:solidFill>
              <a:effectLst/>
              <a:ea typeface="Times New Roman" pitchFamily="18" charset="0"/>
              <a:cs typeface="Arial" pitchFamily="34" charset="0"/>
            </a:rPr>
            <a:t>укусів</a:t>
          </a:r>
          <a:r>
            <a:rPr kumimoji="0" lang="ru-RU" sz="2300" b="1" i="0" u="none" strike="noStrike" kern="1200" cap="none" normalizeH="0" baseline="0" dirty="0">
              <a:ln>
                <a:noFill/>
              </a:ln>
              <a:solidFill>
                <a:srgbClr val="444444"/>
              </a:solidFill>
              <a:effectLst/>
              <a:ea typeface="Times New Roman" pitchFamily="18" charset="0"/>
              <a:cs typeface="Arial" pitchFamily="34" charset="0"/>
            </a:rPr>
            <a:t> комах</a:t>
          </a:r>
          <a:endParaRPr lang="ru-RU" sz="2300" b="1" kern="1200" dirty="0"/>
        </a:p>
      </dsp:txBody>
      <dsp:txXfrm>
        <a:off x="2765107" y="279105"/>
        <a:ext cx="3312057" cy="1671206"/>
      </dsp:txXfrm>
    </dsp:sp>
    <dsp:sp modelId="{CCBEB016-89A3-4433-B03A-170CFEB726AE}">
      <dsp:nvSpPr>
        <dsp:cNvPr id="0" name=""/>
        <dsp:cNvSpPr/>
      </dsp:nvSpPr>
      <dsp:spPr>
        <a:xfrm>
          <a:off x="0" y="571"/>
          <a:ext cx="2765107" cy="22282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200" b="1" kern="1200" dirty="0"/>
            <a:t>ОДЯГ</a:t>
          </a:r>
          <a:endParaRPr lang="ru-RU" sz="5200" b="1" kern="1200" dirty="0"/>
        </a:p>
      </dsp:txBody>
      <dsp:txXfrm>
        <a:off x="108775" y="109346"/>
        <a:ext cx="2547557" cy="2010724"/>
      </dsp:txXfrm>
    </dsp:sp>
    <dsp:sp modelId="{CB85BE1A-E6E4-4F8B-A547-49C5CADD1781}">
      <dsp:nvSpPr>
        <dsp:cNvPr id="0" name=""/>
        <dsp:cNvSpPr/>
      </dsp:nvSpPr>
      <dsp:spPr>
        <a:xfrm>
          <a:off x="2765107" y="2880315"/>
          <a:ext cx="4147660" cy="13709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ctr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ru-RU" sz="2300" b="1" i="0" u="none" strike="noStrike" kern="1200" cap="none" normalizeH="0" baseline="0" dirty="0" err="1">
              <a:ln>
                <a:noFill/>
              </a:ln>
              <a:solidFill>
                <a:srgbClr val="444444"/>
              </a:solidFill>
              <a:effectLst/>
              <a:ea typeface="Times New Roman" pitchFamily="18" charset="0"/>
              <a:cs typeface="Arial" pitchFamily="34" charset="0"/>
            </a:rPr>
            <a:t>взуття</a:t>
          </a:r>
          <a:r>
            <a:rPr kumimoji="0" lang="ru-RU" sz="2300" b="1" i="0" u="none" strike="noStrike" kern="1200" cap="none" normalizeH="0" baseline="0" dirty="0">
              <a:ln>
                <a:noFill/>
              </a:ln>
              <a:solidFill>
                <a:srgbClr val="444444"/>
              </a:solidFill>
              <a:effectLst/>
              <a:ea typeface="Times New Roman" pitchFamily="18" charset="0"/>
              <a:cs typeface="Arial" pitchFamily="34" charset="0"/>
            </a:rPr>
            <a:t> </a:t>
          </a:r>
          <a:r>
            <a:rPr kumimoji="0" lang="ru-RU" sz="2300" b="1" i="0" u="none" strike="noStrike" kern="1200" cap="none" normalizeH="0" baseline="0" dirty="0" err="1">
              <a:ln>
                <a:noFill/>
              </a:ln>
              <a:solidFill>
                <a:srgbClr val="444444"/>
              </a:solidFill>
              <a:effectLst/>
              <a:ea typeface="Times New Roman" pitchFamily="18" charset="0"/>
              <a:cs typeface="Arial" pitchFamily="34" charset="0"/>
            </a:rPr>
            <a:t>і</a:t>
          </a:r>
          <a:r>
            <a:rPr kumimoji="0" lang="ru-RU" sz="2300" b="1" i="0" u="none" strike="noStrike" kern="1200" cap="none" normalizeH="0" baseline="0" dirty="0">
              <a:ln>
                <a:noFill/>
              </a:ln>
              <a:solidFill>
                <a:srgbClr val="444444"/>
              </a:solidFill>
              <a:effectLst/>
              <a:ea typeface="Times New Roman" pitchFamily="18" charset="0"/>
              <a:cs typeface="Arial" pitchFamily="34" charset="0"/>
            </a:rPr>
            <a:t> </a:t>
          </a:r>
          <a:r>
            <a:rPr kumimoji="0" lang="ru-RU" sz="2300" b="1" i="0" u="none" strike="noStrike" kern="1200" cap="none" normalizeH="0" baseline="0" dirty="0" err="1">
              <a:ln>
                <a:noFill/>
              </a:ln>
              <a:solidFill>
                <a:srgbClr val="444444"/>
              </a:solidFill>
              <a:effectLst/>
              <a:ea typeface="Times New Roman" pitchFamily="18" charset="0"/>
              <a:cs typeface="Arial" pitchFamily="34" charset="0"/>
            </a:rPr>
            <a:t>шкарпеток</a:t>
          </a:r>
          <a:r>
            <a:rPr kumimoji="0" lang="ru-RU" sz="2300" b="1" i="0" u="none" strike="noStrike" kern="1200" cap="none" normalizeH="0" baseline="0" dirty="0">
              <a:ln>
                <a:noFill/>
              </a:ln>
              <a:solidFill>
                <a:srgbClr val="444444"/>
              </a:solidFill>
              <a:effectLst/>
              <a:ea typeface="Times New Roman" pitchFamily="18" charset="0"/>
              <a:cs typeface="Arial" pitchFamily="34" charset="0"/>
            </a:rPr>
            <a:t>, </a:t>
          </a:r>
          <a:r>
            <a:rPr kumimoji="0" lang="ru-RU" sz="2300" b="1" i="0" u="none" strike="noStrike" kern="1200" cap="none" normalizeH="0" baseline="0" dirty="0" err="1">
              <a:ln>
                <a:noFill/>
              </a:ln>
              <a:solidFill>
                <a:srgbClr val="444444"/>
              </a:solidFill>
              <a:effectLst/>
              <a:ea typeface="Times New Roman" pitchFamily="18" charset="0"/>
              <a:cs typeface="Arial" pitchFamily="34" charset="0"/>
            </a:rPr>
            <a:t>які</a:t>
          </a:r>
          <a:r>
            <a:rPr kumimoji="0" lang="ru-RU" sz="2300" b="1" i="0" u="none" strike="noStrike" kern="1200" cap="none" normalizeH="0" baseline="0" dirty="0">
              <a:ln>
                <a:noFill/>
              </a:ln>
              <a:solidFill>
                <a:srgbClr val="444444"/>
              </a:solidFill>
              <a:effectLst/>
              <a:ea typeface="Times New Roman" pitchFamily="18" charset="0"/>
              <a:cs typeface="Arial" pitchFamily="34" charset="0"/>
            </a:rPr>
            <a:t> </a:t>
          </a:r>
          <a:r>
            <a:rPr kumimoji="0" lang="ru-RU" sz="2300" b="1" i="0" u="none" strike="noStrike" kern="1200" cap="none" normalizeH="0" baseline="0" dirty="0" err="1">
              <a:ln>
                <a:noFill/>
              </a:ln>
              <a:solidFill>
                <a:srgbClr val="444444"/>
              </a:solidFill>
              <a:effectLst/>
              <a:ea typeface="Times New Roman" pitchFamily="18" charset="0"/>
              <a:cs typeface="Arial" pitchFamily="34" charset="0"/>
            </a:rPr>
            <a:t>слід</a:t>
          </a:r>
          <a:r>
            <a:rPr kumimoji="0" lang="ru-RU" sz="2300" b="1" i="0" u="none" strike="noStrike" kern="1200" cap="none" normalizeH="0" baseline="0" dirty="0">
              <a:ln>
                <a:noFill/>
              </a:ln>
              <a:solidFill>
                <a:srgbClr val="444444"/>
              </a:solidFill>
              <a:effectLst/>
              <a:ea typeface="Times New Roman" pitchFamily="18" charset="0"/>
              <a:cs typeface="Arial" pitchFamily="34" charset="0"/>
            </a:rPr>
            <a:t> обрати для </a:t>
          </a:r>
          <a:r>
            <a:rPr kumimoji="0" lang="ru-RU" sz="2300" b="1" i="0" u="none" strike="noStrike" kern="1200" cap="none" normalizeH="0" baseline="0" dirty="0" err="1">
              <a:ln>
                <a:noFill/>
              </a:ln>
              <a:solidFill>
                <a:srgbClr val="444444"/>
              </a:solidFill>
              <a:effectLst/>
              <a:ea typeface="Times New Roman" pitchFamily="18" charset="0"/>
              <a:cs typeface="Arial" pitchFamily="34" charset="0"/>
            </a:rPr>
            <a:t>прогулянки</a:t>
          </a:r>
          <a:r>
            <a:rPr kumimoji="0" lang="ru-RU" sz="2300" b="1" i="0" u="none" strike="noStrike" kern="1200" cap="none" normalizeH="0" baseline="0" dirty="0">
              <a:ln>
                <a:noFill/>
              </a:ln>
              <a:solidFill>
                <a:srgbClr val="444444"/>
              </a:solidFill>
              <a:effectLst/>
              <a:ea typeface="Times New Roman" pitchFamily="18" charset="0"/>
              <a:cs typeface="Arial" pitchFamily="34" charset="0"/>
            </a:rPr>
            <a:t> на </a:t>
          </a:r>
          <a:r>
            <a:rPr kumimoji="0" lang="ru-RU" sz="2300" b="1" i="0" u="none" strike="noStrike" kern="1200" cap="none" normalizeH="0" baseline="0" dirty="0" err="1">
              <a:ln>
                <a:noFill/>
              </a:ln>
              <a:solidFill>
                <a:srgbClr val="444444"/>
              </a:solidFill>
              <a:effectLst/>
              <a:ea typeface="Times New Roman" pitchFamily="18" charset="0"/>
              <a:cs typeface="Arial" pitchFamily="34" charset="0"/>
            </a:rPr>
            <a:t>природі</a:t>
          </a:r>
          <a:r>
            <a:rPr kumimoji="0" lang="ru-RU" sz="2300" b="1" i="0" u="none" strike="noStrike" kern="1200" cap="none" normalizeH="0" baseline="0" dirty="0">
              <a:ln>
                <a:noFill/>
              </a:ln>
              <a:solidFill>
                <a:srgbClr val="444444"/>
              </a:solidFill>
              <a:effectLst/>
              <a:ea typeface="Times New Roman" pitchFamily="18" charset="0"/>
              <a:cs typeface="Arial" pitchFamily="34" charset="0"/>
            </a:rPr>
            <a:t>;</a:t>
          </a:r>
          <a:endParaRPr lang="ru-RU" sz="2300" b="1" kern="1200" dirty="0"/>
        </a:p>
      </dsp:txBody>
      <dsp:txXfrm>
        <a:off x="2765107" y="3051689"/>
        <a:ext cx="3633539" cy="1028242"/>
      </dsp:txXfrm>
    </dsp:sp>
    <dsp:sp modelId="{0D6F21D8-8EC7-400B-ABC9-56B2DE51059C}">
      <dsp:nvSpPr>
        <dsp:cNvPr id="0" name=""/>
        <dsp:cNvSpPr/>
      </dsp:nvSpPr>
      <dsp:spPr>
        <a:xfrm>
          <a:off x="0" y="2239163"/>
          <a:ext cx="2765107" cy="22282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200" b="1" kern="1200" dirty="0"/>
            <a:t>ВЗУТТЯ</a:t>
          </a:r>
          <a:endParaRPr lang="ru-RU" sz="5200" b="1" kern="1200" dirty="0"/>
        </a:p>
      </dsp:txBody>
      <dsp:txXfrm>
        <a:off x="108775" y="2347938"/>
        <a:ext cx="2547557" cy="20107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A1178-C165-4314-AE76-C40D269477D9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26FBE-7025-438E-9C8B-1DA5EB8853C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8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26FBE-7025-438E-9C8B-1DA5EB8853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29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DC964-D877-4B26-8AD3-BCD706608037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6D872-66B6-4102-8B56-29D1512AEC9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DC964-D877-4B26-8AD3-BCD706608037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6D872-66B6-4102-8B56-29D1512AEC9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DC964-D877-4B26-8AD3-BCD706608037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6D872-66B6-4102-8B56-29D1512AEC9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468313" y="1773238"/>
            <a:ext cx="8280400" cy="475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DC964-D877-4B26-8AD3-BCD706608037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6D872-66B6-4102-8B56-29D1512AEC9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DC964-D877-4B26-8AD3-BCD706608037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6D872-66B6-4102-8B56-29D1512AEC9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DC964-D877-4B26-8AD3-BCD706608037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6D872-66B6-4102-8B56-29D1512AEC9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DC964-D877-4B26-8AD3-BCD706608037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6D872-66B6-4102-8B56-29D1512AEC9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DC964-D877-4B26-8AD3-BCD706608037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6D872-66B6-4102-8B56-29D1512AEC9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DC964-D877-4B26-8AD3-BCD706608037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6D872-66B6-4102-8B56-29D1512AEC9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DC964-D877-4B26-8AD3-BCD706608037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6D872-66B6-4102-8B56-29D1512AEC9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DC964-D877-4B26-8AD3-BCD706608037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6D872-66B6-4102-8B56-29D1512AEC9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DC964-D877-4B26-8AD3-BCD706608037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6D872-66B6-4102-8B56-29D1512AEC9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gif"/><Relationship Id="rId5" Type="http://schemas.openxmlformats.org/officeDocument/2006/relationships/image" Target="../media/image19.emf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&#1042;&#1089;&#1077;%20&#1076;&#1083;&#1103;%203%20&#1082;&#1083;&#1072;&#1089;&#1091;\&#1054;&#1089;&#1085;&#1086;&#1074;&#1080;%20&#1079;&#1076;&#1086;&#1088;&#1086;&#1074;&#1103;%203&#1082;&#1083;\&#1056;&#1086;&#1079;&#1076;&#1110;&#1083;%203.%20&#1041;&#1077;&#1079;&#1087;&#1077;&#1095;&#1085;&#1077;%20&#1076;&#1086;&#1074;&#1082;&#1110;&#1083;&#1083;&#1103;\&#1059;&#1088;&#1086;&#1082;%2025.%20&#1042;&#1110;&#1076;&#1087;&#1086;&#1095;&#1080;&#1085;&#1086;&#1082;%20&#1085;&#1072;%20&#1087;&#1088;&#1080;&#1088;&#1086;&#1076;&#1110;\&#1060;&#1080;&#1083;&#1100;&#1084;.wmv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33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11" Type="http://schemas.openxmlformats.org/officeDocument/2006/relationships/image" Target="../media/image31.jpeg"/><Relationship Id="rId5" Type="http://schemas.openxmlformats.org/officeDocument/2006/relationships/image" Target="../media/image27.jpeg"/><Relationship Id="rId10" Type="http://schemas.openxmlformats.org/officeDocument/2006/relationships/image" Target="../media/image30.jpeg"/><Relationship Id="rId4" Type="http://schemas.openxmlformats.org/officeDocument/2006/relationships/image" Target="../media/image26.jpeg"/><Relationship Id="rId9" Type="http://schemas.openxmlformats.org/officeDocument/2006/relationships/image" Target="../media/image11.jpeg"/><Relationship Id="rId1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&#1042;&#1089;&#1077;%20&#1076;&#1083;&#1103;%203%20&#1082;&#1083;&#1072;&#1089;&#1091;\&#1054;&#1089;&#1085;&#1086;&#1074;&#1080;%20&#1079;&#1076;&#1086;&#1088;&#1086;&#1074;&#1103;%203&#1082;&#1083;\&#1056;&#1086;&#1079;&#1076;&#1110;&#1083;%203.%20&#1041;&#1077;&#1079;&#1087;&#1077;&#1095;&#1085;&#1077;%20&#1076;&#1086;&#1074;&#1082;&#1110;&#1083;&#1083;&#1103;\&#1059;&#1088;&#1086;&#1082;%2025.%20&#1042;&#1110;&#1076;&#1087;&#1086;&#1095;&#1080;&#1085;&#1086;&#1082;%20&#1085;&#1072;%20&#1087;&#1088;&#1080;&#1088;&#1086;&#1076;&#1110;\&#1060;&#1080;&#1083;&#1100;&#1084;_0001.wmv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wmf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gif"/><Relationship Id="rId5" Type="http://schemas.openxmlformats.org/officeDocument/2006/relationships/image" Target="../media/image49.jpeg"/><Relationship Id="rId4" Type="http://schemas.openxmlformats.org/officeDocument/2006/relationships/image" Target="../media/image48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42;&#1089;&#1077;%20&#1076;&#1083;&#1103;%203%20&#1082;&#1083;&#1072;&#1089;&#1091;\&#1054;&#1089;&#1085;&#1086;&#1074;&#1080;%20&#1079;&#1076;&#1086;&#1088;&#1086;&#1074;&#1103;%203&#1082;&#1083;\&#1056;&#1086;&#1079;&#1076;&#1110;&#1083;%203.%20&#1041;&#1077;&#1079;&#1087;&#1077;&#1095;&#1085;&#1077;%20&#1076;&#1086;&#1074;&#1082;&#1110;&#1083;&#1083;&#1103;\&#1059;&#1088;&#1086;&#1082;%2025.%20&#1042;&#1110;&#1076;&#1087;&#1086;&#1095;&#1080;&#1085;&#1086;&#1082;%20&#1085;&#1072;%20&#1087;&#1088;&#1080;&#1088;&#1086;&#1076;&#1110;\&#1047;&#1074;&#1091;&#1082;&#1080;%20&#1087;&#1088;&#1080;&#1088;&#1086;&#1076;&#1080;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ДОКУМЕНТАЦИЯ\ПРЕЗЕНТАЦІЇ\шаблоны\анимация\Школа\ФОН ШКОЛА\33ab3a2188e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27784" y="2204864"/>
            <a:ext cx="4536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Відпочинок на </a:t>
            </a:r>
          </a:p>
          <a:p>
            <a:pPr algn="ctr"/>
            <a:r>
              <a:rPr lang="uk-UA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природі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3FC9DEF6-02CA-4B6E-AB2A-1302A55AB033}"/>
              </a:ext>
            </a:extLst>
          </p:cNvPr>
          <p:cNvSpPr/>
          <p:nvPr/>
        </p:nvSpPr>
        <p:spPr>
          <a:xfrm>
            <a:off x="4716016" y="6453172"/>
            <a:ext cx="2730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Підготував: Богдан РАЧУК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64105424_image_0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043608" y="3501008"/>
            <a:ext cx="72728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Запам’ятайте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!</a:t>
            </a:r>
          </a:p>
          <a:p>
            <a:pPr lvl="0" algn="ctr"/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Найкращий</a:t>
            </a: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відпочинок</a:t>
            </a: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— </a:t>
            </a:r>
          </a:p>
          <a:p>
            <a:pPr lvl="0" algn="ctr"/>
            <a:r>
              <a:rPr lang="ru-RU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прогулянка</a:t>
            </a: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lang="ru-RU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природі</a:t>
            </a: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157192"/>
            <a:ext cx="648072" cy="779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221088"/>
            <a:ext cx="648072" cy="818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5373216"/>
            <a:ext cx="472480" cy="836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4509120"/>
            <a:ext cx="504056" cy="606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5661248"/>
            <a:ext cx="720080" cy="909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04448" y="4606352"/>
            <a:ext cx="376925" cy="667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5661248"/>
            <a:ext cx="648072" cy="779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3429000"/>
            <a:ext cx="360040" cy="454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5373216"/>
            <a:ext cx="472480" cy="836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5733256"/>
            <a:ext cx="720080" cy="909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653136"/>
            <a:ext cx="536539" cy="64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581128"/>
            <a:ext cx="391166" cy="69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5805264"/>
            <a:ext cx="648072" cy="779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5445224"/>
            <a:ext cx="472480" cy="836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9" descr="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5896183"/>
            <a:ext cx="576064" cy="727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image7.jpeg"/>
          <p:cNvPicPr>
            <a:picLocks noChangeAspect="1"/>
          </p:cNvPicPr>
          <p:nvPr/>
        </p:nvPicPr>
        <p:blipFill>
          <a:blip r:embed="rId7" cstate="print"/>
          <a:srcRect l="29435" t="23647" r="9733"/>
          <a:stretch>
            <a:fillRect/>
          </a:stretch>
        </p:blipFill>
        <p:spPr>
          <a:xfrm>
            <a:off x="3635896" y="2276872"/>
            <a:ext cx="1640314" cy="144444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64105424_image_0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0482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563888" y="188640"/>
            <a:ext cx="3168352" cy="562074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Руханка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131840" y="1484787"/>
            <a:ext cx="5328592" cy="5016758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indent="449263" algn="just" eaLnBrk="0" hangingPunct="0"/>
            <a:r>
              <a:rPr lang="uk-U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Всі ми лісом ідемо.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49263" algn="just" eaLnBrk="0" hangingPunct="0"/>
            <a:r>
              <a:rPr lang="uk-U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Ось суничка.  (Беремо).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49263" algn="just" eaLnBrk="0" hangingPunct="0"/>
            <a:r>
              <a:rPr lang="uk-U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Всі ми лісом ідемо.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449263" algn="just" eaLnBrk="0" hangingPunct="0"/>
            <a:r>
              <a:rPr lang="uk-U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Мухомор.    (Не беремо).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449263" algn="just" eaLnBrk="0" hangingPunct="0"/>
            <a:r>
              <a:rPr lang="uk-U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Всі ми лісом ідемо.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449263" algn="just" eaLnBrk="0" hangingPunct="0"/>
            <a:r>
              <a:rPr lang="uk-U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Квіти ось.    (Не беремо).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449263" algn="just" eaLnBrk="0" hangingPunct="0"/>
            <a:r>
              <a:rPr lang="uk-U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Всі ми лісом ідемо.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449263" algn="just" eaLnBrk="0" hangingPunct="0"/>
            <a:r>
              <a:rPr lang="uk-U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Ось малина.  (Беремо).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449263" algn="just" eaLnBrk="0" hangingPunct="0"/>
            <a:r>
              <a:rPr lang="uk-U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Всі ми лісом ідемо.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449263" algn="just" eaLnBrk="0" hangingPunct="0"/>
            <a:r>
              <a:rPr lang="uk-U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Ось гніздо.   (Не беремо).</a:t>
            </a:r>
            <a:endParaRPr lang="uk-UA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6228184" y="2060848"/>
            <a:ext cx="1743075" cy="576262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блако 7"/>
          <p:cNvSpPr/>
          <p:nvPr/>
        </p:nvSpPr>
        <p:spPr>
          <a:xfrm>
            <a:off x="5724128" y="3068960"/>
            <a:ext cx="2160588" cy="576262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5724128" y="4005064"/>
            <a:ext cx="2232025" cy="576263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блако 9"/>
          <p:cNvSpPr/>
          <p:nvPr/>
        </p:nvSpPr>
        <p:spPr>
          <a:xfrm>
            <a:off x="6012160" y="5013176"/>
            <a:ext cx="1800225" cy="576262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блако 10"/>
          <p:cNvSpPr/>
          <p:nvPr/>
        </p:nvSpPr>
        <p:spPr>
          <a:xfrm>
            <a:off x="5868144" y="5949280"/>
            <a:ext cx="2232025" cy="576262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" name="Рисунок 13" descr="img6.jpg"/>
          <p:cNvPicPr>
            <a:picLocks noChangeAspect="1"/>
          </p:cNvPicPr>
          <p:nvPr/>
        </p:nvPicPr>
        <p:blipFill>
          <a:blip r:embed="rId3" cstate="print"/>
          <a:srcRect l="17713" t="25449" r="22438" b="7964"/>
          <a:stretch>
            <a:fillRect/>
          </a:stretch>
        </p:blipFill>
        <p:spPr>
          <a:xfrm>
            <a:off x="0" y="2924944"/>
            <a:ext cx="3491880" cy="393305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ДОКУМЕНТАЦИЯ\ПРЕЗЕНТАЦІЇ\шаблоны\анимация\Школа\ФОН ШКОЛА\33ab3a2188e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 t="11812" r="16138" b="37416"/>
          <a:stretch>
            <a:fillRect/>
          </a:stretch>
        </p:blipFill>
        <p:spPr bwMode="auto">
          <a:xfrm>
            <a:off x="0" y="0"/>
            <a:ext cx="9144000" cy="6910430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dirty="0"/>
              <a:t>Щоб під час прогулянки на природі почуватися комфортно і безпечно, треба навчитися підбирати речі для походу.</a:t>
            </a:r>
            <a:endParaRPr lang="ru-RU" sz="2800" b="1" dirty="0"/>
          </a:p>
        </p:txBody>
      </p:sp>
      <p:pic>
        <p:nvPicPr>
          <p:cNvPr id="3" name="Рисунок 2" descr="multy.tv_1422020681_spasik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700808"/>
            <a:ext cx="7524328" cy="515719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Фильм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9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:\ДОКУМЕНТАЦИЯ\ПРЕЗЕНТАЦІЇ\шаблоны\анимация\Школа\ФОН ШКОЛА\33ab3a2188e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 t="11812" r="16138" b="37416"/>
          <a:stretch>
            <a:fillRect/>
          </a:stretch>
        </p:blipFill>
        <p:spPr bwMode="auto">
          <a:xfrm>
            <a:off x="0" y="0"/>
            <a:ext cx="9144000" cy="6910430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836712"/>
            <a:ext cx="2950991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Рисунок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260350"/>
            <a:ext cx="1475656" cy="263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93096"/>
            <a:ext cx="1968773" cy="1807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Рисунок 1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3645024"/>
            <a:ext cx="2592288" cy="25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Рисунок 11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4005064"/>
            <a:ext cx="196691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187624" y="-243408"/>
            <a:ext cx="8229600" cy="1143000"/>
          </a:xfrm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 </a:t>
            </a:r>
            <a:r>
              <a:rPr lang="uk-UA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“Збери</a:t>
            </a:r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рюкзачок”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 descr="multy.tv_1422020681_spasik-2.jpg"/>
          <p:cNvPicPr>
            <a:picLocks noChangeAspect="1"/>
          </p:cNvPicPr>
          <p:nvPr/>
        </p:nvPicPr>
        <p:blipFill>
          <a:blip r:embed="rId8" cstate="print"/>
          <a:srcRect t="25133" r="76075" b="52527"/>
          <a:stretch>
            <a:fillRect/>
          </a:stretch>
        </p:blipFill>
        <p:spPr>
          <a:xfrm>
            <a:off x="6516216" y="2780928"/>
            <a:ext cx="1912713" cy="122413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95536" y="6396335"/>
            <a:ext cx="84185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>
                <a:solidFill>
                  <a:srgbClr val="444444"/>
                </a:solidFill>
                <a:ea typeface="Times New Roman" pitchFamily="18" charset="0"/>
                <a:cs typeface="Arial" pitchFamily="34" charset="0"/>
              </a:rPr>
              <a:t>Підготуйте</a:t>
            </a:r>
            <a:r>
              <a:rPr lang="ru-RU" sz="2400" b="1" dirty="0">
                <a:solidFill>
                  <a:srgbClr val="444444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444444"/>
                </a:solidFill>
                <a:ea typeface="Times New Roman" pitchFamily="18" charset="0"/>
                <a:cs typeface="Arial" pitchFamily="34" charset="0"/>
              </a:rPr>
              <a:t>поради</a:t>
            </a:r>
            <a:r>
              <a:rPr lang="ru-RU" sz="2400" b="1" dirty="0">
                <a:solidFill>
                  <a:srgbClr val="444444"/>
                </a:solidFill>
                <a:ea typeface="Times New Roman" pitchFamily="18" charset="0"/>
                <a:cs typeface="Arial" pitchFamily="34" charset="0"/>
              </a:rPr>
              <a:t>, </a:t>
            </a:r>
            <a:r>
              <a:rPr lang="ru-RU" sz="2400" b="1" dirty="0" err="1">
                <a:solidFill>
                  <a:srgbClr val="444444"/>
                </a:solidFill>
                <a:ea typeface="Times New Roman" pitchFamily="18" charset="0"/>
                <a:cs typeface="Arial" pitchFamily="34" charset="0"/>
              </a:rPr>
              <a:t>щодо</a:t>
            </a:r>
            <a:r>
              <a:rPr lang="ru-RU" sz="2400" b="1" dirty="0">
                <a:solidFill>
                  <a:srgbClr val="444444"/>
                </a:solidFill>
                <a:ea typeface="Times New Roman" pitchFamily="18" charset="0"/>
                <a:cs typeface="Arial" pitchFamily="34" charset="0"/>
              </a:rPr>
              <a:t> речей, </a:t>
            </a:r>
            <a:r>
              <a:rPr lang="ru-RU" sz="2400" b="1" dirty="0" err="1">
                <a:solidFill>
                  <a:srgbClr val="444444"/>
                </a:solidFill>
                <a:ea typeface="Times New Roman" pitchFamily="18" charset="0"/>
                <a:cs typeface="Arial" pitchFamily="34" charset="0"/>
              </a:rPr>
              <a:t>які</a:t>
            </a:r>
            <a:r>
              <a:rPr lang="ru-RU" sz="2400" b="1" dirty="0">
                <a:solidFill>
                  <a:srgbClr val="444444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444444"/>
                </a:solidFill>
                <a:ea typeface="Times New Roman" pitchFamily="18" charset="0"/>
                <a:cs typeface="Arial" pitchFamily="34" charset="0"/>
              </a:rPr>
              <a:t>необхідно</a:t>
            </a:r>
            <a:r>
              <a:rPr lang="ru-RU" sz="2400" b="1" dirty="0">
                <a:solidFill>
                  <a:srgbClr val="444444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444444"/>
                </a:solidFill>
                <a:ea typeface="Times New Roman" pitchFamily="18" charset="0"/>
                <a:cs typeface="Arial" pitchFamily="34" charset="0"/>
              </a:rPr>
              <a:t>взяти</a:t>
            </a:r>
            <a:r>
              <a:rPr lang="ru-RU" sz="2400" b="1" dirty="0">
                <a:solidFill>
                  <a:srgbClr val="444444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444444"/>
                </a:solidFill>
                <a:ea typeface="Times New Roman" pitchFamily="18" charset="0"/>
                <a:cs typeface="Arial" pitchFamily="34" charset="0"/>
              </a:rPr>
              <a:t>з</a:t>
            </a:r>
            <a:r>
              <a:rPr lang="ru-RU" sz="2400" b="1" dirty="0">
                <a:solidFill>
                  <a:srgbClr val="444444"/>
                </a:solidFill>
                <a:ea typeface="Times New Roman" pitchFamily="18" charset="0"/>
                <a:cs typeface="Arial" pitchFamily="34" charset="0"/>
              </a:rPr>
              <a:t> собою.</a:t>
            </a:r>
            <a:endParaRPr lang="ru-RU" sz="3200" b="1" dirty="0">
              <a:cs typeface="Arial" pitchFamily="34" charset="0"/>
            </a:endParaRPr>
          </a:p>
        </p:txBody>
      </p:sp>
      <p:pic>
        <p:nvPicPr>
          <p:cNvPr id="13" name="Рисунок 12" descr="img26.jpg"/>
          <p:cNvPicPr>
            <a:picLocks noChangeAspect="1"/>
          </p:cNvPicPr>
          <p:nvPr/>
        </p:nvPicPr>
        <p:blipFill>
          <a:blip r:embed="rId9" cstate="print"/>
          <a:srcRect l="32249" t="8795" r="29143"/>
          <a:stretch>
            <a:fillRect/>
          </a:stretch>
        </p:blipFill>
        <p:spPr>
          <a:xfrm flipH="1">
            <a:off x="0" y="0"/>
            <a:ext cx="2339752" cy="414544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128" name="Рисунок 12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3284984"/>
            <a:ext cx="1440160" cy="1379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1234681130_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915816" y="4941168"/>
            <a:ext cx="1280087" cy="1036870"/>
          </a:xfrm>
          <a:prstGeom prst="rect">
            <a:avLst/>
          </a:prstGeom>
        </p:spPr>
      </p:pic>
      <p:pic>
        <p:nvPicPr>
          <p:cNvPr id="15" name="Рисунок 14" descr="furby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092280" y="4941168"/>
            <a:ext cx="1614096" cy="1207882"/>
          </a:xfrm>
          <a:prstGeom prst="rect">
            <a:avLst/>
          </a:prstGeom>
        </p:spPr>
      </p:pic>
      <p:pic>
        <p:nvPicPr>
          <p:cNvPr id="16" name="Рисунок 15" descr="post-36906-1193947155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339752" y="836712"/>
            <a:ext cx="1021413" cy="1793147"/>
          </a:xfrm>
          <a:prstGeom prst="rect">
            <a:avLst/>
          </a:prstGeom>
        </p:spPr>
      </p:pic>
      <p:pic>
        <p:nvPicPr>
          <p:cNvPr id="17" name="Рисунок 16" descr="rogatka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156176" y="764704"/>
            <a:ext cx="1584176" cy="158417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ДОКУМЕНТАЦИЯ\ПРЕЗЕНТАЦІЇ\шаблоны\анимация\Школа\ФОН ШКОЛА\33ab3a2188e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 t="11812" r="16138" b="37416"/>
          <a:stretch>
            <a:fillRect/>
          </a:stretch>
        </p:blipFill>
        <p:spPr bwMode="auto">
          <a:xfrm>
            <a:off x="0" y="0"/>
            <a:ext cx="9144000" cy="6910430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lvl="0"/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Гра «Обери одяг»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548680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endParaRPr lang="ru-RU" sz="2000" b="1" dirty="0">
              <a:solidFill>
                <a:srgbClr val="0070C0"/>
              </a:solidFill>
              <a:ea typeface="Times New Roman" pitchFamily="18" charset="0"/>
              <a:cs typeface="Arial" pitchFamily="34" charset="0"/>
            </a:endParaRPr>
          </a:p>
          <a:p>
            <a:endParaRPr lang="ru-RU" sz="2000" b="1" dirty="0">
              <a:solidFill>
                <a:srgbClr val="0070C0"/>
              </a:solidFill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0" y="1340768"/>
          <a:ext cx="691276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Рисунок 8" descr="cpasik_0.preview.jpg"/>
          <p:cNvPicPr>
            <a:picLocks noChangeAspect="1"/>
          </p:cNvPicPr>
          <p:nvPr/>
        </p:nvPicPr>
        <p:blipFill>
          <a:blip r:embed="rId8" cstate="print"/>
          <a:srcRect l="47872" t="8640" r="11808"/>
          <a:stretch>
            <a:fillRect/>
          </a:stretch>
        </p:blipFill>
        <p:spPr>
          <a:xfrm flipH="1">
            <a:off x="6660232" y="1052736"/>
            <a:ext cx="2736304" cy="479715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" name="TextBox 9"/>
          <p:cNvSpPr txBox="1"/>
          <p:nvPr/>
        </p:nvSpPr>
        <p:spPr>
          <a:xfrm>
            <a:off x="287280" y="5949280"/>
            <a:ext cx="8856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Навчись підбирати одяг і взуття для прогулянки.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ДОКУМЕНТАЦИЯ\ПРЕЗЕНТАЦІЇ\шаблоны\анимация\Школа\ФОН ШКОЛА\33ab3a2188e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 t="11812" r="16138" b="37416"/>
          <a:stretch>
            <a:fillRect/>
          </a:stretch>
        </p:blipFill>
        <p:spPr bwMode="auto">
          <a:xfrm>
            <a:off x="0" y="0"/>
            <a:ext cx="9144000" cy="6910430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634082"/>
          </a:xfrm>
        </p:spPr>
        <p:txBody>
          <a:bodyPr>
            <a:noAutofit/>
          </a:bodyPr>
          <a:lstStyle/>
          <a:p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323528" y="1762365"/>
            <a:ext cx="4824536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— </a:t>
            </a: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Чому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говорять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що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кліщі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 — невидима </a:t>
            </a: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небезпека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?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— Як </a:t>
            </a: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уберегтися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від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цієї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небезпеки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?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6" name="Рисунок 5" descr="127909732883803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836712"/>
            <a:ext cx="3692649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b866302dfa.jpg"/>
          <p:cNvPicPr>
            <a:picLocks noChangeAspect="1"/>
          </p:cNvPicPr>
          <p:nvPr/>
        </p:nvPicPr>
        <p:blipFill>
          <a:blip r:embed="rId4" cstate="print"/>
          <a:srcRect l="15728"/>
          <a:stretch>
            <a:fillRect/>
          </a:stretch>
        </p:blipFill>
        <p:spPr>
          <a:xfrm>
            <a:off x="2483768" y="3717032"/>
            <a:ext cx="4048402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ДОКУМЕНТАЦИЯ\ПРЕЗЕНТАЦІЇ\шаблоны\анимация\Школа\ФОН ШКОЛА\33ab3a2188e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 t="11812" r="16138" b="37416"/>
          <a:stretch>
            <a:fillRect/>
          </a:stretch>
        </p:blipFill>
        <p:spPr bwMode="auto">
          <a:xfrm>
            <a:off x="0" y="0"/>
            <a:ext cx="9144000" cy="6910430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 думок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587" y="1052736"/>
            <a:ext cx="9047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Які</a:t>
            </a:r>
            <a:r>
              <a:rPr lang="ru-RU" sz="2400" b="1" dirty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небезпечні</a:t>
            </a:r>
            <a:r>
              <a:rPr lang="ru-RU" sz="2400" b="1" dirty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ситуації</a:t>
            </a:r>
            <a:r>
              <a:rPr lang="ru-RU" sz="2400" b="1" dirty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можуть</a:t>
            </a:r>
            <a:r>
              <a:rPr lang="ru-RU" sz="2400" b="1" dirty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виникнути</a:t>
            </a:r>
            <a:r>
              <a:rPr lang="ru-RU" sz="2400" b="1" dirty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lang="ru-RU" sz="2400" b="1" dirty="0" err="1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відпочинку</a:t>
            </a:r>
            <a:r>
              <a:rPr lang="ru-RU" sz="2400" b="1" dirty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lang="ru-RU" sz="2400" b="1" dirty="0"/>
          </a:p>
        </p:txBody>
      </p:sp>
      <p:pic>
        <p:nvPicPr>
          <p:cNvPr id="7" name="Рисунок 6" descr="image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628800"/>
            <a:ext cx="6561956" cy="4900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Фильм_000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2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ДОКУМЕНТАЦИЯ\ПРЕЗЕНТАЦІЇ\шаблоны\анимация\Школа\ФОН ШКОЛА\33ab3a2188e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 t="11812" r="16138" b="37416"/>
          <a:stretch>
            <a:fillRect/>
          </a:stretch>
        </p:blipFill>
        <p:spPr bwMode="auto">
          <a:xfrm>
            <a:off x="0" y="0"/>
            <a:ext cx="9144000" cy="6910430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Содержимое 5"/>
          <p:cNvSpPr>
            <a:spLocks noGrp="1"/>
          </p:cNvSpPr>
          <p:nvPr>
            <p:ph sz="half" idx="1"/>
          </p:nvPr>
        </p:nvSpPr>
        <p:spPr>
          <a:xfrm>
            <a:off x="500063" y="1571625"/>
            <a:ext cx="4038600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36712"/>
            <a:ext cx="4464496" cy="5636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932040" y="3501008"/>
            <a:ext cx="3887788" cy="1938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Вирушай на природу лише </a:t>
            </a:r>
          </a:p>
          <a:p>
            <a:pPr algn="ctr">
              <a:defRPr/>
            </a:pPr>
            <a:r>
              <a:rPr lang="uk-UA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 дорослими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751512" y="1377645"/>
            <a:ext cx="43924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Які правила поведінки у лісі </a:t>
            </a: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ви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rgbClr val="444444"/>
                </a:solidFill>
                <a:ea typeface="Times New Roman" pitchFamily="18" charset="0"/>
                <a:cs typeface="Arial" pitchFamily="34" charset="0"/>
              </a:rPr>
              <a:t>запам</a:t>
            </a:r>
            <a:r>
              <a:rPr lang="uk-UA" sz="2800" dirty="0"/>
              <a:t>'</a:t>
            </a:r>
            <a:r>
              <a:rPr lang="ru-RU" sz="2800" b="1" dirty="0" err="1">
                <a:solidFill>
                  <a:srgbClr val="444444"/>
                </a:solidFill>
                <a:ea typeface="Times New Roman" pitchFamily="18" charset="0"/>
                <a:cs typeface="Arial" pitchFamily="34" charset="0"/>
              </a:rPr>
              <a:t>ята</a:t>
            </a: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ли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?</a:t>
            </a:r>
            <a:endParaRPr kumimoji="0" lang="ru-RU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2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ДОКУМЕНТАЦИЯ\ПРЕЗЕНТАЦІЇ\шаблоны\анимация\Школа\ФОН ШКОЛА\33ab3a2188e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 t="11812" r="16138" b="37416"/>
          <a:stretch>
            <a:fillRect/>
          </a:stretch>
        </p:blipFill>
        <p:spPr bwMode="auto">
          <a:xfrm>
            <a:off x="0" y="0"/>
            <a:ext cx="9144000" cy="6910430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:\Плакати\IMG_3250.JPG"/>
          <p:cNvPicPr>
            <a:picLocks noChangeAspect="1" noChangeArrowheads="1"/>
          </p:cNvPicPr>
          <p:nvPr/>
        </p:nvPicPr>
        <p:blipFill>
          <a:blip r:embed="rId3" cstate="print"/>
          <a:srcRect l="2444" r="2830"/>
          <a:stretch>
            <a:fillRect/>
          </a:stretch>
        </p:blipFill>
        <p:spPr bwMode="auto">
          <a:xfrm>
            <a:off x="539552" y="1268760"/>
            <a:ext cx="3384946" cy="2514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K:\Плакати\IMG_3252.JPG"/>
          <p:cNvPicPr>
            <a:picLocks noChangeAspect="1" noChangeArrowheads="1"/>
          </p:cNvPicPr>
          <p:nvPr/>
        </p:nvPicPr>
        <p:blipFill>
          <a:blip r:embed="rId4" cstate="print"/>
          <a:srcRect l="3522" r="3413"/>
          <a:stretch>
            <a:fillRect/>
          </a:stretch>
        </p:blipFill>
        <p:spPr bwMode="auto">
          <a:xfrm>
            <a:off x="5148064" y="3861048"/>
            <a:ext cx="3147406" cy="2432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K:\Плакати\IMG_3249.JPG"/>
          <p:cNvPicPr>
            <a:picLocks noChangeAspect="1" noChangeArrowheads="1"/>
          </p:cNvPicPr>
          <p:nvPr/>
        </p:nvPicPr>
        <p:blipFill>
          <a:blip r:embed="rId5" cstate="print"/>
          <a:srcRect l="2543" r="2351"/>
          <a:stretch>
            <a:fillRect/>
          </a:stretch>
        </p:blipFill>
        <p:spPr bwMode="auto">
          <a:xfrm>
            <a:off x="827584" y="3789040"/>
            <a:ext cx="3384946" cy="2434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K:\Плакати\IMG_3251.JPG"/>
          <p:cNvPicPr>
            <a:picLocks noChangeAspect="1" noChangeArrowheads="1"/>
          </p:cNvPicPr>
          <p:nvPr/>
        </p:nvPicPr>
        <p:blipFill>
          <a:blip r:embed="rId6" cstate="print"/>
          <a:srcRect r="2368"/>
          <a:stretch>
            <a:fillRect/>
          </a:stretch>
        </p:blipFill>
        <p:spPr bwMode="auto">
          <a:xfrm>
            <a:off x="4788024" y="1340768"/>
            <a:ext cx="3144563" cy="2494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3"/>
          <p:cNvSpPr txBox="1">
            <a:spLocks/>
          </p:cNvSpPr>
          <p:nvPr/>
        </p:nvSpPr>
        <p:spPr bwMode="auto">
          <a:xfrm>
            <a:off x="359024" y="548680"/>
            <a:ext cx="878497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3600" b="1" dirty="0">
                <a:ln/>
                <a:solidFill>
                  <a:srgbClr val="0070C0"/>
                </a:solidFill>
                <a:latin typeface="+mj-lt"/>
                <a:ea typeface="+mj-ea"/>
                <a:cs typeface="Arial" pitchFamily="34" charset="0"/>
              </a:rPr>
              <a:t>Які місця для ігор потрібно обирати?</a:t>
            </a:r>
            <a:endParaRPr kumimoji="0" lang="ru-RU" sz="3600" b="1" i="0" u="none" strike="noStrike" kern="1200" normalizeH="0" baseline="0" noProof="0" dirty="0">
              <a:ln/>
              <a:solidFill>
                <a:srgbClr val="0070C0"/>
              </a:solidFill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6165304"/>
            <a:ext cx="6958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Для ігор і розваг обирайте  безпечні місця. 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Заголовок 3"/>
          <p:cNvSpPr>
            <a:spLocks noGrp="1"/>
          </p:cNvSpPr>
          <p:nvPr>
            <p:ph type="title"/>
          </p:nvPr>
        </p:nvSpPr>
        <p:spPr>
          <a:xfrm>
            <a:off x="1907704" y="0"/>
            <a:ext cx="4536504" cy="490066"/>
          </a:xfrm>
        </p:spPr>
        <p:txBody>
          <a:bodyPr>
            <a:noAutofit/>
          </a:bodyPr>
          <a:lstStyle/>
          <a:p>
            <a:r>
              <a:rPr lang="uk-UA" sz="3600" b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Вправа </a:t>
            </a:r>
            <a:r>
              <a:rPr lang="uk-UA" sz="3600" b="1" cap="non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uk-UA" sz="3600" cap="non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uk-UA" sz="3600" b="1" cap="non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ікрофон”</a:t>
            </a:r>
            <a:endParaRPr lang="ru-RU" sz="3600" b="1" cap="non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:\ДОКУМЕНТАЦИЯ\ПРЕЗЕНТАЦІЇ\шаблоны\анимация\Школа\ФОН ШКОЛА\33ab3a2188e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 t="11812" r="16138" b="37416"/>
          <a:stretch>
            <a:fillRect/>
          </a:stretch>
        </p:blipFill>
        <p:spPr bwMode="auto">
          <a:xfrm>
            <a:off x="0" y="0"/>
            <a:ext cx="9144000" cy="6910430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ертикальный текст 2"/>
          <p:cNvSpPr>
            <a:spLocks noGrp="1"/>
          </p:cNvSpPr>
          <p:nvPr>
            <p:ph type="body" orient="vert" idx="4294967295"/>
          </p:nvPr>
        </p:nvSpPr>
        <p:spPr>
          <a:xfrm>
            <a:off x="3491880" y="3645024"/>
            <a:ext cx="5472608" cy="2555851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uk-UA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uk-UA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Бережи ліс! </a:t>
            </a:r>
          </a:p>
          <a:p>
            <a:pPr>
              <a:buFont typeface="Arial" charset="0"/>
              <a:buNone/>
              <a:defRPr/>
            </a:pPr>
            <a:r>
              <a:rPr lang="uk-UA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ламай дерев та кущів. </a:t>
            </a:r>
          </a:p>
          <a:p>
            <a:pPr>
              <a:buFont typeface="Arial" charset="0"/>
              <a:buNone/>
              <a:defRPr/>
            </a:pPr>
            <a:r>
              <a:rPr lang="uk-UA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руйнуй мурашників і пташиних гнізд.</a:t>
            </a:r>
          </a:p>
          <a:p>
            <a:pPr>
              <a:buFont typeface="Arial" charset="0"/>
              <a:buNone/>
              <a:defRPr/>
            </a:pP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3455368" cy="5243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2"/>
          <p:cNvPicPr>
            <a:picLocks noChangeAspect="1" noChangeArrowheads="1"/>
          </p:cNvPicPr>
          <p:nvPr/>
        </p:nvPicPr>
        <p:blipFill>
          <a:blip r:embed="rId4" cstate="print"/>
          <a:srcRect t="15378"/>
          <a:stretch>
            <a:fillRect/>
          </a:stretch>
        </p:blipFill>
        <p:spPr bwMode="auto">
          <a:xfrm>
            <a:off x="4283968" y="980728"/>
            <a:ext cx="4078217" cy="2780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1979712" y="0"/>
            <a:ext cx="43418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Гра </a:t>
            </a:r>
            <a:r>
              <a:rPr lang="uk-UA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“Назви</a:t>
            </a:r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uk-UA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правило”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ДОКУМЕНТАЦИЯ\ПРЕЗЕНТАЦІЇ\шаблоны\анимация\Школа\ФОН ШКОЛА\33ab3a2188e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 t="11812" r="16138" b="37416"/>
          <a:stretch>
            <a:fillRect/>
          </a:stretch>
        </p:blipFill>
        <p:spPr bwMode="auto">
          <a:xfrm>
            <a:off x="0" y="0"/>
            <a:ext cx="9144000" cy="6910430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10"/>
          <p:cNvPicPr>
            <a:picLocks noChangeAspect="1" noChangeArrowheads="1"/>
          </p:cNvPicPr>
          <p:nvPr/>
        </p:nvPicPr>
        <p:blipFill>
          <a:blip r:embed="rId3" cstate="print"/>
          <a:srcRect t="16056"/>
          <a:stretch>
            <a:fillRect/>
          </a:stretch>
        </p:blipFill>
        <p:spPr bwMode="auto">
          <a:xfrm>
            <a:off x="1259632" y="1124744"/>
            <a:ext cx="6645275" cy="4400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11560" y="5301208"/>
            <a:ext cx="7884368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Прибирай за собою. Не залишай у лісі сміття!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1979712" y="0"/>
            <a:ext cx="43418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Гра </a:t>
            </a:r>
            <a:r>
              <a:rPr lang="uk-UA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“Назви</a:t>
            </a:r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uk-UA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правило”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E:\ДОКУМЕНТАЦИЯ\ПРЕЗЕНТАЦІЇ\шаблоны\анимация\Школа\ФОН ШКОЛА\33ab3a2188e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 t="11812" r="16138" b="37416"/>
          <a:stretch>
            <a:fillRect/>
          </a:stretch>
        </p:blipFill>
        <p:spPr bwMode="auto">
          <a:xfrm>
            <a:off x="0" y="0"/>
            <a:ext cx="9144000" cy="6910430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9"/>
          <p:cNvPicPr>
            <a:picLocks noChangeAspect="1" noChangeArrowheads="1"/>
          </p:cNvPicPr>
          <p:nvPr/>
        </p:nvPicPr>
        <p:blipFill>
          <a:blip r:embed="rId3" cstate="print"/>
          <a:srcRect t="14566"/>
          <a:stretch>
            <a:fillRect/>
          </a:stretch>
        </p:blipFill>
        <p:spPr bwMode="auto">
          <a:xfrm>
            <a:off x="3707904" y="1196752"/>
            <a:ext cx="5131816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11560" y="4941168"/>
            <a:ext cx="7884368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Не розпалюй вогнищ у заборонених місцях – багато лісів гине від пожеж, гинуть у вогні й дикі тварини.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t="21019" r="29733"/>
          <a:stretch>
            <a:fillRect/>
          </a:stretch>
        </p:blipFill>
        <p:spPr bwMode="auto">
          <a:xfrm>
            <a:off x="323528" y="1268760"/>
            <a:ext cx="3132856" cy="3584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6" descr="BD07351_.WM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3933056"/>
            <a:ext cx="1225079" cy="852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1979712" y="0"/>
            <a:ext cx="43418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Гра </a:t>
            </a:r>
            <a:r>
              <a:rPr lang="uk-UA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“Назви</a:t>
            </a:r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uk-UA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правило”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12" name="Рисунок 11" descr="forestfir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75656" y="836712"/>
            <a:ext cx="6268613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:\ДОКУМЕНТАЦИЯ\ПРЕЗЕНТАЦІЇ\шаблоны\анимация\Школа\ФОН ШКОЛА\33ab3a2188e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 t="11812" r="16138" b="37416"/>
          <a:stretch>
            <a:fillRect/>
          </a:stretch>
        </p:blipFill>
        <p:spPr bwMode="auto">
          <a:xfrm>
            <a:off x="0" y="0"/>
            <a:ext cx="9144000" cy="6910430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14"/>
          <p:cNvPicPr>
            <a:picLocks noChangeAspect="1" noChangeArrowheads="1"/>
          </p:cNvPicPr>
          <p:nvPr/>
        </p:nvPicPr>
        <p:blipFill>
          <a:blip r:embed="rId3" cstate="print"/>
          <a:srcRect l="53143"/>
          <a:stretch>
            <a:fillRect/>
          </a:stretch>
        </p:blipFill>
        <p:spPr bwMode="auto">
          <a:xfrm flipH="1">
            <a:off x="467544" y="908720"/>
            <a:ext cx="3526012" cy="5741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572000" y="1988840"/>
            <a:ext cx="3528392" cy="23083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збирай грибів. Серед них багато отруйних.</a:t>
            </a:r>
          </a:p>
        </p:txBody>
      </p:sp>
      <p:pic>
        <p:nvPicPr>
          <p:cNvPr id="6" name="Picture 10" descr="butterfly5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5085184"/>
            <a:ext cx="83671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13"/>
          <p:cNvPicPr>
            <a:picLocks noChangeAspect="1" noChangeArrowheads="1"/>
          </p:cNvPicPr>
          <p:nvPr/>
        </p:nvPicPr>
        <p:blipFill>
          <a:blip r:embed="rId5" cstate="print"/>
          <a:srcRect l="31873" t="84380" r="56653"/>
          <a:stretch>
            <a:fillRect/>
          </a:stretch>
        </p:blipFill>
        <p:spPr bwMode="auto">
          <a:xfrm>
            <a:off x="467544" y="5517232"/>
            <a:ext cx="1198984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Picture 7" descr="butterfly6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51960">
            <a:off x="425775" y="5274916"/>
            <a:ext cx="737370" cy="68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979712" y="0"/>
            <a:ext cx="43418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Гра </a:t>
            </a:r>
            <a:r>
              <a:rPr lang="uk-UA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“Назви</a:t>
            </a:r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uk-UA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правило”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ДОКУМЕНТАЦИЯ\ПРЕЗЕНТАЦІЇ\шаблоны\анимация\Школа\ФОН ШКОЛА\33ab3a2188e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 t="11812" r="16138" b="37416"/>
          <a:stretch>
            <a:fillRect/>
          </a:stretch>
        </p:blipFill>
        <p:spPr bwMode="auto">
          <a:xfrm>
            <a:off x="0" y="0"/>
            <a:ext cx="9144000" cy="6910430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14"/>
          <p:cNvPicPr>
            <a:picLocks noChangeAspect="1" noChangeArrowheads="1"/>
          </p:cNvPicPr>
          <p:nvPr/>
        </p:nvPicPr>
        <p:blipFill>
          <a:blip r:embed="rId3" cstate="print"/>
          <a:srcRect r="44894"/>
          <a:stretch>
            <a:fillRect/>
          </a:stretch>
        </p:blipFill>
        <p:spPr bwMode="auto">
          <a:xfrm>
            <a:off x="539552" y="1196752"/>
            <a:ext cx="3808040" cy="5165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788024" y="1844824"/>
            <a:ext cx="3312368" cy="35394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Ніколи не бери в руки незнайомі ягоди, тим більше не куштуй їх – вони можуть бути отруйними.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979712" y="0"/>
            <a:ext cx="43418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Гра </a:t>
            </a:r>
            <a:r>
              <a:rPr lang="uk-UA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“Назви</a:t>
            </a:r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uk-UA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правило”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ДОКУМЕНТАЦИЯ\ПРЕЗЕНТАЦІЇ\шаблоны\анимация\Школа\ФОН ШКОЛА\33ab3a2188e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 t="11812" r="16138" b="37416"/>
          <a:stretch>
            <a:fillRect/>
          </a:stretch>
        </p:blipFill>
        <p:spPr bwMode="auto">
          <a:xfrm>
            <a:off x="0" y="0"/>
            <a:ext cx="9144000" cy="6910430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43808" y="0"/>
            <a:ext cx="3600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Гра «Інтерв’ю»</a:t>
            </a:r>
            <a:endParaRPr kumimoji="0" lang="uk-UA" sz="4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746638" y="5383669"/>
            <a:ext cx="287957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Коли гадюка </a:t>
            </a: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стає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небезпечною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?</a:t>
            </a:r>
            <a:endParaRPr kumimoji="0" lang="ru-RU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268760"/>
            <a:ext cx="30963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srgbClr val="444444"/>
                </a:solidFill>
                <a:latin typeface="+mj-lt"/>
                <a:ea typeface="Times New Roman" pitchFamily="18" charset="0"/>
                <a:cs typeface="Arial" pitchFamily="34" charset="0"/>
              </a:rPr>
              <a:t>Як </a:t>
            </a:r>
            <a:r>
              <a:rPr lang="ru-RU" sz="2800" b="1" dirty="0" err="1">
                <a:solidFill>
                  <a:srgbClr val="444444"/>
                </a:solidFill>
                <a:latin typeface="+mj-lt"/>
                <a:ea typeface="Times New Roman" pitchFamily="18" charset="0"/>
                <a:cs typeface="Arial" pitchFamily="34" charset="0"/>
              </a:rPr>
              <a:t>уникнути</a:t>
            </a:r>
            <a:r>
              <a:rPr lang="ru-RU" sz="2800" b="1" dirty="0">
                <a:solidFill>
                  <a:srgbClr val="444444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rgbClr val="444444"/>
                </a:solidFill>
                <a:latin typeface="+mj-lt"/>
                <a:ea typeface="Times New Roman" pitchFamily="18" charset="0"/>
                <a:cs typeface="Arial" pitchFamily="34" charset="0"/>
              </a:rPr>
              <a:t>зустрічі</a:t>
            </a:r>
            <a:r>
              <a:rPr lang="ru-RU" sz="2800" b="1" dirty="0">
                <a:solidFill>
                  <a:srgbClr val="444444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rgbClr val="444444"/>
                </a:solidFill>
                <a:latin typeface="+mj-lt"/>
                <a:ea typeface="Times New Roman" pitchFamily="18" charset="0"/>
                <a:cs typeface="Arial" pitchFamily="34" charset="0"/>
              </a:rPr>
              <a:t>з</a:t>
            </a:r>
            <a:r>
              <a:rPr lang="ru-RU" sz="2800" b="1" dirty="0">
                <a:solidFill>
                  <a:srgbClr val="444444"/>
                </a:solidFill>
                <a:latin typeface="+mj-lt"/>
                <a:ea typeface="Times New Roman" pitchFamily="18" charset="0"/>
                <a:cs typeface="Arial" pitchFamily="34" charset="0"/>
              </a:rPr>
              <a:t> дикими </a:t>
            </a:r>
            <a:r>
              <a:rPr lang="ru-RU" sz="2800" b="1" dirty="0" err="1">
                <a:solidFill>
                  <a:srgbClr val="444444"/>
                </a:solidFill>
                <a:latin typeface="+mj-lt"/>
                <a:ea typeface="Times New Roman" pitchFamily="18" charset="0"/>
                <a:cs typeface="Arial" pitchFamily="34" charset="0"/>
              </a:rPr>
              <a:t>тваринами</a:t>
            </a:r>
            <a:r>
              <a:rPr lang="ru-RU" sz="2800" b="1" dirty="0">
                <a:solidFill>
                  <a:srgbClr val="444444"/>
                </a:solidFill>
                <a:latin typeface="+mj-lt"/>
                <a:ea typeface="Times New Roman" pitchFamily="18" charset="0"/>
                <a:cs typeface="Arial" pitchFamily="34" charset="0"/>
              </a:rPr>
              <a:t>?</a:t>
            </a:r>
            <a:endParaRPr lang="ru-RU" sz="2400" b="1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algn="ctr"/>
            <a:endParaRPr lang="ru-RU" sz="2800" b="1" dirty="0">
              <a:latin typeface="+mj-lt"/>
            </a:endParaRPr>
          </a:p>
        </p:txBody>
      </p:sp>
      <p:pic>
        <p:nvPicPr>
          <p:cNvPr id="6" name="Picture 6" descr="19"/>
          <p:cNvPicPr>
            <a:picLocks noChangeAspect="1" noChangeArrowheads="1"/>
          </p:cNvPicPr>
          <p:nvPr/>
        </p:nvPicPr>
        <p:blipFill>
          <a:blip r:embed="rId3" cstate="print"/>
          <a:srcRect t="28333" r="23447" b="10037"/>
          <a:stretch>
            <a:fillRect/>
          </a:stretch>
        </p:blipFill>
        <p:spPr bwMode="auto">
          <a:xfrm>
            <a:off x="5148064" y="1484784"/>
            <a:ext cx="349756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683568" y="2924944"/>
            <a:ext cx="3231596" cy="321297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ДОКУМЕНТАЦИЯ\ПРЕЗЕНТАЦІЇ\шаблоны\анимация\Школа\ФОН ШКОЛА\33ab3a2188e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 t="11812" r="16138" b="37416"/>
          <a:stretch>
            <a:fillRect/>
          </a:stretch>
        </p:blipFill>
        <p:spPr bwMode="auto">
          <a:xfrm>
            <a:off x="0" y="0"/>
            <a:ext cx="9144000" cy="6910430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1520" y="5657671"/>
            <a:ext cx="86044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Чому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важливо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дотримувати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правил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безпеки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їзди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велосипеді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?</a:t>
            </a:r>
            <a:endParaRPr lang="ru-RU" sz="2000" b="1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Які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частини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велосипеда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слід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перевірити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перед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поїздкою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?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Вправа </a:t>
            </a:r>
            <a:r>
              <a:rPr lang="uk-UA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“Мікрофон”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193801_9a18c998f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564904"/>
            <a:ext cx="3310712" cy="25202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 descr="park.gif"/>
          <p:cNvPicPr>
            <a:picLocks noChangeAspect="1"/>
          </p:cNvPicPr>
          <p:nvPr/>
        </p:nvPicPr>
        <p:blipFill>
          <a:blip r:embed="rId4" cstate="print"/>
          <a:srcRect l="39959"/>
          <a:stretch>
            <a:fillRect/>
          </a:stretch>
        </p:blipFill>
        <p:spPr>
          <a:xfrm>
            <a:off x="3583518" y="764704"/>
            <a:ext cx="5560482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ДОКУМЕНТАЦИЯ\ПРЕЗЕНТАЦІЇ\шаблоны\анимация\Школа\ФОН ШКОЛА\33ab3a2188e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 t="11812" r="16138" b="37416"/>
          <a:stretch>
            <a:fillRect/>
          </a:stretch>
        </p:blipFill>
        <p:spPr bwMode="auto">
          <a:xfrm>
            <a:off x="0" y="0"/>
            <a:ext cx="9144000" cy="6910430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ДОКУМЕНТАЦИЯ\ПРЕЗЕНТАЦІЇ\шаблоны\анимация\люди\пп1 (5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8179" y="836712"/>
            <a:ext cx="4245822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D:\ДОКУМЕНТАЦИЯ\ПРЕЗЕНТАЦІЇ\шаблоны\анимация\люди\пп1 (6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17913"/>
            <a:ext cx="482123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39552" y="1506271"/>
            <a:ext cx="37444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Яким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є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значення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активного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відпочинку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для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здоров’я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людини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0"/>
            <a:ext cx="6766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Який</a:t>
            </a:r>
            <a:r>
              <a:rPr lang="ru-RU" sz="3600" b="1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відпочинок</a:t>
            </a:r>
            <a:r>
              <a:rPr lang="ru-RU" sz="3600" b="1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 — </a:t>
            </a:r>
            <a:r>
              <a:rPr lang="ru-RU" sz="3600" b="1" dirty="0" err="1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найкращий</a:t>
            </a:r>
            <a:r>
              <a:rPr lang="ru-RU" sz="3600" b="1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?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4149080"/>
            <a:ext cx="34244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 err="1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Чому</a:t>
            </a:r>
            <a:r>
              <a:rPr lang="ru-RU" sz="2400" b="1" dirty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людина</a:t>
            </a:r>
            <a:r>
              <a:rPr lang="ru-RU" sz="2400" b="1" dirty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намагається</a:t>
            </a:r>
            <a:r>
              <a:rPr lang="ru-RU" sz="2400" b="1" dirty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організувати</a:t>
            </a:r>
            <a:r>
              <a:rPr lang="ru-RU" sz="2400" b="1" dirty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власний</a:t>
            </a:r>
            <a:r>
              <a:rPr lang="ru-RU" sz="2400" b="1" dirty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відпочинок</a:t>
            </a:r>
            <a:r>
              <a:rPr lang="ru-RU" sz="2400" b="1" dirty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саме</a:t>
            </a:r>
            <a:r>
              <a:rPr lang="ru-RU" sz="2400" b="1" dirty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lang="ru-RU" sz="2400" b="1" dirty="0" err="1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природі</a:t>
            </a:r>
            <a:r>
              <a:rPr lang="ru-RU" sz="2400" b="1" dirty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lang="ru-RU" sz="20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endParaRPr lang="ru-RU" sz="24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4105424_image_0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779912" y="2060848"/>
            <a:ext cx="3744416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Ознайомит</a:t>
            </a:r>
            <a:r>
              <a:rPr lang="uk-UA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ис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я </a:t>
            </a:r>
            <a:r>
              <a:rPr kumimoji="0" lang="ru-RU" sz="32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безпечними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правилами </a:t>
            </a:r>
            <a:r>
              <a:rPr kumimoji="0" lang="ru-RU" sz="32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відпочинку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sz="32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природі</a:t>
            </a: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нам </a:t>
            </a:r>
            <a:r>
              <a:rPr lang="ru-RU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допоможуть</a:t>
            </a: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Спасик</a:t>
            </a: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та </a:t>
            </a:r>
            <a:r>
              <a:rPr lang="ru-RU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його</a:t>
            </a: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друзі</a:t>
            </a: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40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752" y="260648"/>
            <a:ext cx="497591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4800" b="1" dirty="0">
                <a:solidFill>
                  <a:srgbClr val="C00000"/>
                </a:solidFill>
              </a:rPr>
              <a:t>Урок - прогулянка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img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08920"/>
            <a:ext cx="4067945" cy="414908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64105424_image_0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pravila_na_prirode1.jpg"/>
          <p:cNvPicPr>
            <a:picLocks noChangeAspect="1"/>
          </p:cNvPicPr>
          <p:nvPr/>
        </p:nvPicPr>
        <p:blipFill>
          <a:blip r:embed="rId3" cstate="print"/>
          <a:srcRect t="9051" r="36613"/>
          <a:stretch>
            <a:fillRect/>
          </a:stretch>
        </p:blipFill>
        <p:spPr>
          <a:xfrm>
            <a:off x="0" y="620688"/>
            <a:ext cx="6300192" cy="623731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627784" y="40230"/>
            <a:ext cx="6696744" cy="2670512"/>
          </a:xfrm>
          <a:prstGeom prst="cloudCallout">
            <a:avLst>
              <a:gd name="adj1" fmla="val -67048"/>
              <a:gd name="adj2" fmla="val 129736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Природа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дарує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людям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чисте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свіже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повітря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гарний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настрій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великий заряд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бадьорості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Під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час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відпочинку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людина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не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лише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набирається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снаги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а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ще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отримує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нові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знання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враження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27784" y="0"/>
            <a:ext cx="6696744" cy="3092172"/>
          </a:xfrm>
          <a:prstGeom prst="cloudCallout">
            <a:avLst>
              <a:gd name="adj1" fmla="val -67678"/>
              <a:gd name="adj2" fmla="val 107085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Перебування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природі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спілкування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із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нею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зміцнює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здоров’я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відновлює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сили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Тому у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вільний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час, на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вихідні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дні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канікули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мерщій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прогулянку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лісу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на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річку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у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похід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,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але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тільки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разом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дорослими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ДОКУМЕНТАЦИЯ\ПРЕЗЕНТАЦІЇ\шаблоны\анимация\Школа\ФОН ШКОЛА\33ab3a2188e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 t="11812" r="16138" b="37416"/>
          <a:stretch>
            <a:fillRect/>
          </a:stretch>
        </p:blipFill>
        <p:spPr bwMode="auto">
          <a:xfrm>
            <a:off x="0" y="0"/>
            <a:ext cx="9144000" cy="6910430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0007-004-Les-zona-otdykh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908720"/>
            <a:ext cx="7380820" cy="4920547"/>
          </a:xfrm>
          <a:prstGeom prst="rect">
            <a:avLst/>
          </a:prstGeom>
        </p:spPr>
      </p:pic>
      <p:pic>
        <p:nvPicPr>
          <p:cNvPr id="6" name="Звуки природ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460432" y="188640"/>
            <a:ext cx="512440" cy="51244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Природа і здоров'я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5949280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</a:rPr>
              <a:t>Спів пташок, шурхіт листя, плескіт хвиль заспокоюють, і ти відчуваєш єднання з природою.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3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ДОКУМЕНТАЦИЯ\ПРЕЗЕНТАЦІЇ\шаблоны\анимация\Школа\ФОН ШКОЛА\33ab3a2188e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 t="11812" r="16138" b="37416"/>
          <a:stretch>
            <a:fillRect/>
          </a:stretch>
        </p:blipFill>
        <p:spPr bwMode="auto">
          <a:xfrm>
            <a:off x="0" y="0"/>
            <a:ext cx="9144000" cy="6910430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Словесне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малювання</a:t>
            </a:r>
            <a:b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</a:b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36174561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92696"/>
            <a:ext cx="9144000" cy="5919957"/>
          </a:xfrm>
          <a:prstGeom prst="rect">
            <a:avLst/>
          </a:prstGeom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139952" y="440668"/>
            <a:ext cx="3024336" cy="2483108"/>
          </a:xfrm>
          <a:prstGeom prst="cloudCallout">
            <a:avLst>
              <a:gd name="adj1" fmla="val -49055"/>
              <a:gd name="adj2" fmla="val 69648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—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Пригадайте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свій</a:t>
            </a:r>
            <a:endParaRPr lang="ru-RU" b="1" dirty="0"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найкращий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відпочинок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природі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ДОКУМЕНТАЦИЯ\ПРЕЗЕНТАЦІЇ\шаблоны\анимация\Школа\ФОН ШКОЛА\33ab3a2188e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 t="11812" r="16138" b="37416"/>
          <a:stretch>
            <a:fillRect/>
          </a:stretch>
        </p:blipFill>
        <p:spPr bwMode="auto">
          <a:xfrm>
            <a:off x="0" y="0"/>
            <a:ext cx="9144000" cy="6910430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052736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20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Об’єднайтесь</a:t>
            </a:r>
            <a:r>
              <a:rPr lang="ru-RU" sz="2400" b="1" dirty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у </a:t>
            </a:r>
            <a:r>
              <a:rPr lang="ru-RU" sz="2400" b="1" dirty="0" err="1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групи</a:t>
            </a:r>
            <a:r>
              <a:rPr lang="ru-RU" sz="2400" b="1" dirty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lang="ru-RU" sz="2400" b="1" dirty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намалюйте </a:t>
            </a:r>
            <a:r>
              <a:rPr lang="ru-RU" sz="2400" b="1" dirty="0" err="1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плакати</a:t>
            </a:r>
            <a:r>
              <a:rPr lang="ru-RU" sz="2400" b="1" dirty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«Ми — </a:t>
            </a:r>
            <a:r>
              <a:rPr lang="ru-RU" sz="3200" b="1" dirty="0" err="1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друзі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природи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».</a:t>
            </a:r>
            <a:endParaRPr lang="ru-RU" sz="2800" b="1" dirty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6" name="Рисунок 5" descr="0013-013-Izuchiv-pravila-povedenija-v-prirode-ucheniki-narisovali-znaki.jpg"/>
          <p:cNvPicPr>
            <a:picLocks noChangeAspect="1"/>
          </p:cNvPicPr>
          <p:nvPr/>
        </p:nvPicPr>
        <p:blipFill>
          <a:blip r:embed="rId3" cstate="print"/>
          <a:srcRect l="5113" t="6951" r="5113" b="23750"/>
          <a:stretch>
            <a:fillRect/>
          </a:stretch>
        </p:blipFill>
        <p:spPr>
          <a:xfrm>
            <a:off x="1403648" y="2924944"/>
            <a:ext cx="6120680" cy="354355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518</Words>
  <Application>Microsoft Office PowerPoint</Application>
  <PresentationFormat>Екран (4:3)</PresentationFormat>
  <Paragraphs>72</Paragraphs>
  <Slides>25</Slides>
  <Notes>1</Notes>
  <HiddenSlides>0</HiddenSlides>
  <MMClips>3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Тема Office</vt:lpstr>
      <vt:lpstr>Презентація PowerPoint</vt:lpstr>
      <vt:lpstr>Вправа “Мікрофон”</vt:lpstr>
      <vt:lpstr>Вправа “Мікрофон”</vt:lpstr>
      <vt:lpstr>Презентація PowerPoint</vt:lpstr>
      <vt:lpstr>Презентація PowerPoint</vt:lpstr>
      <vt:lpstr>Презентація PowerPoint</vt:lpstr>
      <vt:lpstr>Природа і здоров'я</vt:lpstr>
      <vt:lpstr>Словесне малювання </vt:lpstr>
      <vt:lpstr>Презентація PowerPoint</vt:lpstr>
      <vt:lpstr>Презентація PowerPoint</vt:lpstr>
      <vt:lpstr>Руханка</vt:lpstr>
      <vt:lpstr>Щоб під час прогулянки на природі почуватися комфортно і безпечно, треба навчитися підбирати речі для походу.</vt:lpstr>
      <vt:lpstr>Презентація PowerPoint</vt:lpstr>
      <vt:lpstr>Гра “Збери рюкзачок”</vt:lpstr>
      <vt:lpstr>Гра «Обери одяг»</vt:lpstr>
      <vt:lpstr>Презентація PowerPoint</vt:lpstr>
      <vt:lpstr>Коло думок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q</dc:creator>
  <cp:lastModifiedBy>user</cp:lastModifiedBy>
  <cp:revision>39</cp:revision>
  <dcterms:created xsi:type="dcterms:W3CDTF">2015-07-03T12:54:00Z</dcterms:created>
  <dcterms:modified xsi:type="dcterms:W3CDTF">2022-05-12T10:51:34Z</dcterms:modified>
</cp:coreProperties>
</file>