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57" r:id="rId4"/>
    <p:sldId id="259" r:id="rId5"/>
    <p:sldId id="268" r:id="rId6"/>
    <p:sldId id="285" r:id="rId7"/>
    <p:sldId id="280" r:id="rId8"/>
    <p:sldId id="282" r:id="rId9"/>
    <p:sldId id="281" r:id="rId10"/>
    <p:sldId id="258" r:id="rId11"/>
    <p:sldId id="261" r:id="rId12"/>
    <p:sldId id="262" r:id="rId13"/>
    <p:sldId id="263" r:id="rId14"/>
    <p:sldId id="265" r:id="rId15"/>
    <p:sldId id="267" r:id="rId16"/>
    <p:sldId id="269" r:id="rId17"/>
    <p:sldId id="274" r:id="rId18"/>
    <p:sldId id="270" r:id="rId19"/>
    <p:sldId id="275" r:id="rId20"/>
    <p:sldId id="276" r:id="rId21"/>
    <p:sldId id="272" r:id="rId22"/>
    <p:sldId id="277" r:id="rId23"/>
    <p:sldId id="278" r:id="rId24"/>
    <p:sldId id="279" r:id="rId25"/>
    <p:sldId id="28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D3491-F39F-41CF-9AE3-8692962367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7E96-7871-4F0E-8B6D-689390A8CE0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7E96-7871-4F0E-8B6D-689390A8C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A10FF-C6F2-4D30-A472-08FCE5E9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34F59B0-0717-4B48-92CF-11713904B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763DEC-AF09-46C0-AE5A-16BA9DB2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6FF22D1-157C-470B-A6C1-B0AF0956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A9D8EB-1871-4E95-9688-AA529C9F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956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026D3-B05E-48CD-BC9A-451F178D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7EABC73-9E80-4BBB-B95C-AA96BE8B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E10BF-B51D-488C-81A1-E6E909FD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8ADC1B-2991-4E1D-9E6B-74723B5E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AF5BE8-BDAD-498A-9DFC-B52C429F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7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AF8F770-19AD-4EF8-B01D-05EFC4358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1B2EE96-174F-4D7C-9C9F-AA35496F0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7F882C-916B-45D9-8241-C563177E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8A0FE6-93EE-4002-9F56-F0EEAAD7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D0960C-2234-4B4A-AD02-0A84A479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6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98CEF-E6E4-41E4-8541-5834BCA7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E1741D-80F3-40D7-B7B6-B72205D1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218AB6-5BBC-4993-AD8F-9F10D0D6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341707-5BDD-4487-BDF1-3DCA03B2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4EC4C9-EB93-4951-82BD-8438528E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6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884A5-7F06-49B9-A693-95E05EED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C3C653A-E7F4-45EA-9C5D-BB0D10EF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FD8E0E-0153-434C-9243-FD8ABD95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ABC2C1-0130-4E0A-9E5B-D072806E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5CA91B-4871-4E49-8F76-8FFCCB46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41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36CBA-833F-4612-BE7B-ED9D37F9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9C7452-0F9F-469B-905F-A26EA59ED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6017C-E256-41EA-B608-404155C8D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739C58-2791-4762-AB1E-C6337C95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21BC91-C44A-40BF-BF79-4E8D0219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257D2E-3C01-4355-8D34-6592FBAD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15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826B-A3A5-4D22-AD5D-171119AD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BCE449-14E6-4AD7-BF7E-81F3F584E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1470C2-589F-451D-967E-6A487AFAF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87E810-B007-499E-809E-341C51F96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0090978-06EE-4643-BDE2-A8F61558D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D3ADFE5-A5D7-47CD-BB81-5890404C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060E6F4-D156-488C-B305-5B26C277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7BC67D2-0DDC-4A6E-9037-72CEBF2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6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6116B-E3B2-4273-A46A-41942E46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0303F6A-7768-4A18-AD7F-3438F2AA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245D73B-9D6C-4529-AC9B-3732A4A3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14C3E71-9D0A-4302-8A24-594E1806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2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B6F06DF-8ACE-454F-9B18-61881AC6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CBEE293-2849-462E-8C0A-45983B71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BA276A8-8813-4CC4-9E92-6B6AE73A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2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BC0-11DF-43DF-BD0A-8DD90FDB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506410-38C0-434D-88A4-97516049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4FDD69C-C70A-4AF4-853D-7A5AC2F8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8FBCC5-0EEB-4419-8082-DF5B5F38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99FA49-3FCE-46DF-A2A2-110D29BC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044972-94A0-44C8-967F-DBF0F565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93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F823F-B53D-4D52-936C-7E212243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266F2A9-4446-4125-842B-86FF4C2C5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B6F350-7DC9-4615-86E9-28802CD6E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6AA19D-08A9-4FD3-B444-DA1C927C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FDF593-D92B-4A31-8677-A0FB34F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8C30CB-DD1B-4268-A099-62186DE1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2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BBA98A-9913-47E6-AFE7-8D4AFDCD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9515B7F-E74F-4C31-92F6-A0374FA1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AF92C8-5AEB-4844-82A1-E37CA084E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6388-124D-4CAA-B563-204E8A479A76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E5886F-419A-455A-9198-D1CBB022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EE53F8-1B8B-4F14-BD33-C937C3767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68EB8-CB34-4297-B484-174645FB75B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4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3D94C-F062-43CF-A7D2-254C0CC1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316" y="1041400"/>
            <a:ext cx="9559368" cy="2682702"/>
          </a:xfrm>
        </p:spPr>
        <p:txBody>
          <a:bodyPr>
            <a:normAutofit/>
          </a:bodyPr>
          <a:lstStyle/>
          <a:p>
            <a:r>
              <a:rPr lang="uk-UA" sz="66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uk-UA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8876A5-8944-4B12-8FF1-6F9A43D0E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11565" y="0"/>
            <a:ext cx="130475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31A004-8E49-4538-BDFA-62EF74AC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10875684" y="0"/>
            <a:ext cx="1304751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F939119-5A75-4513-9743-59D7463834EB}"/>
              </a:ext>
            </a:extLst>
          </p:cNvPr>
          <p:cNvSpPr/>
          <p:nvPr/>
        </p:nvSpPr>
        <p:spPr>
          <a:xfrm>
            <a:off x="7800589" y="6146154"/>
            <a:ext cx="273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  <p:extLst>
      <p:ext uri="{BB962C8B-B14F-4D97-AF65-F5344CB8AC3E}">
        <p14:creationId xmlns:p14="http://schemas.microsoft.com/office/powerpoint/2010/main" val="283388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027987-2BDD-4FB2-87C6-C8E9A5F44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506" y="532014"/>
            <a:ext cx="8086690" cy="59352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вишиванки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одягати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вишиванку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такому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відправитися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звичних</a:t>
            </a:r>
            <a:r>
              <a:rPr lang="ru-RU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справах. </a:t>
            </a:r>
            <a:endParaRPr lang="uk-UA" sz="32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213D1-1971-4EEA-9779-4A428DE5D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EBCF3C-7283-44F8-9D6E-6448A08B8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-727" r="14582" b="9647"/>
          <a:stretch/>
        </p:blipFill>
        <p:spPr>
          <a:xfrm>
            <a:off x="8811491" y="3868725"/>
            <a:ext cx="2942705" cy="2453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CD7C4-F35E-4442-B57E-A2040E9AC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 b="4445"/>
          <a:stretch/>
        </p:blipFill>
        <p:spPr>
          <a:xfrm>
            <a:off x="6739372" y="3910834"/>
            <a:ext cx="1551982" cy="2369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25A7E0-28BA-4ABF-B3E4-B3392D9D3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/>
          <a:stretch/>
        </p:blipFill>
        <p:spPr>
          <a:xfrm>
            <a:off x="1399598" y="3868725"/>
            <a:ext cx="1693989" cy="241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98183E-C9A7-411D-8FF2-98DFEF1B12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2500" r="12029"/>
          <a:stretch/>
        </p:blipFill>
        <p:spPr>
          <a:xfrm>
            <a:off x="1464847" y="727363"/>
            <a:ext cx="1693989" cy="270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5F2C31-838F-4B51-A177-DB721767A8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70" y="3910833"/>
            <a:ext cx="3038053" cy="241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032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F724-4C6C-46F4-8822-3ED51DD3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82" y="365125"/>
            <a:ext cx="9021417" cy="135765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 орнамент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AE46A8-E532-42C9-AF8E-72799818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543" y="2001077"/>
            <a:ext cx="10317900" cy="4175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  вишивали на чоловічому одязі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9692EB-BBFB-40CE-85C7-690B6420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16" y="3187302"/>
            <a:ext cx="3915866" cy="2989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32A391-7008-4F35-9F30-D9044A633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7" y="3187303"/>
            <a:ext cx="4484489" cy="2989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B8D2B0-A522-441C-930D-0A99890CFF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1B574-37E4-4E6A-8613-8799620D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932" y="52646"/>
            <a:ext cx="9308868" cy="133205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Рослинний орнамент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A0FA7C-B2C5-4B7F-88FE-E517A544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0" y="1130532"/>
            <a:ext cx="8379230" cy="35245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  вишивали на жіночому одязі.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рослинній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орнамент,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прикрашати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чоловічу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вишиту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сорочку, –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дуба – символ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sz="36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F5F8A1-419B-4436-A95B-200AFDF2F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t="5149" r="19559" b="4530"/>
          <a:stretch/>
        </p:blipFill>
        <p:spPr>
          <a:xfrm>
            <a:off x="6466610" y="4655127"/>
            <a:ext cx="3014460" cy="185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42F86-F930-4EE6-8C7D-B268F875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78" y="4655127"/>
            <a:ext cx="3006952" cy="184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266DE7-2AD7-4FFB-A62C-ED80FE0497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D9594-7CD7-49FC-9E94-CAEC06D710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17773" r="27081" b="30030"/>
          <a:stretch/>
        </p:blipFill>
        <p:spPr>
          <a:xfrm>
            <a:off x="10046282" y="1384702"/>
            <a:ext cx="1856160" cy="2805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454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C4A5-B2A0-4F91-BAF0-1B07640B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924" y="365126"/>
            <a:ext cx="9908771" cy="122513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Тваринний (зооморфний) орнамент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154171A-BD75-40DB-B9E0-C021761CC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9" y="2649263"/>
            <a:ext cx="4214332" cy="2897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B2DBB-511F-4161-8886-F6E8D226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-3614"/>
            <a:ext cx="1304751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7BDBD6-0153-4467-BE91-2481C5C25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4" y="2649263"/>
            <a:ext cx="4346031" cy="2897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597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2F74A-F270-4997-9F06-ED6795AF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1"/>
            <a:ext cx="9892145" cy="141316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BC65E4-734F-4C93-BFC6-2237D2C55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170" y="1413164"/>
            <a:ext cx="10041775" cy="51538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кров,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в одних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асоціювали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землею, а значить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щедрим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врожаєм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E71EB9-0AA5-4BA3-AD8E-110B3E2DB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3FF33-3E7F-44F4-BA83-9BE62EB1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"/>
            <a:ext cx="10293754" cy="1280159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 Франко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F82AF7-9B20-4C90-A587-1E5A8437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950" y="1280160"/>
            <a:ext cx="7696226" cy="515389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Першим,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буденним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Франко.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стильно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скомбінував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вишиту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сорочку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піджаком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такому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20-гривневій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купюрі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2C3ED-FC69-4FE5-9AB0-CDDCD2C5E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185824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3FFBEF-343C-48AC-934D-EE2ED2B0A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77" y="1478943"/>
            <a:ext cx="2435971" cy="3305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DD8695-5C09-49F8-9999-C741ED025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398901"/>
            <a:ext cx="114300" cy="601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701A3F-A62D-4E15-AB54-9211E5D2A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4166"/>
            <a:ext cx="3436454" cy="1808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967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A4B4-7044-45A3-B328-E1BB8317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8" y="119271"/>
            <a:ext cx="10310191" cy="112643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вишивання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B7CA4E-EC9B-4474-957C-7B6CE8A2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8" y="1245704"/>
            <a:ext cx="10416803" cy="493125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є близько сотні "вишивальних технік"! Найвідоміші з них: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хрестик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мереження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бігунець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плетіння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A8622A-E0AF-460E-B57C-654F3E68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777A74-7B21-4FEA-88F4-A70C715AE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9"/>
          <a:stretch/>
        </p:blipFill>
        <p:spPr>
          <a:xfrm>
            <a:off x="2896470" y="2113830"/>
            <a:ext cx="2343321" cy="1697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D4E6E5-13E6-441B-BB1D-252E07040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/>
          <a:stretch/>
        </p:blipFill>
        <p:spPr>
          <a:xfrm>
            <a:off x="8132373" y="2113830"/>
            <a:ext cx="2591669" cy="1826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7CE0F4-5B27-4C1B-8F81-82274B958F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4" t="53689" r="5369" b="9123"/>
          <a:stretch/>
        </p:blipFill>
        <p:spPr>
          <a:xfrm>
            <a:off x="1467958" y="3621784"/>
            <a:ext cx="2312509" cy="174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945AE7-5D20-43B9-B31D-45E506A3B5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23616" r="21736" b="22951"/>
          <a:stretch/>
        </p:blipFill>
        <p:spPr>
          <a:xfrm>
            <a:off x="7748751" y="4863373"/>
            <a:ext cx="2362414" cy="1795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63893C-5A37-45A7-820A-FE294BBFD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02" y="3656532"/>
            <a:ext cx="2312509" cy="1800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52C7B8-81A4-47BB-B937-86D4AC7A8B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7481" r="2348"/>
          <a:stretch/>
        </p:blipFill>
        <p:spPr>
          <a:xfrm>
            <a:off x="3242651" y="4863374"/>
            <a:ext cx="2280158" cy="170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241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F12F5-7A69-46F7-B570-C42F5DF6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6" y="145775"/>
            <a:ext cx="10283688" cy="120594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Вишиванка кожного регіону - унікальна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C74E03-F690-4206-9798-0E9AE9A4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6" y="1351722"/>
            <a:ext cx="9909313" cy="482524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похвалитися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вишиванками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фасонами,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способом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вишивання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орнаментом і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візерунками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DF58EF-55FD-48B4-B236-F9052FCFA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18A186-9A56-499C-942D-E34C71111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5120" r="5292" b="12724"/>
          <a:stretch/>
        </p:blipFill>
        <p:spPr>
          <a:xfrm>
            <a:off x="7175356" y="3572186"/>
            <a:ext cx="4178443" cy="293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FA1DBD-53D6-4BFE-9413-F28B8EA16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62" y="3572186"/>
            <a:ext cx="4508580" cy="293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223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8B5CE-F6AE-4B28-9D38-BFB123AD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1"/>
            <a:ext cx="10402956" cy="135938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«Білим по білому»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238AB9-7011-40A8-AC15-63F205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1179444"/>
            <a:ext cx="10402956" cy="546376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 тонка вишивка "білим на білому" була поширена серед європейської знаті і української шляхти, яка носила вишиту таким чином нижню білизну і натільні сорочки.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649153-5C6C-48D9-9A6D-FEDBB0246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89948-5AFC-46DA-A7D1-11CA97ADB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488" r="-3496"/>
          <a:stretch/>
        </p:blipFill>
        <p:spPr>
          <a:xfrm>
            <a:off x="7719514" y="3911080"/>
            <a:ext cx="3410451" cy="273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932DB-B345-4B51-AF4A-42152F7EF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 b="17878"/>
          <a:stretch/>
        </p:blipFill>
        <p:spPr>
          <a:xfrm>
            <a:off x="2800615" y="3911080"/>
            <a:ext cx="3295385" cy="273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411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5D686-B206-45C1-BCCE-474925B4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0" y="119271"/>
            <a:ext cx="10281577" cy="120594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Найоригінальніша вишиванка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8E8C3D-E48C-4A95-80A1-1765A416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0" y="1325217"/>
            <a:ext cx="6506817" cy="5413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найоригінальніших вишиванок - борщівська. Така сорочка розшита чорними нитками. Є легенда, що коли турки і татари знищили практично всіх чоловіків у Борщеві, жінки протягом декількох поколінь одягали саме такі чорно-білі сорочки в знак скорботи та печалі.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108366-F844-4938-8F63-80A29021B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6616F-8F84-4780-9EDB-0BE8935E0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2252868"/>
            <a:ext cx="3867524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0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9A53D5-A97A-4799-B283-949D176F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665" y="1645919"/>
            <a:ext cx="10357659" cy="45310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4800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Бережи</a:t>
            </a:r>
            <a:r>
              <a:rPr lang="ru-RU" sz="48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48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8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носи </a:t>
            </a:r>
            <a:r>
              <a:rPr lang="ru-RU" sz="4800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вишиванку</a:t>
            </a:r>
            <a:r>
              <a:rPr lang="ru-RU" sz="48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3600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Ліна</a:t>
            </a:r>
            <a:r>
              <a:rPr lang="ru-RU" sz="36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Костенко</a:t>
            </a:r>
            <a:endParaRPr lang="uk-UA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985884-9E12-4F40-9AA9-7B11FDC69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4F8FF-B112-4CB5-A14E-09681EC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10336696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на подіумі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6B26D44-175F-4D90-AD56-128911A22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31" y="2054297"/>
            <a:ext cx="3704369" cy="400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23F56-B733-4439-9D17-7EA2A1EF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661561-E4D5-463C-9E61-83F4C1CEE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4" y="2054297"/>
            <a:ext cx="4270262" cy="3930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794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1BD5F-0331-4503-A150-F8F09CEF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2" y="1"/>
            <a:ext cx="10389706" cy="1351721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манікюр з вишиванкою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12B2B63-A82A-44BC-A1E5-CBE23C12B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05" y="3429000"/>
            <a:ext cx="3024809" cy="3024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9DE49-9983-47D8-B050-41F7E5EA5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AC3B96-24C5-4289-8BF1-DAFC37F0A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97" y="1795684"/>
            <a:ext cx="3176200" cy="2757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05DBE4-1AB7-40C4-92E1-8095E46398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8155" r="-236" b="-1"/>
          <a:stretch/>
        </p:blipFill>
        <p:spPr>
          <a:xfrm>
            <a:off x="8567151" y="1795684"/>
            <a:ext cx="3168720" cy="2910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888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D90F-A854-494A-8850-D731CE95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6" y="106017"/>
            <a:ext cx="10363200" cy="1232453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улюбленці</a:t>
            </a:r>
            <a:r>
              <a:rPr lang="ru-RU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вишиванці</a:t>
            </a:r>
            <a:endParaRPr lang="uk-UA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8268A9-3073-49FA-97AD-27C608F1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207" y="1338470"/>
            <a:ext cx="4689413" cy="32202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котиків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собачок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костюмах.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EB698-5589-49DD-B430-83A86C39B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BD88BD-FACC-4792-B7F7-02305E26E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0" y="4727975"/>
            <a:ext cx="2226365" cy="193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C616F2-912C-48A4-B8F5-943FEFA06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38" y="1593549"/>
            <a:ext cx="2573062" cy="1835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0653A1-36EB-4BF8-8A4C-2E6666B584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51" y="4712050"/>
            <a:ext cx="2113052" cy="1918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F98DC3-BED1-401E-8AC5-B89138E3C8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/>
          <a:stretch/>
        </p:blipFill>
        <p:spPr>
          <a:xfrm>
            <a:off x="9378274" y="1593549"/>
            <a:ext cx="2484802" cy="2020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60201B-F3BA-40BD-AAA6-3C1B2CDE53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9575" r="26840" b="9421"/>
          <a:stretch/>
        </p:blipFill>
        <p:spPr>
          <a:xfrm>
            <a:off x="9448537" y="4184912"/>
            <a:ext cx="2414539" cy="215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E03A04-9D74-4FA8-9229-0A4F2ACB5F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-6148" r="32942" b="6148"/>
          <a:stretch/>
        </p:blipFill>
        <p:spPr>
          <a:xfrm>
            <a:off x="1636676" y="3736487"/>
            <a:ext cx="2016134" cy="2343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446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2AB61-25CF-4425-910C-0EB4540F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92765"/>
            <a:ext cx="10561981" cy="1258957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Найдовший рушник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EF2804-C0E4-4175-99BF-4220F466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0" y="1351722"/>
            <a:ext cx="6975438" cy="482524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рушника,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Ніна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Іванівна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руками, 7.3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ширина 0.68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боки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найменувань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з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візерунками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селу району.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6178D-5750-4DBF-BBDA-A05FD829E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88448-6252-4E61-8051-EAE5D861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207" y="1661491"/>
            <a:ext cx="2958133" cy="3944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088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BB30-5445-4F4F-9762-E86D5CDC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6" y="159027"/>
            <a:ext cx="10363201" cy="1033669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вишиванка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D472DA-1B7F-4874-A4A3-C877381A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4" y="1192696"/>
            <a:ext cx="10330658" cy="540274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сорочку,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виготовлена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Трускавці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розмістили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школи-гімназії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C7A12-7EED-4027-A07B-92C1DEE6C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2A0EB-D453-4BD7-9EF7-D67CF931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36" y="3005759"/>
            <a:ext cx="6667500" cy="339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312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F6AD9-9356-434D-A208-E3C02BE0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7" y="2332383"/>
            <a:ext cx="9442970" cy="384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616E6-5152-4064-9773-62B4F3D9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8098B-3B63-4BAB-AF68-00C25A56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56" y="0"/>
            <a:ext cx="1304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7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9B7EE-5B98-4260-AB2E-8FA17CCD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917" y="148994"/>
            <a:ext cx="10427294" cy="964911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C74CDF-7812-4A90-8475-FC764B32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916" y="1113905"/>
            <a:ext cx="10291157" cy="55951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Вишивати – давня українська традиція. Археологічні дослідження говорять про те, що вишивка як окремий вид мистецтва на території сучасної України відома з </a:t>
            </a:r>
            <a:r>
              <a:rPr lang="en-US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433131-C33F-4B23-A361-9C4B6D901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82" y="4144733"/>
            <a:ext cx="3621845" cy="241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12A1-4A5C-4165-8E8E-0C292B4404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2" r="11348"/>
          <a:stretch/>
        </p:blipFill>
        <p:spPr>
          <a:xfrm>
            <a:off x="2104396" y="4144733"/>
            <a:ext cx="3714514" cy="241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9B8FA-A14F-472A-8A46-F6F87A186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503E0F-5423-4489-B0C5-F0FBF3DB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415" y="814647"/>
            <a:ext cx="7233759" cy="56859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Вишивкою, за свідченням Геродота, свій одяг оздоблювали ще скіфи. Знайдені на Черкащині срібні бляшки з фігурками чоловіків, датовані </a:t>
            </a:r>
            <a:r>
              <a:rPr lang="en-US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ст., при дослідженні показали ідентичність з вишивкою українського народного костюма </a:t>
            </a:r>
            <a:r>
              <a:rPr lang="en-US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ІІІ-</a:t>
            </a:r>
            <a:r>
              <a:rPr lang="en-US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sz="32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F3BC58-1376-4717-960B-7BEFF60B5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05" y="1188501"/>
            <a:ext cx="2867838" cy="448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C9163C-DC9D-41BD-9485-6CD7195B7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4C22-F739-4ADF-96FF-C4CC9A5C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19271"/>
            <a:ext cx="9803295" cy="131196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школа вишивки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01A55F-5B11-408D-B38B-7155E86E9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1590261"/>
            <a:ext cx="5844208" cy="45867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Першу школу вишивки в Київській Русі було створено ще в ХІ столітті. Її заснувала Анна, сестра Володимира Мономаха. У ній опановували мистецтво гаптування золотом і сріблом.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DC7D91-00F3-41A9-983A-BB4C2F5C9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7513C-8CA6-4887-AC05-DC43F61B4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75" y="1823830"/>
            <a:ext cx="4294768" cy="321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942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A3C713-41DD-4066-996A-14E2485A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622851"/>
            <a:ext cx="10058400" cy="555411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на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довгої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сорочки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йшло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км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пряденої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нитки, весь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пошиття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C50FD-DA2E-4011-816A-20A659DD3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16566" y="0"/>
            <a:ext cx="13047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56D2E-B39A-4A71-98F9-55F6482F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821886"/>
            <a:ext cx="3863836" cy="386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311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3C7D4-5EB7-4887-B19A-BCC7BC0D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39" y="810609"/>
            <a:ext cx="9847024" cy="261839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Вишиту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полотна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візерунком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носили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свята. У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будні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носили сорочки з полотна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сірого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5BDCB-CA91-4300-A9C3-30ABE8B7A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B51F2-2F8A-4135-9B3A-FD7BE52B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97" y="3575293"/>
            <a:ext cx="4104261" cy="24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FD4923-AC00-433C-BED4-518907D57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7" y="3601417"/>
            <a:ext cx="4280454" cy="24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583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8C024-4E4C-48E3-818B-1C73243B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7" y="477078"/>
            <a:ext cx="9965635" cy="569988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звичайної дівчини-селянки у скрині було 35 сорочок, а у заможної могло бути й більше 60.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576BB-6E3C-45D3-8819-0414555AA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BA7F7-DB48-4F74-8980-FAFE11E39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02" y="2787231"/>
            <a:ext cx="4439023" cy="3329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45B2C8-8792-4BF1-899B-E7A974043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09" y="2787231"/>
            <a:ext cx="4439022" cy="3285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519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4D9EF2-F3BA-4244-B54A-EB448E75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1" y="681037"/>
            <a:ext cx="9833113" cy="549592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зворотному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вузликів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причиною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нещасть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A397A-EF27-41BD-8632-F8B16AB10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0"/>
          <a:stretch/>
        </p:blipFill>
        <p:spPr>
          <a:xfrm>
            <a:off x="0" y="0"/>
            <a:ext cx="13047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50F07-3B68-41F1-8F34-D29934C6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r="8081"/>
          <a:stretch/>
        </p:blipFill>
        <p:spPr>
          <a:xfrm>
            <a:off x="8871296" y="3221728"/>
            <a:ext cx="3127513" cy="2951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744028-DF4F-4913-B8E0-584FE9063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74" y="3221728"/>
            <a:ext cx="2992196" cy="2992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6B160E-1B64-4E3D-B034-DADF46ABF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14015" b="7396"/>
          <a:stretch/>
        </p:blipFill>
        <p:spPr>
          <a:xfrm>
            <a:off x="1842050" y="3221728"/>
            <a:ext cx="2977323" cy="2955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3698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554</Words>
  <Application>Microsoft Office PowerPoint</Application>
  <PresentationFormat>Широкий екран</PresentationFormat>
  <Paragraphs>52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Українська вишивка</vt:lpstr>
      <vt:lpstr>Презентація PowerPoint</vt:lpstr>
      <vt:lpstr>Історія</vt:lpstr>
      <vt:lpstr>Презентація PowerPoint</vt:lpstr>
      <vt:lpstr>Перша школа вишивки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Геометричний орнамент</vt:lpstr>
      <vt:lpstr>Рослинний орнамент</vt:lpstr>
      <vt:lpstr>Тваринний (зооморфний) орнамент</vt:lpstr>
      <vt:lpstr>Кольори</vt:lpstr>
      <vt:lpstr>Іван Франко</vt:lpstr>
      <vt:lpstr>Прийоми вишивання</vt:lpstr>
      <vt:lpstr>Вишиванка кожного регіону - унікальна</vt:lpstr>
      <vt:lpstr>«Білим по білому»</vt:lpstr>
      <vt:lpstr>Найоригінальніша вишиванка</vt:lpstr>
      <vt:lpstr>Вишивка на подіумі</vt:lpstr>
      <vt:lpstr>Український манікюр з вишиванкою</vt:lpstr>
      <vt:lpstr>Домашні улюбленці у вишиванці</vt:lpstr>
      <vt:lpstr>Найдовший рушник</vt:lpstr>
      <vt:lpstr>Найбільша вишиванка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Lesia</dc:creator>
  <cp:lastModifiedBy>user</cp:lastModifiedBy>
  <cp:revision>45</cp:revision>
  <dcterms:created xsi:type="dcterms:W3CDTF">2020-05-16T14:18:45Z</dcterms:created>
  <dcterms:modified xsi:type="dcterms:W3CDTF">2022-05-19T09:02:17Z</dcterms:modified>
</cp:coreProperties>
</file>