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8" r:id="rId3"/>
    <p:sldId id="271" r:id="rId4"/>
    <p:sldId id="272" r:id="rId5"/>
    <p:sldId id="273" r:id="rId6"/>
    <p:sldId id="274" r:id="rId7"/>
    <p:sldId id="275" r:id="rId8"/>
    <p:sldId id="270" r:id="rId9"/>
    <p:sldId id="261" r:id="rId10"/>
    <p:sldId id="277" r:id="rId11"/>
    <p:sldId id="278" r:id="rId12"/>
    <p:sldId id="279" r:id="rId13"/>
    <p:sldId id="276" r:id="rId14"/>
    <p:sldId id="260" r:id="rId15"/>
    <p:sldId id="280" r:id="rId16"/>
    <p:sldId id="281" r:id="rId17"/>
    <p:sldId id="282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1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1388-1C00-4675-AF92-A5129CFF4F5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48C6E-AA30-4C77-9579-E96BE6E0314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48C6E-AA30-4C77-9579-E96BE6E031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25903"/>
          </a:xfrm>
          <a:prstGeom prst="rect">
            <a:avLst/>
          </a:prstGeom>
          <a:noFill/>
        </p:spPr>
      </p:pic>
      <p:pic>
        <p:nvPicPr>
          <p:cNvPr id="2048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9143999" cy="59293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3501008"/>
            <a:ext cx="5135252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«Добре тому жити,</a:t>
            </a:r>
          </a:p>
          <a:p>
            <a:pPr algn="ctr"/>
            <a:r>
              <a:rPr lang="uk-UA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хто вміє дружити».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4817A6E-82A3-4C06-88A2-8EAB53F5770A}"/>
              </a:ext>
            </a:extLst>
          </p:cNvPr>
          <p:cNvSpPr/>
          <p:nvPr/>
        </p:nvSpPr>
        <p:spPr>
          <a:xfrm>
            <a:off x="5965806" y="5877272"/>
            <a:ext cx="273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3862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4000" b="1" i="0" u="none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Розв’</a:t>
            </a:r>
            <a:r>
              <a:rPr kumimoji="0" lang="ru-RU" sz="4000" b="1" i="0" u="none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язування</a:t>
            </a:r>
            <a:r>
              <a:rPr kumimoji="0" lang="ru-RU" sz="4000" b="1" i="0" u="none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проблемних</a:t>
            </a:r>
            <a:r>
              <a:rPr kumimoji="0" lang="ru-RU" sz="4000" b="1" i="0" u="none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endParaRPr lang="uk-U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536" y="1484784"/>
            <a:ext cx="56886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Дівчинка обурено скаржилась мамі: «У нас у дворі є такий поганий хлопчик – увесь час мене називає </a:t>
            </a:r>
            <a:r>
              <a:rPr kumimoji="0" lang="uk-UA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Валькою</a:t>
            </a: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«А ти як його називаєш?» - запитала мама – «Я його взагалі ніяк не називаю. Я йому просто кричу: «</a:t>
            </a:r>
            <a:r>
              <a:rPr kumimoji="0" lang="uk-UA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Ей</a:t>
            </a: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,ти!»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949280"/>
            <a:ext cx="5492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Чи правильно вчинила дівчинка? </a:t>
            </a:r>
          </a:p>
        </p:txBody>
      </p:sp>
      <p:pic>
        <p:nvPicPr>
          <p:cNvPr id="9218" name="Picture 2" descr="ÐÐ°ÑÑÐ¸Ð½ÐºÐ¸ Ð¿Ð¾ Ð·Ð°Ð¿ÑÐ¾ÑÑ ÑÐºÑÐ»ÑÐ½Ð¸Ð¹ Ð´Ð·Ð²Ð¾Ð½Ð¸Ðº Ð°Ð½ÑÐ¼Ð°ÑÑ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1584176" cy="3744416"/>
          </a:xfrm>
          <a:prstGeom prst="rect">
            <a:avLst/>
          </a:prstGeom>
          <a:noFill/>
        </p:spPr>
      </p:pic>
      <p:pic>
        <p:nvPicPr>
          <p:cNvPr id="9220" name="Picture 4" descr="ÐÐ°ÑÑÐ¸Ð½ÐºÐ¸ Ð¿Ð¾ Ð·Ð°Ð¿ÑÐ¾ÑÑ ÑÐºÑÐ»ÑÐ½Ð¸Ð¹ Ð´Ð·Ð²Ð¾Ð½Ð¸Ðº Ð°Ð½ÑÐ¼Ð°ÑÑ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340768"/>
            <a:ext cx="1835696" cy="403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холодний зимовий день Наталка й Оленка йшли зі школи додому. Наталка була тепло одягнена. На ній була тепла шубка і рукавички. Її ранець зручно лежав на спині. А Оленка в школі забула рукавички, тому портфель вона несла в голій руці.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Рука в мене замерзла страшенно! - поскаржилась Оленка подружці.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Наталка відповіла: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 в мене ні.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вони йшли до самого дому.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51723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Що можна сказати про Наталку?</a:t>
            </a:r>
            <a:endParaRPr lang="uk-UA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Як потрібно було їй зробити?</a:t>
            </a:r>
            <a:endParaRPr lang="uk-UA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ÐÐ°ÑÑÐ¸Ð½ÐºÐ¸ Ð¿Ð¾ Ð·Ð°Ð¿ÑÐ¾ÑÑ ÑÐºÑÐ»ÑÐ½Ð¸Ð¹ Ð´Ð·Ð²Ð¾Ð½Ð¸Ðº Ð°Ð½ÑÐ¼Ð°ÑÑ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3001516" cy="212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було ранньою весною. Маринка йшла до школи.  Дорога була погана, а вона в черевиках. І наскрізь промочила ноги. Прийшла в клас. Дівчата обступили її, занепокоїлися: «Скоріше знімай черевики і грій ноги». А Валя (вона жила близько від школи) збігала додому і принесла валянки. Хороше було Маринці в той день - ногам тепло і на душі радісно!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03464" y="4941168"/>
            <a:ext cx="734053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Чому дівчинці було радісно?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А ваш друг приходить вам на допомогу?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А ви йому?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3502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Турботливе та поважне ставлення людини, її доброта завжди приносять радість оточуючим.  І навпаки, грубість, черствість, байдужість до самопочуття людини, її долі – засуджуються дорослими та однолітками.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Отже, будьте,діти, милосердними, говоріть теплі, щирі слова один одному, робіть добрі справи, здійснюйте гарні вчинки, і добро буде завжди у вашому домі, родині, а головне – у вашому серці!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5976664" cy="305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428604"/>
            <a:ext cx="332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4888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498158"/>
            <a:ext cx="3995936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могли ми гарно жити,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Треба вчитися... 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кидатись словами,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не стати ... 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запам’ятай собі —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другом легше у... 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нас виручити може,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біді він .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як пісня, жарт чи сміх —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Радість ділиться на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нас може захистити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 з класом.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не стане кепкувати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на людях нас... 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як сварять всі навкруг —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 на захист справжній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ніколи не забудь!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ти для друга — вірним... 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ще одне запам’ятай: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Друзів ти... </a:t>
            </a:r>
            <a:r>
              <a:rPr kumimoji="0" lang="uk-UA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Знай, моя дитино мила,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Дружба — це велика... 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764704"/>
            <a:ext cx="112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дружити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268760"/>
            <a:ext cx="10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ворогами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700808"/>
            <a:ext cx="794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журбі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204864"/>
            <a:ext cx="121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допоможе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708920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</a:rPr>
              <a:t>всіх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212976"/>
            <a:ext cx="118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помирити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3645024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повчати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149080"/>
            <a:ext cx="60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653136"/>
            <a:ext cx="69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5157192"/>
            <a:ext cx="120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забувай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5661248"/>
            <a:ext cx="698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099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48680"/>
            <a:ext cx="5220072" cy="519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497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Обведи </a:t>
            </a:r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долоньку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pic>
        <p:nvPicPr>
          <p:cNvPr id="3074" name="Picture 2" descr="ÐÐ°ÑÑÐ¸Ð½ÐºÐ¸ Ð¿Ð¾ Ð·Ð°Ð¿ÑÐ¾ÑÑ Ð´Ð¾Ð»Ð¾Ð½ÑÐºÐ° Ð¼Ð°Ð»Ñ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48883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404664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5400" b="1" i="0" u="none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Вправа «Мікрофон»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1340768"/>
            <a:ext cx="83409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uk-UA" sz="5400" b="1" i="0" u="none" strike="noStrike" cap="all" spc="0" normalizeH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Що означає «дружити»?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ÐÐ°ÑÑÐ¸Ð½ÐºÐ¸ Ð¿Ð¾ Ð·Ð°Ð¿ÑÐ¾ÑÑ Ð¼ÑÐºÑÐ¾ÑÐ¾Ð½ Ð°Ð½ÑÐ¼Ð°ÑÑÑ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4351">
            <a:off x="1475656" y="3140968"/>
            <a:ext cx="3333750" cy="3333750"/>
          </a:xfrm>
          <a:prstGeom prst="rect">
            <a:avLst/>
          </a:prstGeom>
          <a:noFill/>
        </p:spPr>
      </p:pic>
      <p:pic>
        <p:nvPicPr>
          <p:cNvPr id="205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348880"/>
            <a:ext cx="4847481" cy="4148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357430"/>
            <a:ext cx="5807426" cy="33005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857232"/>
            <a:ext cx="44353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err="1">
                <a:ln w="1905"/>
                <a:solidFill>
                  <a:srgbClr val="F354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</a:t>
            </a:r>
            <a:r>
              <a:rPr lang="uk-UA" sz="8000" b="1" dirty="0">
                <a:ln w="1905"/>
                <a:solidFill>
                  <a:srgbClr val="F354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і!</a:t>
            </a:r>
            <a:endParaRPr lang="ru-RU" sz="8000" b="1" dirty="0">
              <a:ln w="1905"/>
              <a:solidFill>
                <a:srgbClr val="F3541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97"/>
            <a:ext cx="9144000" cy="682590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4766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Пройдіть по лабіринту і дізнатися тему сьогоднішнього уроку.</a:t>
            </a:r>
          </a:p>
        </p:txBody>
      </p:sp>
      <p:pic>
        <p:nvPicPr>
          <p:cNvPr id="1026" name="Picture 2" descr="Додаток 1 Лабі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88402" y="691124"/>
            <a:ext cx="5110114" cy="722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pic>
        <p:nvPicPr>
          <p:cNvPr id="2050" name="Picture 2" descr="Додаток 2 Т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568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0850"/>
            <a:ext cx="5143500" cy="3462486"/>
          </a:xfrm>
          <a:prstGeom prst="rect">
            <a:avLst/>
          </a:prstGeom>
          <a:noFill/>
        </p:spPr>
      </p:pic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68960"/>
            <a:ext cx="374441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ьогодні ми поділимося роздумами, що таке дружба, з чого вона починається, кого називати другом, 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 повинен бути справжній друг, спробуємо визначити правила дружби.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тільки ми </a:t>
            </a:r>
            <a:r>
              <a:rPr kumimoji="0" lang="uk-UA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розвʼяжемо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ці питання, наше дерево зросте і зміцніє.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05672"/>
            <a:ext cx="54006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933056"/>
            <a:ext cx="8350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sng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Гра-розми</a:t>
            </a:r>
            <a:r>
              <a:rPr kumimoji="0" lang="uk-UA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5400" b="1" i="0" u="sng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0" u="sng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</a:t>
            </a:r>
            <a:r>
              <a:rPr kumimoji="0" lang="ru-RU" sz="5400" b="1" i="0" u="sng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sng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кращий</a:t>
            </a:r>
            <a:r>
              <a:rPr kumimoji="0" lang="ru-RU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 </a:t>
            </a:r>
            <a:r>
              <a:rPr kumimoji="0" lang="en-US" sz="5400" b="1" i="0" u="sng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sng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я!»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41842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2259" y="423337"/>
            <a:ext cx="887948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все я, це все я, це мій кращий друг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я»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271126"/>
            <a:ext cx="91440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Рано 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вранці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піднявся?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хто сонечку всміхався?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веселий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бадьорий кожен день іде до школи?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з вас працею своєю прикрашає дім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приходить зранку в клас із запізненням на час?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yмiє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берегти ручки, зошити й книжки 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хто граючи в футбол у вікно заб'є нам гол?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веселу вдачу має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yciм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допомагає?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707904" cy="274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620688"/>
            <a:ext cx="6851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5400" b="1" i="0" u="none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з </a:t>
            </a:r>
            <a:r>
              <a:rPr kumimoji="0" lang="uk-UA" sz="5400" b="1" i="0" u="none" strike="noStrike" cap="none" spc="0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прислів</a:t>
            </a:r>
            <a:r>
              <a:rPr kumimoji="0" lang="ru-RU" sz="5400" b="1" i="0" u="none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5400" b="1" i="0" u="none" strike="noStrike" cap="none" spc="0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ями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180975" y="1863251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вірного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друга-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дорожчі від багатства.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 без друга,                        велика туга.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 та братство                      а знайдеш тримай.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 шукай,                                як дерево без коріння.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7200494">
            <a:off x="3841406" y="1399228"/>
            <a:ext cx="214254" cy="19415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7445876">
            <a:off x="3807170" y="1948076"/>
            <a:ext cx="288032" cy="210538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15650171" flipH="1">
            <a:off x="3569233" y="1976233"/>
            <a:ext cx="288032" cy="25901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 rot="14968046">
            <a:off x="3951151" y="1726525"/>
            <a:ext cx="288032" cy="19494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22245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*Людина без друга, як їжа без солі.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*Вірний друг-то найбільший скарб.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*Нових друзів наживай, а старих не забувай.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*Дружба все переможе.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*Дружбу дружбою шукають.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*Маєш друга - бережи, не маєш - знайди.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*Хто друга в біді залишає, той сам у біду потрапляє.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*Не той друг, що медом маже, а той що правду каже.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500042"/>
            <a:ext cx="647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Гра «Якщо ти добрий друг, то повинен».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39952" y="1052736"/>
            <a:ext cx="4644008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Обманювати своїх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друзів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брехати друзям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Говорити брехню поза очі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Допомагати друзям у складних ситуаціях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Підтримувати один одного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Насміхатися над друзями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залишати друзів у біді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Заступатися за друзів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Говорити друзям правду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Ображати друзів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Піклуватися про друзів.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310620" cy="4881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778</Words>
  <Application>Microsoft Office PowerPoint</Application>
  <PresentationFormat>Екран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52</cp:revision>
  <dcterms:created xsi:type="dcterms:W3CDTF">2019-03-14T14:59:03Z</dcterms:created>
  <dcterms:modified xsi:type="dcterms:W3CDTF">2022-05-05T08:22:56Z</dcterms:modified>
</cp:coreProperties>
</file>