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256" r:id="rId2"/>
    <p:sldId id="290" r:id="rId3"/>
    <p:sldId id="308" r:id="rId4"/>
    <p:sldId id="257" r:id="rId5"/>
    <p:sldId id="258" r:id="rId6"/>
    <p:sldId id="259" r:id="rId7"/>
    <p:sldId id="265" r:id="rId8"/>
    <p:sldId id="262" r:id="rId9"/>
    <p:sldId id="263" r:id="rId10"/>
    <p:sldId id="264" r:id="rId11"/>
    <p:sldId id="266" r:id="rId12"/>
    <p:sldId id="267" r:id="rId13"/>
    <p:sldId id="300" r:id="rId14"/>
    <p:sldId id="301" r:id="rId15"/>
    <p:sldId id="268" r:id="rId16"/>
    <p:sldId id="302" r:id="rId17"/>
    <p:sldId id="303" r:id="rId18"/>
    <p:sldId id="306" r:id="rId19"/>
    <p:sldId id="270" r:id="rId20"/>
    <p:sldId id="304" r:id="rId21"/>
    <p:sldId id="295" r:id="rId22"/>
    <p:sldId id="271" r:id="rId23"/>
    <p:sldId id="305" r:id="rId24"/>
    <p:sldId id="272" r:id="rId25"/>
    <p:sldId id="273" r:id="rId26"/>
    <p:sldId id="274" r:id="rId27"/>
    <p:sldId id="275" r:id="rId28"/>
    <p:sldId id="278" r:id="rId29"/>
    <p:sldId id="280" r:id="rId30"/>
    <p:sldId id="281" r:id="rId31"/>
    <p:sldId id="283" r:id="rId32"/>
    <p:sldId id="284" r:id="rId33"/>
    <p:sldId id="285" r:id="rId34"/>
    <p:sldId id="287" r:id="rId35"/>
    <p:sldId id="288" r:id="rId36"/>
    <p:sldId id="289" r:id="rId37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598" autoAdjust="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6B8BF3-5285-473F-A479-3D9DCCF4ED57}" type="datetimeFigureOut">
              <a:rPr lang="uk-UA" smtClean="0"/>
              <a:pPr/>
              <a:t>12.05.2022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8A3385-2935-4140-A37F-2E20128FA5E8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11261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23C2-7F7D-42CE-A0B0-5927F468C466}" type="datetimeFigureOut">
              <a:rPr lang="uk-UA" smtClean="0"/>
              <a:pPr/>
              <a:t>12.05.2022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26468-2914-4081-B824-9E55A3B754F0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23C2-7F7D-42CE-A0B0-5927F468C466}" type="datetimeFigureOut">
              <a:rPr lang="uk-UA" smtClean="0"/>
              <a:pPr/>
              <a:t>12.05.2022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26468-2914-4081-B824-9E55A3B754F0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23C2-7F7D-42CE-A0B0-5927F468C466}" type="datetimeFigureOut">
              <a:rPr lang="uk-UA" smtClean="0"/>
              <a:pPr/>
              <a:t>12.05.2022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26468-2914-4081-B824-9E55A3B754F0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23C2-7F7D-42CE-A0B0-5927F468C466}" type="datetimeFigureOut">
              <a:rPr lang="uk-UA" smtClean="0"/>
              <a:pPr/>
              <a:t>12.05.2022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26468-2914-4081-B824-9E55A3B754F0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23C2-7F7D-42CE-A0B0-5927F468C466}" type="datetimeFigureOut">
              <a:rPr lang="uk-UA" smtClean="0"/>
              <a:pPr/>
              <a:t>12.05.2022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26468-2914-4081-B824-9E55A3B754F0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23C2-7F7D-42CE-A0B0-5927F468C466}" type="datetimeFigureOut">
              <a:rPr lang="uk-UA" smtClean="0"/>
              <a:pPr/>
              <a:t>12.05.2022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26468-2914-4081-B824-9E55A3B754F0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23C2-7F7D-42CE-A0B0-5927F468C466}" type="datetimeFigureOut">
              <a:rPr lang="uk-UA" smtClean="0"/>
              <a:pPr/>
              <a:t>12.05.2022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26468-2914-4081-B824-9E55A3B754F0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23C2-7F7D-42CE-A0B0-5927F468C466}" type="datetimeFigureOut">
              <a:rPr lang="uk-UA" smtClean="0"/>
              <a:pPr/>
              <a:t>12.05.2022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26468-2914-4081-B824-9E55A3B754F0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23C2-7F7D-42CE-A0B0-5927F468C466}" type="datetimeFigureOut">
              <a:rPr lang="uk-UA" smtClean="0"/>
              <a:pPr/>
              <a:t>12.05.2022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26468-2914-4081-B824-9E55A3B754F0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23C2-7F7D-42CE-A0B0-5927F468C466}" type="datetimeFigureOut">
              <a:rPr lang="uk-UA" smtClean="0"/>
              <a:pPr/>
              <a:t>12.05.2022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26468-2914-4081-B824-9E55A3B754F0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23C2-7F7D-42CE-A0B0-5927F468C466}" type="datetimeFigureOut">
              <a:rPr lang="uk-UA" smtClean="0"/>
              <a:pPr/>
              <a:t>12.05.2022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26468-2914-4081-B824-9E55A3B754F0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DA823C2-7F7D-42CE-A0B0-5927F468C466}" type="datetimeFigureOut">
              <a:rPr lang="uk-UA" smtClean="0"/>
              <a:pPr/>
              <a:t>12.05.2022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5626468-2914-4081-B824-9E55A3B754F0}" type="slidenum">
              <a:rPr lang="uk-UA" smtClean="0"/>
              <a:pPr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0.xml"/><Relationship Id="rId3" Type="http://schemas.openxmlformats.org/officeDocument/2006/relationships/slide" Target="slide12.xml"/><Relationship Id="rId7" Type="http://schemas.openxmlformats.org/officeDocument/2006/relationships/slide" Target="slide28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6.xml"/><Relationship Id="rId5" Type="http://schemas.openxmlformats.org/officeDocument/2006/relationships/slide" Target="slide22.xml"/><Relationship Id="rId10" Type="http://schemas.openxmlformats.org/officeDocument/2006/relationships/slide" Target="slide35.xml"/><Relationship Id="rId4" Type="http://schemas.openxmlformats.org/officeDocument/2006/relationships/slide" Target="slide20.xml"/><Relationship Id="rId9" Type="http://schemas.openxmlformats.org/officeDocument/2006/relationships/slide" Target="slide3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3794" y="5052545"/>
            <a:ext cx="6914630" cy="1112759"/>
          </a:xfrm>
        </p:spPr>
        <p:txBody>
          <a:bodyPr>
            <a:normAutofit/>
          </a:bodyPr>
          <a:lstStyle/>
          <a:p>
            <a:r>
              <a:rPr lang="uk-UA" dirty="0"/>
              <a:t>Підготував: Богдан </a:t>
            </a:r>
            <a:r>
              <a:rPr lang="uk-UA" dirty="0" err="1"/>
              <a:t>Рачук</a:t>
            </a:r>
            <a:r>
              <a:rPr lang="uk-UA" dirty="0"/>
              <a:t> </a:t>
            </a:r>
          </a:p>
          <a:p>
            <a:endParaRPr lang="uk-UA" dirty="0"/>
          </a:p>
        </p:txBody>
      </p:sp>
      <p:sp>
        <p:nvSpPr>
          <p:cNvPr id="4" name="TextBox 3"/>
          <p:cNvSpPr txBox="1"/>
          <p:nvPr/>
        </p:nvSpPr>
        <p:spPr>
          <a:xfrm>
            <a:off x="1387252" y="980728"/>
            <a:ext cx="705678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0000" dirty="0">
                <a:solidFill>
                  <a:schemeClr val="accent6"/>
                </a:solidFill>
              </a:rPr>
              <a:t>Мінна небезпека</a:t>
            </a:r>
          </a:p>
        </p:txBody>
      </p:sp>
    </p:spTree>
    <p:extLst>
      <p:ext uri="{BB962C8B-B14F-4D97-AF65-F5344CB8AC3E}">
        <p14:creationId xmlns:p14="http://schemas.microsoft.com/office/powerpoint/2010/main" val="685678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8029" y="620688"/>
            <a:ext cx="799288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500" b="1" u="sng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безпеки наземними мінами</a:t>
            </a:r>
            <a:endParaRPr lang="en-US" sz="2500" b="1" u="sng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50077" y="1870373"/>
            <a:ext cx="756084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Забороняються</a:t>
            </a:r>
            <a:r>
              <a:rPr lang="ru-RU" sz="25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Будь-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спроби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самостійного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розмінування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будь-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підозрілими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предметами.</a:t>
            </a:r>
          </a:p>
          <a:p>
            <a:pPr algn="ctr"/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​</a:t>
            </a:r>
            <a:r>
              <a:rPr lang="ru-RU" sz="25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sz="25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пам’ятати</a:t>
            </a:r>
            <a:r>
              <a:rPr lang="ru-RU" sz="25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5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5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необережне</a:t>
            </a:r>
            <a:r>
              <a:rPr lang="ru-RU" sz="25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поводження</a:t>
            </a:r>
            <a:r>
              <a:rPr lang="ru-RU" sz="25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5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цими</a:t>
            </a:r>
            <a:r>
              <a:rPr lang="ru-RU" sz="25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предметами (</a:t>
            </a:r>
            <a:r>
              <a:rPr lang="ru-RU" sz="25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спроби</a:t>
            </a:r>
            <a:r>
              <a:rPr lang="ru-RU" sz="25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взяти</a:t>
            </a:r>
            <a:r>
              <a:rPr lang="ru-RU" sz="25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рук </a:t>
            </a:r>
            <a:r>
              <a:rPr lang="ru-RU" sz="25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5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перенести, </a:t>
            </a:r>
            <a:r>
              <a:rPr lang="ru-RU" sz="25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розібрати</a:t>
            </a:r>
            <a:r>
              <a:rPr lang="ru-RU" sz="25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5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здійснити</a:t>
            </a:r>
            <a:r>
              <a:rPr lang="ru-RU" sz="25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будь </a:t>
            </a:r>
            <a:r>
              <a:rPr lang="ru-RU" sz="25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5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механічний</a:t>
            </a:r>
            <a:r>
              <a:rPr lang="ru-RU" sz="25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вплив</a:t>
            </a:r>
            <a:r>
              <a:rPr lang="ru-RU" sz="25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5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5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5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призвести</a:t>
            </a:r>
            <a:r>
              <a:rPr lang="ru-RU" sz="25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5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смерті</a:t>
            </a:r>
            <a:r>
              <a:rPr lang="ru-RU" sz="25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5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5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значної</a:t>
            </a:r>
            <a:r>
              <a:rPr lang="ru-RU" sz="25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шкоди</a:t>
            </a:r>
            <a:r>
              <a:rPr lang="ru-RU" sz="25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здоров’ю</a:t>
            </a:r>
            <a:r>
              <a:rPr lang="ru-RU" sz="25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5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каліцтва</a:t>
            </a:r>
            <a:r>
              <a:rPr lang="ru-RU" sz="25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5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5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sz="25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людей.</a:t>
            </a:r>
            <a:endParaRPr lang="ru-RU" sz="25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25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877272"/>
            <a:ext cx="950913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0235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8029" y="620688"/>
            <a:ext cx="79928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2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Протипіхотна міна (ППМ)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це міна, призначена для того, щоб вибухати від присутності, близькості або контакту з людиною, яка виводить з ладу, калічить або вбиває одну чи більше осіб.</a:t>
            </a:r>
            <a:endParaRPr lang="en-US" sz="2200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8029" y="2564904"/>
            <a:ext cx="7992888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b="1" u="sng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характером ураження протипіхотні міни поділяються на дві групи:</a:t>
            </a:r>
          </a:p>
          <a:p>
            <a:endParaRPr lang="uk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​​</a:t>
            </a:r>
            <a:r>
              <a:rPr lang="uk-UA" sz="22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фугасні</a:t>
            </a: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(основний вражаючий ефект – вибухова хвиля, яка руйнує все на своєму шляху)</a:t>
            </a: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2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осколкові</a:t>
            </a: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(ураження відбувається готовими забійними елементами та уламками корпусу міни).</a:t>
            </a:r>
          </a:p>
          <a:p>
            <a:endParaRPr lang="uk-UA" dirty="0"/>
          </a:p>
        </p:txBody>
      </p:sp>
      <p:pic>
        <p:nvPicPr>
          <p:cNvPr id="9218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949280"/>
            <a:ext cx="950913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31248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8029" y="620688"/>
            <a:ext cx="79928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err="1">
                <a:solidFill>
                  <a:schemeClr val="accent6"/>
                </a:solidFill>
              </a:rPr>
              <a:t>Фугасні</a:t>
            </a:r>
            <a:r>
              <a:rPr lang="ru-RU" sz="2200" b="1" dirty="0">
                <a:solidFill>
                  <a:schemeClr val="accent6"/>
                </a:solidFill>
              </a:rPr>
              <a:t> </a:t>
            </a:r>
            <a:r>
              <a:rPr lang="ru-RU" sz="2200" b="1" dirty="0" err="1">
                <a:solidFill>
                  <a:schemeClr val="accent6"/>
                </a:solidFill>
              </a:rPr>
              <a:t>протипіхотні</a:t>
            </a:r>
            <a:r>
              <a:rPr lang="ru-RU" sz="2200" b="1" dirty="0">
                <a:solidFill>
                  <a:schemeClr val="accent6"/>
                </a:solidFill>
              </a:rPr>
              <a:t> </a:t>
            </a:r>
            <a:r>
              <a:rPr lang="ru-RU" sz="2200" b="1" dirty="0" err="1">
                <a:solidFill>
                  <a:schemeClr val="accent6"/>
                </a:solidFill>
              </a:rPr>
              <a:t>мін</a:t>
            </a:r>
            <a:r>
              <a:rPr lang="ru-RU" sz="2200" b="1" dirty="0">
                <a:solidFill>
                  <a:schemeClr val="accent6"/>
                </a:solidFill>
              </a:rPr>
              <a:t> та </a:t>
            </a:r>
            <a:r>
              <a:rPr lang="ru-RU" sz="2200" b="1" dirty="0" err="1">
                <a:solidFill>
                  <a:schemeClr val="accent6"/>
                </a:solidFill>
              </a:rPr>
              <a:t>особливості</a:t>
            </a:r>
            <a:r>
              <a:rPr lang="ru-RU" sz="2200" b="1" dirty="0">
                <a:solidFill>
                  <a:schemeClr val="accent6"/>
                </a:solidFill>
              </a:rPr>
              <a:t> </a:t>
            </a:r>
            <a:r>
              <a:rPr lang="ru-RU" sz="2200" b="1" dirty="0" err="1">
                <a:solidFill>
                  <a:schemeClr val="accent6"/>
                </a:solidFill>
              </a:rPr>
              <a:t>небезпеки</a:t>
            </a:r>
            <a:endParaRPr lang="en-US" sz="2200" u="sng" dirty="0">
              <a:solidFill>
                <a:schemeClr val="accent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8436" y="1458247"/>
            <a:ext cx="79928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err="1">
                <a:solidFill>
                  <a:schemeClr val="accent6"/>
                </a:solidFill>
              </a:rPr>
              <a:t>Протипіхотні</a:t>
            </a:r>
            <a:r>
              <a:rPr lang="ru-RU" sz="2000" b="1" i="1" dirty="0">
                <a:solidFill>
                  <a:schemeClr val="accent6"/>
                </a:solidFill>
              </a:rPr>
              <a:t> </a:t>
            </a:r>
            <a:r>
              <a:rPr lang="ru-RU" sz="2000" b="1" i="1" dirty="0" err="1">
                <a:solidFill>
                  <a:schemeClr val="accent6"/>
                </a:solidFill>
              </a:rPr>
              <a:t>фугасні</a:t>
            </a:r>
            <a:r>
              <a:rPr lang="ru-RU" sz="2000" b="1" i="1" dirty="0">
                <a:solidFill>
                  <a:schemeClr val="accent6"/>
                </a:solidFill>
              </a:rPr>
              <a:t> </a:t>
            </a:r>
            <a:r>
              <a:rPr lang="ru-RU" sz="2000" b="1" i="1" dirty="0" err="1">
                <a:solidFill>
                  <a:schemeClr val="accent6"/>
                </a:solidFill>
              </a:rPr>
              <a:t>міни</a:t>
            </a:r>
            <a:r>
              <a:rPr lang="ru-RU" sz="2000" b="1" i="1" dirty="0">
                <a:solidFill>
                  <a:schemeClr val="accent6"/>
                </a:solidFill>
              </a:rPr>
              <a:t> </a:t>
            </a:r>
            <a:r>
              <a:rPr lang="ru-RU" sz="2000" dirty="0" err="1"/>
              <a:t>встановлюється</a:t>
            </a:r>
            <a:r>
              <a:rPr lang="ru-RU" sz="2000" dirty="0"/>
              <a:t> на </a:t>
            </a:r>
            <a:r>
              <a:rPr lang="ru-RU" sz="2000" dirty="0" err="1"/>
              <a:t>ґрунті</a:t>
            </a:r>
            <a:r>
              <a:rPr lang="ru-RU" sz="2000" dirty="0"/>
              <a:t> </a:t>
            </a:r>
            <a:r>
              <a:rPr lang="ru-RU" sz="2000" dirty="0" err="1"/>
              <a:t>чи</a:t>
            </a:r>
            <a:r>
              <a:rPr lang="ru-RU" sz="2000" dirty="0"/>
              <a:t> </a:t>
            </a:r>
            <a:r>
              <a:rPr lang="ru-RU" sz="2000" dirty="0" err="1"/>
              <a:t>під</a:t>
            </a:r>
            <a:r>
              <a:rPr lang="ru-RU" sz="2000" dirty="0"/>
              <a:t> </a:t>
            </a:r>
            <a:r>
              <a:rPr lang="ru-RU" sz="2000" dirty="0" err="1"/>
              <a:t>ґрунт</a:t>
            </a:r>
            <a:r>
              <a:rPr lang="ru-RU" sz="2000" dirty="0"/>
              <a:t>/</a:t>
            </a:r>
            <a:r>
              <a:rPr lang="ru-RU" sz="2000" dirty="0" err="1"/>
              <a:t>сніг</a:t>
            </a:r>
            <a:r>
              <a:rPr lang="ru-RU" sz="2000" dirty="0"/>
              <a:t> (</a:t>
            </a:r>
            <a:r>
              <a:rPr lang="ru-RU" sz="2000" dirty="0" err="1"/>
              <a:t>візуально</a:t>
            </a:r>
            <a:r>
              <a:rPr lang="ru-RU" sz="2000" dirty="0"/>
              <a:t> не </a:t>
            </a:r>
            <a:r>
              <a:rPr lang="ru-RU" sz="2000" dirty="0" err="1"/>
              <a:t>помітні</a:t>
            </a:r>
            <a:r>
              <a:rPr lang="ru-RU" sz="2000" dirty="0"/>
              <a:t>). </a:t>
            </a:r>
            <a:r>
              <a:rPr lang="ru-RU" sz="2000" dirty="0" err="1"/>
              <a:t>Спрацьовують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наступання</a:t>
            </a:r>
            <a:r>
              <a:rPr lang="ru-RU" sz="2000" dirty="0"/>
              <a:t> на них ногою. </a:t>
            </a:r>
            <a:endParaRPr lang="uk-UA" sz="20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835696" y="6021288"/>
            <a:ext cx="55983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Протипіхотна</a:t>
            </a:r>
            <a:r>
              <a:rPr lang="ru-RU" dirty="0"/>
              <a:t> </a:t>
            </a:r>
            <a:r>
              <a:rPr lang="ru-RU" dirty="0" err="1"/>
              <a:t>фугасна</a:t>
            </a:r>
            <a:r>
              <a:rPr lang="ru-RU" dirty="0"/>
              <a:t> </a:t>
            </a:r>
            <a:r>
              <a:rPr lang="ru-RU" dirty="0" err="1"/>
              <a:t>міна</a:t>
            </a:r>
            <a:r>
              <a:rPr lang="ru-RU" dirty="0"/>
              <a:t> </a:t>
            </a:r>
            <a:r>
              <a:rPr lang="ru-RU" dirty="0" err="1"/>
              <a:t>натискної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 «ПМН-2»</a:t>
            </a:r>
            <a:endParaRPr lang="uk-U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470859"/>
            <a:ext cx="4145542" cy="3379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9292" y="6021288"/>
            <a:ext cx="950913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01708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-4589"/>
            <a:ext cx="6858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9292" y="6021288"/>
            <a:ext cx="950913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19645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4780"/>
            <a:ext cx="6854180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9292" y="6021288"/>
            <a:ext cx="950913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00790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8029" y="420633"/>
            <a:ext cx="7992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/>
              <a:t>Протипіхотна фугасна міна натискної дії ПФМ-1 (Пелюстка) </a:t>
            </a:r>
            <a:endParaRPr lang="en-US" sz="2000" u="sng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8029" y="3933056"/>
            <a:ext cx="7992888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Встановлюється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виключно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методом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дистанційного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мінування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ґрунт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Невеликі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розміром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біля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 см) та практично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непомітні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густій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траві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корпусу –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пластмаса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радіус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ураження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3 м. </a:t>
            </a:r>
          </a:p>
          <a:p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Завдяки незвичайній формі, що обумовлена аеродинамічними якостями задля розсіювання з повітря, ця маленька міна </a:t>
            </a:r>
            <a:r>
              <a:rPr lang="uk-UA" sz="19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часто сприймається дітьми як іграшка.</a:t>
            </a:r>
            <a:endParaRPr lang="uk-UA" sz="19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908720"/>
            <a:ext cx="4536504" cy="2699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877272"/>
            <a:ext cx="950913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46871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0"/>
            <a:ext cx="676875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877272"/>
            <a:ext cx="950913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1215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2214"/>
            <a:ext cx="6828656" cy="6828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877272"/>
            <a:ext cx="950913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63522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9344"/>
            <a:ext cx="6840760" cy="6784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099573" y="5892810"/>
            <a:ext cx="936104" cy="79208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96152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8401" y="420633"/>
            <a:ext cx="7992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/>
              <a:t>Протипіхотна міна МОН-50</a:t>
            </a:r>
            <a:endParaRPr lang="en-US" sz="2000" u="sng" dirty="0">
              <a:solidFill>
                <a:schemeClr val="accent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1090" y="3789975"/>
            <a:ext cx="75608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ручну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встановлюється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ґрунт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струбцини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затискний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пристрій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кріпитися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дерево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вертикальну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використовуватись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керована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підрив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проводиться оператором з пульта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появі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супротивника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секторі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поразки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міна-розтяжка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при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зачіпанні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тонкого дроту. </a:t>
            </a:r>
          </a:p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Дальність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ураження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50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метрів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Висота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сектора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поразки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 см до 4 м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граничній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дальності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050710"/>
            <a:ext cx="291465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692696"/>
            <a:ext cx="3240360" cy="3097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Управляющая кнопка: домой 5">
            <a:hlinkClick r:id="rId4" action="ppaction://hlinksldjump" highlightClick="1"/>
          </p:cNvPr>
          <p:cNvSpPr/>
          <p:nvPr/>
        </p:nvSpPr>
        <p:spPr>
          <a:xfrm>
            <a:off x="8099573" y="5892810"/>
            <a:ext cx="936104" cy="79208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05863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59632" y="404664"/>
            <a:ext cx="6709742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u="sng" dirty="0">
                <a:solidFill>
                  <a:schemeClr val="accent6"/>
                </a:solidFill>
              </a:rPr>
              <a:t> </a:t>
            </a:r>
            <a:r>
              <a:rPr lang="uk-UA" sz="2500" b="1" u="sng" dirty="0">
                <a:solidFill>
                  <a:schemeClr val="accent6"/>
                </a:solidFill>
              </a:rPr>
              <a:t>Мінні небезпеки:</a:t>
            </a:r>
          </a:p>
          <a:p>
            <a:pPr algn="ctr"/>
            <a:endParaRPr lang="uk-UA" sz="2500" b="1" i="1" u="sng" dirty="0">
              <a:solidFill>
                <a:schemeClr val="accent6"/>
              </a:solidFill>
            </a:endParaRPr>
          </a:p>
          <a:p>
            <a:r>
              <a:rPr lang="uk-UA" b="1" dirty="0">
                <a:solidFill>
                  <a:schemeClr val="accent6"/>
                </a:solidFill>
              </a:rPr>
              <a:t>І. ВИДИ МІН:</a:t>
            </a:r>
          </a:p>
          <a:p>
            <a:endParaRPr lang="uk-UA" dirty="0"/>
          </a:p>
          <a:p>
            <a:r>
              <a:rPr lang="uk-UA" b="1" u="sng" dirty="0">
                <a:solidFill>
                  <a:srgbClr val="7030A0"/>
                </a:solidFill>
              </a:rPr>
              <a:t> </a:t>
            </a:r>
            <a:r>
              <a:rPr lang="uk-UA" b="1" u="sng" dirty="0">
                <a:solidFill>
                  <a:srgbClr val="7030A0"/>
                </a:solidFill>
                <a:hlinkClick r:id="rId2" action="ppaction://hlinksldjump"/>
              </a:rPr>
              <a:t>- протипіхотні:</a:t>
            </a:r>
            <a:endParaRPr lang="uk-UA" dirty="0"/>
          </a:p>
          <a:p>
            <a:pPr marL="342900" indent="-342900">
              <a:buAutoNum type="arabicParenR"/>
            </a:pPr>
            <a:r>
              <a:rPr lang="uk-UA" dirty="0">
                <a:hlinkClick r:id="rId3" action="ppaction://hlinksldjump"/>
              </a:rPr>
              <a:t>Фугасні</a:t>
            </a:r>
            <a:endParaRPr lang="uk-UA" dirty="0"/>
          </a:p>
          <a:p>
            <a:r>
              <a:rPr lang="uk-UA" dirty="0"/>
              <a:t>2)  </a:t>
            </a:r>
            <a:r>
              <a:rPr lang="uk-UA" dirty="0">
                <a:hlinkClick r:id="rId4" action="ppaction://hlinksldjump"/>
              </a:rPr>
              <a:t>Осколкові</a:t>
            </a:r>
            <a:endParaRPr lang="uk-UA" dirty="0"/>
          </a:p>
          <a:p>
            <a:pPr marL="285750" indent="-285750">
              <a:buFontTx/>
              <a:buChar char="-"/>
            </a:pPr>
            <a:r>
              <a:rPr lang="ru-RU" b="1" dirty="0" err="1">
                <a:solidFill>
                  <a:srgbClr val="7030A0"/>
                </a:solidFill>
                <a:hlinkClick r:id="rId5" action="ppaction://hlinksldjump"/>
              </a:rPr>
              <a:t>Протитранспортні</a:t>
            </a:r>
            <a:endParaRPr lang="ru-RU" b="1" dirty="0">
              <a:solidFill>
                <a:srgbClr val="7030A0"/>
              </a:solidFill>
            </a:endParaRPr>
          </a:p>
          <a:p>
            <a:endParaRPr lang="ru-RU" b="1" dirty="0"/>
          </a:p>
          <a:p>
            <a:r>
              <a:rPr lang="uk-UA" b="1" dirty="0">
                <a:solidFill>
                  <a:schemeClr val="accent6"/>
                </a:solidFill>
                <a:hlinkClick r:id="rId6" action="ppaction://hlinksldjump"/>
              </a:rPr>
              <a:t>ІІ. БОЄПРИПАСИ, ЩО НЕ ВИБУХНУЛИ;</a:t>
            </a:r>
            <a:endParaRPr lang="uk-UA" b="1" dirty="0">
              <a:solidFill>
                <a:schemeClr val="accent6"/>
              </a:solidFill>
            </a:endParaRPr>
          </a:p>
          <a:p>
            <a:endParaRPr lang="uk-UA" b="1" dirty="0">
              <a:solidFill>
                <a:schemeClr val="accent6"/>
              </a:solidFill>
            </a:endParaRPr>
          </a:p>
          <a:p>
            <a:r>
              <a:rPr lang="uk-UA" b="1" dirty="0">
                <a:solidFill>
                  <a:schemeClr val="accent6"/>
                </a:solidFill>
                <a:hlinkClick r:id="rId7" action="ppaction://hlinksldjump"/>
              </a:rPr>
              <a:t>ІІІ. ЗАЛИШЕНІ ВИБУХОНЕБЕЗПЕЧНІ БОЄПРИПАСИ;</a:t>
            </a:r>
            <a:endParaRPr lang="uk-UA" b="1" dirty="0">
              <a:solidFill>
                <a:schemeClr val="accent6"/>
              </a:solidFill>
            </a:endParaRPr>
          </a:p>
          <a:p>
            <a:endParaRPr lang="uk-UA" b="1" dirty="0">
              <a:solidFill>
                <a:schemeClr val="accent6"/>
              </a:solidFill>
            </a:endParaRPr>
          </a:p>
          <a:p>
            <a:r>
              <a:rPr lang="uk-UA" b="1" dirty="0">
                <a:solidFill>
                  <a:schemeClr val="accent6"/>
                </a:solidFill>
                <a:hlinkClick r:id="rId8" action="ppaction://hlinksldjump"/>
              </a:rPr>
              <a:t>І</a:t>
            </a:r>
            <a:r>
              <a:rPr lang="en-US" b="1" dirty="0">
                <a:solidFill>
                  <a:schemeClr val="accent6"/>
                </a:solidFill>
                <a:hlinkClick r:id="rId8" action="ppaction://hlinksldjump"/>
              </a:rPr>
              <a:t>V.</a:t>
            </a:r>
            <a:r>
              <a:rPr lang="uk-UA" b="1" dirty="0">
                <a:solidFill>
                  <a:schemeClr val="accent6"/>
                </a:solidFill>
                <a:hlinkClick r:id="rId8" action="ppaction://hlinksldjump"/>
              </a:rPr>
              <a:t> ДЕТОНАТОРИ (ЗАПАЛИ, ПІДРИВНИКИ);</a:t>
            </a:r>
            <a:endParaRPr lang="uk-UA" b="1" dirty="0">
              <a:solidFill>
                <a:schemeClr val="accent6"/>
              </a:solidFill>
            </a:endParaRPr>
          </a:p>
          <a:p>
            <a:endParaRPr lang="uk-UA" b="1" dirty="0">
              <a:solidFill>
                <a:schemeClr val="accent6"/>
              </a:solidFill>
            </a:endParaRPr>
          </a:p>
          <a:p>
            <a:r>
              <a:rPr lang="en-US" b="1" dirty="0">
                <a:solidFill>
                  <a:schemeClr val="accent6"/>
                </a:solidFill>
                <a:hlinkClick r:id="rId9" action="ppaction://hlinksldjump"/>
              </a:rPr>
              <a:t>V. </a:t>
            </a:r>
            <a:r>
              <a:rPr lang="ru-RU" b="1" dirty="0">
                <a:solidFill>
                  <a:schemeClr val="accent6"/>
                </a:solidFill>
                <a:hlinkClick r:id="rId9" action="ppaction://hlinksldjump"/>
              </a:rPr>
              <a:t>САМОРОБНІ ВИБУХОВІ ПРИСТРОЇ ТА МІНИ-ПАСТКИ</a:t>
            </a:r>
            <a:r>
              <a:rPr lang="uk-UA" b="1" dirty="0">
                <a:solidFill>
                  <a:schemeClr val="accent6"/>
                </a:solidFill>
                <a:hlinkClick r:id="rId9" action="ppaction://hlinksldjump"/>
              </a:rPr>
              <a:t>;</a:t>
            </a:r>
            <a:endParaRPr lang="uk-UA" b="1" dirty="0">
              <a:solidFill>
                <a:schemeClr val="accent6"/>
              </a:solidFill>
            </a:endParaRPr>
          </a:p>
          <a:p>
            <a:endParaRPr lang="ru-RU" b="1" dirty="0">
              <a:solidFill>
                <a:schemeClr val="accent6"/>
              </a:solidFill>
            </a:endParaRPr>
          </a:p>
          <a:p>
            <a:r>
              <a:rPr lang="uk-UA" b="1" dirty="0">
                <a:solidFill>
                  <a:schemeClr val="accent6"/>
                </a:solidFill>
                <a:hlinkClick r:id="" action="ppaction://noaction"/>
              </a:rPr>
              <a:t>І</a:t>
            </a:r>
            <a:r>
              <a:rPr lang="en-US" b="1" dirty="0">
                <a:solidFill>
                  <a:schemeClr val="accent6"/>
                </a:solidFill>
                <a:hlinkClick r:id="" action="ppaction://noaction"/>
              </a:rPr>
              <a:t>V</a:t>
            </a:r>
            <a:r>
              <a:rPr lang="uk-UA" b="1" dirty="0">
                <a:solidFill>
                  <a:schemeClr val="accent6"/>
                </a:solidFill>
                <a:hlinkClick r:id="" action="ppaction://noaction"/>
              </a:rPr>
              <a:t>. </a:t>
            </a:r>
            <a:r>
              <a:rPr lang="uk-UA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" action="ppaction://noaction"/>
              </a:rPr>
              <a:t>МІНИ-ПАСТКИ;</a:t>
            </a:r>
          </a:p>
          <a:p>
            <a:endParaRPr lang="uk-UA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" action="ppaction://noaction"/>
            </a:endParaRPr>
          </a:p>
          <a:p>
            <a:r>
              <a:rPr lang="en-US" b="1" dirty="0">
                <a:solidFill>
                  <a:schemeClr val="accent6"/>
                </a:solidFill>
                <a:hlinkClick r:id="rId10" action="ppaction://hlinksldjump"/>
              </a:rPr>
              <a:t>V</a:t>
            </a:r>
            <a:r>
              <a:rPr lang="uk-UA" b="1" dirty="0">
                <a:solidFill>
                  <a:schemeClr val="accent6"/>
                </a:solidFill>
                <a:hlinkClick r:id="rId10" action="ppaction://hlinksldjump"/>
              </a:rPr>
              <a:t>ІІ.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10" action="ppaction://hlinksldjump"/>
              </a:rPr>
              <a:t>НАБОЇ</a:t>
            </a:r>
            <a:b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0" action="ppaction://hlinksldjump"/>
              </a:rPr>
            </a:br>
            <a:endParaRPr lang="uk-UA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6276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0"/>
            <a:ext cx="6858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099573" y="5892810"/>
            <a:ext cx="936104" cy="79208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53783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8136904" cy="6102678"/>
          </a:xfrm>
        </p:spPr>
      </p:pic>
      <p:sp>
        <p:nvSpPr>
          <p:cNvPr id="7" name="Управляющая кнопка: домой 6">
            <a:hlinkClick r:id="rId3" action="ppaction://hlinksldjump" highlightClick="1"/>
          </p:cNvPr>
          <p:cNvSpPr/>
          <p:nvPr/>
        </p:nvSpPr>
        <p:spPr>
          <a:xfrm>
            <a:off x="8099573" y="5892810"/>
            <a:ext cx="936104" cy="79208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93334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8401" y="420633"/>
            <a:ext cx="7992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accent6"/>
                </a:solidFill>
              </a:rPr>
              <a:t>ПРОТИТРАНСПОРТНІ МІНИ та </a:t>
            </a:r>
            <a:r>
              <a:rPr lang="ru-RU" sz="2000" dirty="0" err="1">
                <a:solidFill>
                  <a:schemeClr val="accent6"/>
                </a:solidFill>
              </a:rPr>
              <a:t>особливості</a:t>
            </a:r>
            <a:r>
              <a:rPr lang="ru-RU" sz="2000" dirty="0">
                <a:solidFill>
                  <a:schemeClr val="accent6"/>
                </a:solidFill>
              </a:rPr>
              <a:t> </a:t>
            </a:r>
            <a:r>
              <a:rPr lang="ru-RU" sz="2000" dirty="0" err="1">
                <a:solidFill>
                  <a:schemeClr val="accent6"/>
                </a:solidFill>
              </a:rPr>
              <a:t>небезпеки</a:t>
            </a:r>
            <a:endParaRPr lang="en-US" sz="2000" u="sng" dirty="0">
              <a:solidFill>
                <a:schemeClr val="accent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980728"/>
            <a:ext cx="7560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>
                <a:solidFill>
                  <a:schemeClr val="accent6"/>
                </a:solidFill>
              </a:rPr>
              <a:t>Протитранспортні</a:t>
            </a:r>
            <a:r>
              <a:rPr lang="ru-RU" sz="2000" b="1" dirty="0">
                <a:solidFill>
                  <a:schemeClr val="accent6"/>
                </a:solidFill>
              </a:rPr>
              <a:t> </a:t>
            </a:r>
            <a:r>
              <a:rPr lang="ru-RU" sz="2000" b="1" dirty="0" err="1">
                <a:solidFill>
                  <a:schemeClr val="accent6"/>
                </a:solidFill>
              </a:rPr>
              <a:t>міни</a:t>
            </a:r>
            <a:r>
              <a:rPr lang="ru-RU" sz="2000" dirty="0">
                <a:solidFill>
                  <a:schemeClr val="accent6"/>
                </a:solidFill>
              </a:rPr>
              <a:t> </a:t>
            </a:r>
            <a:r>
              <a:rPr lang="ru-RU" sz="2000" dirty="0" err="1"/>
              <a:t>призначені</a:t>
            </a:r>
            <a:r>
              <a:rPr lang="ru-RU" sz="2000" dirty="0"/>
              <a:t> для </a:t>
            </a:r>
            <a:r>
              <a:rPr lang="ru-RU" sz="2000" dirty="0" err="1"/>
              <a:t>спрацьовування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присутності</a:t>
            </a:r>
            <a:r>
              <a:rPr lang="ru-RU" sz="2000" dirty="0"/>
              <a:t>, </a:t>
            </a:r>
            <a:r>
              <a:rPr lang="ru-RU" sz="2000" dirty="0" err="1"/>
              <a:t>близькості</a:t>
            </a:r>
            <a:r>
              <a:rPr lang="ru-RU" sz="2000" dirty="0"/>
              <a:t> </a:t>
            </a:r>
            <a:r>
              <a:rPr lang="ru-RU" sz="2000" dirty="0" err="1"/>
              <a:t>або</a:t>
            </a:r>
            <a:r>
              <a:rPr lang="ru-RU" sz="2000" dirty="0"/>
              <a:t> контакту з </a:t>
            </a:r>
            <a:r>
              <a:rPr lang="ru-RU" sz="2000" dirty="0" err="1"/>
              <a:t>транспортним</a:t>
            </a:r>
            <a:r>
              <a:rPr lang="ru-RU" sz="2000" dirty="0"/>
              <a:t> </a:t>
            </a:r>
            <a:r>
              <a:rPr lang="ru-RU" sz="2000" dirty="0" err="1"/>
              <a:t>засобом</a:t>
            </a:r>
            <a:r>
              <a:rPr lang="ru-RU" sz="2000" dirty="0"/>
              <a:t>.</a:t>
            </a:r>
            <a:endParaRPr lang="uk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89282" y="3068960"/>
            <a:ext cx="33970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err="1"/>
              <a:t>Протитранспортна</a:t>
            </a:r>
            <a:r>
              <a:rPr lang="uk-UA" dirty="0"/>
              <a:t> міна ТМ-57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914" y="2050490"/>
            <a:ext cx="3762375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24533" y="5229200"/>
            <a:ext cx="73236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Призначення міни – виведення з ладу гусеничної та колісної техніки супротивника. Встановлюється на ґрунт, під ґрунт, воду чи у сніг вручну або засобами механізації. </a:t>
            </a:r>
          </a:p>
        </p:txBody>
      </p:sp>
      <p:sp>
        <p:nvSpPr>
          <p:cNvPr id="7" name="Управляющая кнопка: домой 6">
            <a:hlinkClick r:id="rId3" action="ppaction://hlinksldjump" highlightClick="1"/>
          </p:cNvPr>
          <p:cNvSpPr/>
          <p:nvPr/>
        </p:nvSpPr>
        <p:spPr>
          <a:xfrm>
            <a:off x="8099573" y="5892810"/>
            <a:ext cx="936104" cy="79208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411746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24" y="32716"/>
            <a:ext cx="6825283" cy="6825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099573" y="5892810"/>
            <a:ext cx="936104" cy="79208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993700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25648" y="476672"/>
            <a:ext cx="7834783" cy="586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u="sng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Висновки</a:t>
            </a:r>
            <a:r>
              <a:rPr lang="ru-RU" sz="3000" b="1" u="sng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Міни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небезпечні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Вони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вбити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покалічити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людину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групу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Міни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розміщуються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так,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зазвичай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помітити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Не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протипіхотна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протитранспортна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міна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торкатися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навіть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наближатися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неї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</a:p>
          <a:p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Єдиний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спосіб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врятувати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своє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не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підходити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близько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територій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міни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ВНП та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ніяким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чином не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контактувати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невідомими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підозрілими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предметами.</a:t>
            </a:r>
          </a:p>
          <a:p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У Вас є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один шанс на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правильний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вчинок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другого –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міна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вам не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дасть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8099573" y="5892810"/>
            <a:ext cx="936104" cy="79208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044856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25648" y="476672"/>
            <a:ext cx="7834783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ЗАПАМ’ЯТАЙТЕ:</a:t>
            </a:r>
          </a:p>
          <a:p>
            <a:pPr algn="ctr"/>
            <a:endParaRPr lang="ru-RU" sz="32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наближатися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торкатися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якимось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чином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впливати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неї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намагатися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пересунути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накрити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іншим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предметом,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залити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водою,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кидати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неї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камінням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привести до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вибуху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Мінімальна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безпечна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відстань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не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менше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300 м.</a:t>
            </a:r>
          </a:p>
        </p:txBody>
      </p:sp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8099573" y="5892810"/>
            <a:ext cx="936104" cy="79208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428919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25648" y="476672"/>
            <a:ext cx="7834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36676" y="476672"/>
            <a:ext cx="6192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БОЄПРИПАСИ, ЩО НЕ ВИБУХНУЛИ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067787"/>
            <a:ext cx="783478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Боєприпас</a:t>
            </a:r>
            <a:r>
              <a:rPr lang="ru-RU" sz="22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2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2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вибухнув</a:t>
            </a:r>
            <a:r>
              <a:rPr lang="ru-RU" sz="22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(НВБ)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⎯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вибухонебезпечний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предмет,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був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вистрілений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скинутий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запущений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випущений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вибухнув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несправність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конструкцію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будь-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якої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іншої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причини.</a:t>
            </a:r>
            <a:endParaRPr lang="uk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642" y="2584236"/>
            <a:ext cx="5858793" cy="3828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099573" y="5892810"/>
            <a:ext cx="936104" cy="79208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122539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25648" y="476672"/>
            <a:ext cx="7834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51720" y="476672"/>
            <a:ext cx="6192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БОЄПРИПАСИ, ЩО НЕ ВИБУХНУЛИ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1124744"/>
            <a:ext cx="7057271" cy="5288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099573" y="5892810"/>
            <a:ext cx="936104" cy="79208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334094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25648" y="476672"/>
            <a:ext cx="7834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7975" y="362646"/>
            <a:ext cx="844048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ЗАЛИШЕНІ ВИБУХОНЕБЕЗПЕЧНІ БОЄПРИПАСИ</a:t>
            </a:r>
          </a:p>
          <a:p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Залишені вибухонебезпечні боєприпаси (ЗВБ)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⎯ це вибухонебезпечні боєприпаси, що не були використані під час збройного конфлікту та були залишені або кинуті однією зі сторін збройного конфлікту і більше не знаходяться під контролем жодної зі сторін конфлікту, можуть бути заміновані різними способами. </a:t>
            </a:r>
          </a:p>
          <a:p>
            <a:br>
              <a:rPr lang="uk-UA" sz="2000" dirty="0"/>
            </a:br>
            <a:endParaRPr lang="uk-UA" sz="2000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utoShape 2" descr="data:image/jpeg;base64,/9j/4AAQSkZJRgABAQEA3ADcAAD/2wBDAAIBAQIBAQICAgICAgICAwUDAwMDAwYEBAMFBwYHBwcGBwcICQsJCAgKCAcHCg0KCgsMDAwMBwkODw0MDgsMDAz/2wBDAQICAgMDAwYDAwYMCAcIDAwMDAwMDAwMDAwMDAwMDAwMDAwMDAwMDAwMDAwMDAwMDAwMDAwMDAwMDAwMDAwMDAz/wAARCAFNAbw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4v0f9n34a+Bvhrf3tlpet33h/xJdW9tc61cW32i40gBZJQIDGxjRw2xRKDniTgD7vz1q/wIbVfiPLYaJr4ubeSTdFcXdjJCgt9vEsxC8fP8pwpB5YkLzX3dprzfDjUPFL3WkQeDdEeJfstrd25hjMvlPvliQlkWUNtKZU4aV8MOFbO+H/AMPvEXxq8Yafpt9c6olrYQrBeSRm2MsSm4CRFydqEoSCVJ3HDbSRlT+aYPPa8OZVbyvtdnlKElHV3PKvg58G9H0zwa+lnXLGOXxHoizXcr3AtYl1FZ3ltjFIVBACBdysAQfMA6g116fsq+KPh3pOmrfywyiys/tVo51RJba/iM4aSJVbKu7EqdytglS3177xv+zhfaj4s1W48Rz6VFpcF7uudXit5vJiBJMULSSZAjHyllVDnYeoyh81/asu7L4X+EpL4La6y0kkmmWUMwniazZSHlEfyosYZijZUMuT1IBJxp15YqrJQkve8utkaUaXtIuz26Gh8LPE1h4X8fahBJaw6hp1lZQNb2M0TvLKk0m5IuTiQIjqRvxvWIgdFruNC+OHhnxl8UdOtNQ02Ox0a/T7bE0F7NF5k2FVh5UjhAwck5Y/dVgApwteLfDO6n+JXwUj8d+MYn1bXbzVDPaAXdvBfzWUCeXHMJGImWJHTYWQ5wSxOCAN343ftleEPDehW3h06EJ0tGgudOIv/NbTp1QAguq5ZFDP/f3YzuLbdu1bB8tVUVzOVun6EqDclbQ90+PHwS+GPwv0KXVNC8H6pr17qdpJdaPErecZGQxtM8e35mysnmAYKgKmM8V5vN8Zbf4b/A9o/BWl32hX/iYgajZWtg0d1Dc+WP3hkYSBY2XLbnGchsqACx5vXfG3hDwj4/0HTrO91aLUbW0S1g1vVbN7+ezjjbIhEELEPEUYBeM4ZCQjDNey/C3x7oXxi8M3msuItD1tLW+ncppQ03TtYgt3Y/agr4zIsY+dBu+Vl7nhLDVKdJe0vLXqXGMlDV3OC+Fvw18OQeAlc+NDb+O7/SGn1O5lv/OubFA4EkUyIXDqQXUkJvQFeQFrD0vRJvh7pXijQ/Duj+G4b2e4+wGefZ9oubaaLLFluIHimztBZlYlgRjgELW079puW/0qOwexgufEulX0V5YatbiFGNuShkjkiZgHBR5I9hHK7egFdBq3jyb49fGaG7W1kgt47aS3lktLNrdoXeV2jc87cFMKADgLKx3DJAhVatOs5vRPe/lsZYePM2p7HIz/APBN7UfF15b+M7rxxJY+MbKE3L29tbRRsTGFAaBIkAeHBTDDqCM+g7j4U+MdH/ZuTULdNNGkzabfwyX0MsjTSXCDdtlQSYRoisjkrkuMbdu1Wqfwp4t1Lxd4ScpqsukyancxxLKQkqC1ik8t45GDeYqhNpYIw3A5OeTUnxsHiLVPHk8mn3Oh63Z22nLN9jaz32SCSJEM0SB/4B5WDkqQxGWG7NrFVsQ3CrNcr7LsKUpctnb5GxrGg+DtW+M2h6taaPJJY6pphNtdWxkSe3PlhEh2YJEoZkcS9cEnqVx4/wDtRfsrCC/8P6lb2jTx31uLTT7qzgke4aOPKSmfC4Qq4fB+YqR/FuU12UniC/8AA+veFtM0u1l8Ta1dW02q3l3ckzJds+GkgIU5jt4yUAAK4Jdiua9Z0vxzpN4L211G/vND07WZxDEkl884t4Myp5e0MXQ7GXGVzkE7icY4adephqsXGV4M5ozjBrl3Pmb4DfsO674MupvEetanoOhWi20mjjT7uza3v9QaSPYXBKcFo2kUuDvJDZFe8eD9Q8Hab4+0LTfGHh7UPCHj1NNhGnNoVk09mYmjBEcgXaqSMixmRcMf9oggCW+NtJ4j1DSZ9b8OWljb2keGtIoY7jTdlwrC4ZhGFmVmyzSEOSCxPStHxwunQ/E3xE3jHw3b3vxC02zW7sL4TIkUEh2C1LI3lIyKdzCSNXYKowSevprN1Wjeet9FbQ73UXK3+J85aN8VtK0/x3f29xZ3epXn2qW0uLlJglvIFL+XJBGrAwqjDKrj5Sw4ODn1LWvAukalqOnDRPGHiO2uLxlnuoYnZ/LjZfJEnm7MhyY1TeCGOxsHktVH9o2LTviX4/i8STLqVh4yivlTUZdNsU/syW3+ZUdIyjSl9ihj13KVYAc13GtePbfTdMgksktZZJLdFkfCoDGTnHzDOCScKSBknp1r1KcKdSEZU200d2BhGrHnTPOtb+Bugahr0F1rXiDxjqOqwQoEu7mRpYZoss3lkgM/npIrHczMrLOuSAMV3vg34MWmkwaRqPh/UfEVoLK5ja/EUS5dVkUgbG+ZUAXbuV8gkltoYhuc0OL7bcyXMtxfS27MTJKFZ0DnJCmQjAHoF46ckci/4a8fav8ADzW3W519rHT4HgluJtXtp0dY4twKRGIBY2IKgsV6jlgDiumrTlCLUHfQ6q1Gy5lt2PR/2pzpkEF34Gm0e50iHXnis4bj7PG7X6WyyLDHGyLvDSIuQgBxtX5fmArn9e+CPgzWdASz0uy1vxNIbJ7e3srxVkEVxCi4s7i3CxSkGRgqsQrfvFwetbHibUPC3ijw+/iJr57zULaVmstKjiW2nWaRxL8s7GNIvKkeJiRlcFMg5QUv7O/jbQdY8RzrBpureGTqMDf2rq0+oW62jpbMxyDtUISg/wBYgbAAIBdRXj0JTjBzitTz1ezlFHl1jr3xDfQr3R/EWjafbf2XaPH9uVYoo/LDlIEzuXzHtwGDpyybE38nNZ3wY8N6r410rTb59Fv7TTYGgFzfXCeZZXDSu5j8l1UR5lby1WQsCCWX5gwNdn+0h8NY/i7rGiaxHolqP7BhEUV1dSBru9V5DOpFySzMQGaJgpG7dkEHpQsvGd/afD+Hw/dW9zYQGSJoPs80yhSu0xbI0YxIEZIiiopxgMApLEqGX06l6zVpSWq7NdUZLBTa52tWcvca1bfEPwTquoajqayNpU01hZWUsUUk7OiRAGVS2Y1yzNkqxYqoGMZNbS9VvtJ0FJbGKKG+aNbcTqTdtaxoMszM/wDsqh3KBna2DxiuqtvgdoOm+ONQvNOuta8R+KdYMcl06O8zW5ZNv7wOAyjdHISPvrs6YIJtaPp2oW2n6zcNqaafdaGolnuJLpUvLdgqnBVspIfLAZVYZILnawBq6c6FOCgnrcmjCnZRueBfHfxVouk2GqeEPDXiG61+88TNBbaVFBIbm2ijnVPtEkuIV2ujRnEKAtEW6noPWbL4Rf8ACuPgSPD+na4v9k3a25j8iJo7a82MC0rSMFUOGfn7x+f0IB8+8AfDPUP2s/Ger/EPX9ck0jTnjfTtCkErJcpDGRG0sKq2I9z5GMgD5hjoR638Cvh34l0XX9Q8NRWutw2i+YNPOo2olgikUBNxjYCJFwGYKpG5s7fnyR0YqvToRiqTvrdx8+5vWrRpWUHojxG0+DGn6zrVrZDUE0/WtwmluBdRT3F2DtKjfLgD7mAUIIUt0JIrutY+APjaz1/RdV1XxnrFlq+oWjS294sEcM91GJfJDuyjfNIAp6qQfLY55r23wV4ttdb+OckOqaBo/hiy0q3lvE12DSY2mmuYESVDPIykCLzUG5Y1XHVuEJrr/FfinWvGEeh+LLfRbrRhqE76dDcW+pxG1xtR45kKow/ftvkZ1cjcZAyhgcmKx8lC7jpb7iq2Jg6b93c+ctG+F3jDxN4njNwNbGlafAQwvTK101sgX9/tyok3KwDbSSCSvQAVrfEvQ5/HXxD1HTYtMghs57dL223xpZtBd26KJfmm4HzFv3bbcFicuCEL9V+EGl+GPipd66EgttannEstxql4J1gUku0aoUZWnaLPlFsLktyMBa6fTrLRfGvjqC2g1HXLxbnEvmwRmCW3uVjjSZZFeMMkTRqNyrtyxIC8KT5eIxVOL5oJO67HmOcFuro8x+Fup2UvivUk0WS5vEWf7TBcXFoirMqkIo+YBVPzk84PyZ4OAOB+MPgjxJB8ZfD19rdnrFrDqWpG5tvtlo9rHdRq9wwmik/ji5ADLkDGMngn03W/GnhjT/EgTQbiGSYy/ZnttMjNs0M0MeFkCL8gf5fmYD5lYnIfcxxPjvbXeoaT4Et7vxTrPiu30u6lsop5rmRkRHimHlQ5IUbAgAbj7yj+FsZYereq+WLXNpft5m2D5frEWlczfDGp22u+L4ljtbeWRGV4LU6iVneRgNxJdAjYDNgndjODwDWn4gS1vvFug2m2y1Oa2mt0aOedJYIbfyVQyP8ALguGLE7hjCZBABrzuP4oaL4E8HyaHpk9sILa5eV0vR9p81zkCNnIHmAsSCqnaMHjJyev8IeM7C++Igu9QttOLzrAZLmS3Bt7ZVXy/MlVCUcY3Aq23ll/vEV1vDVNmtO/fzOZ05O9o7X/ADPfPg5+1KYruxs9MuNWh0nSr5r10sb+MWTxnIaNkCsMZSM7UJJViQRzXjnh34yT237X/iO+ltrXVLzxnY206+ZcqUtriKQwF9oBBwMfKcHBPXBFUdG1K/i8Y3ej2d3pujWt7Zi1gOfPlEKsXkklMW4bs725OAeSRtAHHXXhnWLLxj4S0+CHSxZSzXOgfbhO7Tag93GzAsxwWiLRHAIBBds8Nmu7COUJODe524etVT5Ln1/B8Z9XvdcutMl8TaRNqWj6gJZXubD7L9rt1hMr/utseApVlzyzbuo/i9Guv2s9CuNGjn06S/e3mhMixXFp9nlhVMjLZdgnzKQCzMp2lsnbXzl8I/2Z/F09/qepa6bq1stQjbTJ57i6fyIgGBzHGmZHJxF8xfpu68ivT/hH8OtH0+Gxll1W+8S2dnILGbT7i1jtHZUPSJ2jUMq7QcPlmAHzV6NDDylBS5j0aE67Sk2dTrUcnjPSbxmhsIJxEizfbSnko5AUmJg3yjcMZbPJ4GCK8/b9mtzElvHNaA2483fBOzGR+SQq4GWPHPGcD0w3dp8HNR0jTIbrTdEuZbW/vTEmom7S6itlZWEu1nB28og2BG4JAPJNaPhXWtOh0ee20y6a4uY0aKUCFjG0iNh3Xg5IPBAGRwema6adBLRnUqs+p5xJ8PxqVppukuL9JLWVry2jltZIljlUkfK6DbuIZhgg5544ravfhnbeJ9B0+7tbex1iCxmdGjmtF/cALyRsG1iM5G7DElgcAmvT7Xxhq0mhx6ZfSwC1fG0uBIInThFWXaGTG7OPukscjOCOd/su48J296630ziR2mV7uV5o1JKsNo3qVA5AVTtG77prR0YxKVbysefxfs/ab4p8MzW91YTxxwyfvL23gj22rbhtZVYuF7EcN9zjFQ+EdHu/AOnXdpJql7dGxtY4YFuIJHn8tZGbLTGMb8ru+VjtGQMEc16raeKLnSLGLTrWJbu/a3ilurewsGYREgNkkD5ThjkAk5YjHevlD9tr9vOL4f8AiKy8O2MEtvrN1ah7kzoY2t4n+6PLOdsjbW+9yFHT5hh06Tm7RKqTstT3640S4127iRL65gu5IFa2tp7yQO0QBbaqSEps5zhQCCvBpbzwpqugm3htrxHnuohD5E8yxS3IK5dNxxuUgHgYXGctmvkz4d/tuQ+HF0XU9fmLWFnc+TfXFtLsvmtpxscq38RR9kgB7KwGAcV7h8Vfi9pfjb4f+HNftbfxRZNZXn9naXeatpL2Ul3byjfFPCjnkDDoSvB4B6114ikoxV2tOxz4Ze0bsnZHoul+G9ZEslsNM1DTIr2ICVkmVY+xX5WYggls8jnGQa+MPEf7Tfwx0H41ax4c8UeGNVvdEt59kd3c3ckN3Id+4TxkbQo3DK4X7pFesj4+/FHUQ2keFTZxpcRbINcvFWbZsPIIYmQjPGArsqhcAYr87v2gfh7438JeNrvVfF8dxe3OquZTqJnNyl4x/iEuTk/7J+YdCoxissPRVRWmyMQpL4Ufcfhr9jD4ffGr4v6V4u8H+N7rX9PjCTSaHf8AlfblaNRsRXJVJFGEBHU4OScmvofXPiTpvwl1CKPxFpeuaUIo3ke7XQ7udY2ZizkvEropOSRggAEDtX5dfBbxJBq5tz4evtU8O67p8KkqLj7RFqEiKeVUlZFZiOil+Two6V9X/Cb/AIKO+LPh3FHp/wASNKbxDo5cRfb/ADGk8rnGEnQ/I3baSGz1FRWpVE7R27EUqtviR79Z/tRfCzxmi2ln430QmZgoS+ZrUw9O0iqMjPQkkjPFTTaj4e0uMLdPpskOqbx/aFhiezmB6Bn/AIQfXoDxg15h4u/Zq+F37eF1Dqfh/wAcTWN5uMgsbyGJbkMQfk87K7wCeC2Tx1rzDxJ+wz8bv2Sr+LUvBnie71GzsMPJbDzXIXqQYHB3oM87Nx5yAadKc37t7HRGVG2iPq/wnfeGdKWwfTbXUNGU2y3YM9zLLbybS2WPCoq9iikcDrniqvhH4dXXiTSPtlloVteQTSMQ8Oo32wH+IARNgAnJwxZhuwSRivmjwN+2H4l0/wAW6rofxW8P2PhbTNUsG00XcljcQWt5KOqvJnG1uvIOMEZUZr6i8BTSxeEbCPw7qVqNGiiCWy2UMMtuqjshiYLjOenrWjv2IUObY5XUdM0L4s+BbS10vxBbM/gK0udRutK8Px7Y7e2gAaaaD7QheTOVLA7sEYUAAZ8xsPize+KNSabwhb2Wkrosia5e6hqEEs99KJGQwytsVHDSbxgMTkujZOST514csfE/wHk8O3V/aX9/e3aSWs93pRE8LI4yY1O7J3orLtzgjIwGPPo3wV/Z8sLLxBr2rDRrjxpr9zpa2+mxxgxuLm6lAtzucCNJIUbzctkKYsZzjHxiw1GhzLmu1s9DzJuKm4X9D1TxH8ZfiDrXxl0/SUm0WHSrTS1h1BDdxvFd2zbzcOqS4eZGkDAlPlTyc9CTWbrX7SvgP4k6PrkfiDw5pWqrp1vFZ+TqURitbB1kdQQpAk2j5gS0xz93BIavm7wX+x3qWhWOk61c3k1/LpF48dpb3eoJNtflpY1hJ+VfMDZYnGST1BNe3/D/AOLSWAfwz9lFlBa3psLexNoJ7y9kkBkjmMlxEVeMblYpJISygqflYEceNweHjL2kZ+8tXbQ5r8qeupN8J7wap8RNW1Pwl4Y0i60LSES2iur2K1FnpUz2pMZuYpSFYMY1YBShAjJG7a2PFfFf7H8Vv8Sb648Wa/YeIdW1rfqMAhBJ2IB5TRtFIEIfhAoBHyKFYDFepePfiFc6Z4p1TSvDC+Fre/d/tBhhZbWK4lhiYsxjCqke5RMER1IG9QGAJz558Dvibc/Gb4mWMmptZ6trV7b2lraTOTa2vh+3WQxR26uA0Lw4Ee4eWzM7sM5ya6MPOtRoSq0fha+b+ZrGo5Ky2Ov8VNceD/A3hyK88LXsOiKxilv7rTxbrfxscO0T4Usqr8wBLgZ6EYNc7oPwYm+Mnh7xHqGladLeXWiadNcQyNIkHlw5AeIIu4y4Xac/LjIycDFeo6vPovi/VrK01S51nw/PBeBLaxupbi9s9bmJaL7QJGIUhB1zhFz9Kjh8L6T8K9AP9mfErxFa+J7zzoJtT03Tkt7JbVWkaZRcEgiRoR/q1JLER52jk60c0pukovSVrvdhLFKNJRitTzT4W6Ffaxp2qeJ9N8AXl1caFBDFeXk0byoPKLs4lSZgAVAABKNjacAFs1ci8Uaf8P8AVtRg1a01qNb3ToXV3tWtkCGJRE2WbMWduAV+YnbjivZv2YPizqfw58U63p5RvEuh6jYXVxbvLJA0l+Io9n74EkmVYpDFtDbhg5XbivIfHXiHxF8U9LvhZ6T4d1jX4YIoJdPCSC5kdiMyPFIpyVKJskV12rkEE5I4ZV54mXLLbo0c1XFXXK9PQ6/4W6x4G8c65Fc61dNcWN9OsdhpjxAi8u4xhpJAoLYCgAg785JDg4q1qFjplncHWb3Q9Oj02a0uY1jtNQItZpbZ2kDS7wTJH5fBQyDJjAPUhvnDwJ4l8SR6zf8AhzxFpNytvpe62mjlfyDZPI4yjSDgLkFQPmAzuIAUZ9dXVY9DutW0m21+2s9A0S3t9X09L3bG1s6ufKt0RkkDDcxkY843IeNrCtpZfWjVTlK6a2Eo1PhNHRP2i/C2leKodbW315PFvhSNbHT9Gt7llinWQKp3hY1JMrNnyypJJX5ipOOo/ZB+KaeK9Ub+39Pngs7mc6Wke7EBcuzebAGOPNVwww+9sAhSAxFV/wC3JtEuNB12yudD1LxCGa7m1r+zEW+vrghS8p3qEdAFzHIFLKRvBBPHiXxw1a1+F3w9NjpB0u7bxHBDNcanq1+RfWt79qd2jto4QAhX5eXAOFDdcs+8cuVaHs4Kz6GkMJNq6R7F4t/Z88R+I9b8zSry+8Gac9oNHXV5LH7bb+YCpmCMckg4YYLZVsqPkLY88/aO+L8fw18LaHYaLqulal410KCOxvUktbxpre2t1ZUkYzyFCSWPC4wGztOa7z9gE/GGH4banb+Gte8K3Vla6yLG68OahfXCXFqoXbLcieDHkDLD5/m3sAOCcHq/iJ8H/BX/AAtiM+MtDOq61rcsV7fRafrtzq7XKomxHKNkLtdQD5hkAHQBsqLo4bkSpVteXsbwjJQ9nJHzv8L/AI4TeDfiLpsR1bRtRs4LKPVS1xM9w0ltKE3LAr/NHNFtYYjwSqnIbHHr3iTw9Z6zqMt1JcnV0hkcxyDMqeWRgfMow3ABOe+fSuQ+JXw58EeK/Fy6lb+IfDGkarpEkkD6TDBKgtYVJVEhIUgxhAcFSQRtwAG59+/Zt8S+EfAXwrtJdR0m9tPENlcraTXOoxu0Vy7JGzSxxMVCwxiTcchyV3nYMbh3OvRow5op69Dow0oYeXLfc86g8YalpdxJJZzz2012FtGlhjkYuhIcLjoufl5xkYOCM1l28M8etC91OWW9NkcxwXXltBvznLKVO4kkn5iw9q7nxb+0Jpnxf8ZQaT4d0eFotMkMiQi0CG/dj80hkDAvuC5JJRQMgBSDWP4qkHh7wzMl1JYwJHM08E2J52eN+fLcopjzwwGHJIThWOcbRxcZW5la56MK8OblkzP1fWYItNgt9P0y1tNMmuDeXNjO8k8F1euoEs7N8kiuwVP9XsVPLXbGu3LRzwCYRjR7RZdPt2edo5Q8hVgzbiPNBYDJx8xJ5B71e8aWes+F7670vUbG5jtLKXy4GlIaIybAwZM4+9GwYcdCvPJxz1vDeW3hYy6hcabcXsDAzoIkjikjJLrhHLEPnbk5I4yMc41hCNuaLN4JJXg0d1qXxou7yxuNPvfD9vema3MMUUt19nthGQG8uYlWVQWAG4bcbhuO3pnar8X7bW/C5uH8ERRaRpKwWmpak7+QNLe5I3GNflkaJVDYI6NgYYbRWPYx6bf6tNrOsWlva6faQ3EmpaTLrQmuxbBV8uaKKVkwkm4KJQSASw2NwS/Rvh7dX/inV1tdL1fRrzw+tuFsp4vttnc4WOdUFyA5kLwnJ3LjDOuB86jjnKDbi9H3OKtikpOCepo6p+0jo3jLxTNpviHRb3W9OsNTnslvJUXzJlYR+QkcpkLKh54jkIYgbQMMD5f+1hp8mga2fDHgmbxBND8R7dftmnWji9IsLdyxYRYLhlIbBZlY5cE45rrvjjZ6LqmuwXsk4tdF1C2F3dNZww2UUJjMjyIYkSPKoGZfMCA7lA2gFRXlvwC/tRvE03jPVLuW3TxXi0sYpfnkurQSbfLZVAwjeXl2A+bA7nIISpwTqxtZd1ucicI027bHX/CjxR4p8P8AwjaHT7aTTNA8D363eoWl/aNa3U8DhEwIiJHD7vLAUD/lsCGYHaO9i1S4+J2pRXc/iGbSr82qb7G7kW3t7i3fEiB5n2BmzsACsSCXHAGW6jwd8YH8GaBrmnW9ofFKeJ7COxmj1SzgtRmNnUzRhcyOxRwoZmLcL0NeceEPhFrRvrm1fULuczhBc200xNvbs370KqSk7AoyApzndjIBY1hCnSnU9rJWf5mCpqpLZWO40Lwhqd9czz+Vp13LDAkgdmeWSzKPguBG0bAnblUDctj615l8TtW1y/s7n7Fczza1qE2JmnsPIgvFWTy4VdpGOSiyM4bDhpJFGQRmvQfiz4l1LVfCTWvhKNbO3k3aePKsM38sYaTCySHfHlSmVC4wGUgsvXxbxV4U1pvhxptsbzUJdUghihgtowZEWMmU+cNoIX59pdHOPmQg/KKyjOFSbhczqVac9E7W0OuX9oK2utStNUvpbq1Op2O+zs0tgPtEocxkSzq28u26UEZUgADDbsVxXwr8a3mpX7WkEzNOl48E7ySeZIm4qEDM3I5c555xk9NoxbDxJa3njPw7pMsy215dyS2kwv4POt4FclUzGw8osGdm8zGAc4Ar3D4ZQfDPUPH0lt4n1/T9T8QztHG97Hdva2RkjBDSNM7FQARhmb5SQoSPaCa2hk7nS5YLdb/5HPCjOc1Tj954Hpug6tpGsa1e+IZ4bDxKk4e62kLd/vgG34wdsmIwP4CPMzkA86LapFD8PbE2bvLDpWrRXMWdxMZEzLIQNxJXYR83OACM5PH0/wDt4f8ABPPSfA3gafxv8LvFR8WaCkP2nVtQF5DffZiwUEs0PBiXgliCw2lj1JHxd4n1HWPDnh+50WxaO7sLyxTzLiyhSRVYk4YyAfxlWYMSCRjPHFZVMLNzinq120OilSlRxEb99z6RvrfTdc8cXd1Jptndq1ovn21xboUTBAyJML5mAzDIOFYsdoCqD1mheFLrxTZWun6MkWl3cjb7m4NlLbmzQMrKkgJYPGu7Zkc5U5Jwa+cvD/xltlXQvEMMOqJa29nOL0wzLK0V6AQ6lcq3l8rnJYFT6HFey/Cr4/3kkdvq4tZtSLO2oX147/aIRlPM8h3Lkq23J3KQQ27gnBCoTrUJqElddjVVJ0MQ4VNU/wAjpvGX7Ndh4P8AD2nGBpdPv5c32oLKGtkmkyd+WH7kRKpfKqNuR0bBrx34t6fbaN4U07xLpllpks4ey8SQvbXa3LXdrbyt5zDa3RUk2n7uQoPDBqyv+CjP7e1pr/iPw9p/hlrmHXNIRvt5RyunwrLEymONSAW3xysrBumBjnmvMP2J/C9/4m8b6TcXlub3Sfs11bRvcR+Ys1s5aEKATwSZGxjH3SR0r6ZYSnyKpJWZ6Kpwc7pbH6k+AvFemeKfAtlpVjqLXFrHCu1pIZZHtllLcBgRhcKcLvK89MV0H2/VtMt5rO8SHVtLSUypdReWIYQMYIUgEg4J3YJxtyew+P8Awh+0RqfwX8CWPgGK1l1fxt4euLrRpYZoZp3kS1uEMbAAg4e0Ykbsj5WIwOa7z47ftgW3wR8M6BqzTHUrPWdYsre7hL+Y1hZzx7yzqCdhMYYoTnJVsZAq4Upv3Y9DdSXU+h4o9LhvZZrXS4F/tJRNNcQkK7B+C5OBknA4OWxyO9Mk8JaXp1rJf6F59q0Db5Z2uHiZwDmRmZuxAOTwMc5HWvn79oP9rrWG+IupaB8KGk1i2sbfT9RuL6IIsZXBM8ShTnG94omPXKsAADkfNX/BQD9snWPjb8Wo/hp4adoYbS9/sy5aOSSBtTlnSONoWbKqY45dwXd/sk5ANa06LktRTklsfo4m5bGJDZI0SlopAh80KD3kUN8oYgHPPX7tULzwzDK9lJKkNtPb7gfs+5FcbcNEScHaeozg9+Otcp+zVonjnwB+zXpdt4uhmmu9Gso7fUrmXEr26lyqEuCAzA7UPbIPOOa4P4tftf6R4D8QaRZX2oapbays0iR2cTSWzMAoUyyofkeMnaU2kkkNg4BxyOVk/IucErR7nuurSWtxFZLcWNzG425JZGUt1UjBwfU8Z+uM1+RX/BTfw/8AZ/2p/EOsLcW01vqhRleGdZBBIkaxvCSPusCmdpAIDDsa/X7wp8JrL9qTw1DquleKJ9D1uCxa3+wSzeZbXzsUdZXiUhRIpU85HDFeecfI3/BUr4VfC/4P+G5pviJoNzqfjXUYng0mOzK2khx/y1aVF5VSf4iw5wAe3kUeIqUK8KSg3zOzt0PXpZPKvTnPnS5VfXqfmRpHjK70u2kkhMUkxiMUckiCTylPDbQRgEjjPbnvX6df8E/fGvhr4/8A7B9j4fkj02y8UeB9Qd9OTfk3dyG81F8sgkGZWKHZyGUOBlTX5S3e/RJyiljA5O0HsOw//VweuBXs37Fv7Q+o/AD4htd2twI7HUgiXERyFdkbKspHKkcgkdQzDkEivdx1L2lJzpuz6E5XXUK6hJe69Gn+Z+oXhv4I6L4r0+S8vbSc/wBqQLf2E1xcyC7iDrvVXCsoVkU4O0gY5xwKxfiB+yn4e+JWj3ukXkbSWbSbrmFxHJg7Rk5XLIwDYIzySOQcGud/Ze/by+CPiP4o3Hhm/n8SeH9Yv28sak8STWUbCUssJGVKEBhGGCiMBeQCxYu/ar/bY1j4Y61a2mgeG54NHtpvs+oawdJCCSAnOYZFcJK7A7gWIC8DGOKwoyaiudWZhisNy1mqUrxZ8p/tK/8ABJfVvAtje6x4L1OLV47d1zpLI63cYPBCsx+cb8BQSCfVjxXg6/Evxp8E/EdxofjDS783EA8m4gv4zFdxIOAC7DLpjosm6PGDtPFfVet/8FUJ/Dt7b3a2OrXtp9nHm+ZeeW09yEUM+MONm/IxySOhHGMHx9/wUT8E/tC6JJZ+PPhna64BlIpbe48i4tM9NkpTK84zjg9x2HpRxHMryV13PPqYSa0dl8zynwhq/hbxg0N94V1mTw3roYEWikozv1P7onY4J7wurZ+7D2P0R8If+Cj/AMQvgPZpY+MbQeKNAjfypJ8eZHGCDgFtokifkfLIqnPavnDQv2HL34weEdY8QeCU1CBtMncSadfYLuMAhI5kAV3XJBDBOxGRXFWXxY8YfBDxJLoviGzuJpbBjBLbXgaO4gQ8GNXGHVSP4OYz3Q9KHThLWGpxVISh8Ssfql4A+LHwr/a60pYdO1iGwu55FkfTdTfMMhGOVYEZOOATzxjnFcj49/4J7aG3iWaSzsdUsopgJDFZ2yzQBj1KMRnB68k855r4U8F6v4U+JuoRS+Hr+58MeIHfCJbqkJlbA+XywRFL2GYzE3YRsa9QX9sX4y/BPd4cfxGZ/sJIBW6dCB6MkoEiNxyrqCPTGCcajqR2YQqNbHq37Sf7THiT4neF9C0uwbwzpGl3sQgttIubCKZNJjPllpHl5kSQhldSrMvJ7r8vO/BnxfqU8GoeD9a1DTr7w3KItSX7FYHzXddzKiXUu7aFYuAxDs2w5yQBXXeM/wBli80n4hXcF/qPgmy1eadlurYulxcpH0ZQ0SmHzguSVB3EoeGzXpnwY+AHw48T+GtT0nxz4us/DWoaZMVS0uQtkJrYllhmRugaQDkDceOgzXxE6tCNCyV79N2cMqUVHmvds8c+K3xf1q7+Euna5Ho+teC9ctblLSC5BmtX1S0d3DNsI+5hWyxO8lwSzivJfC+oa5YeONN8Q/arfUTaz+dZfaJMLC0sYct5SjarKd21mILYHB6H6G+I/wAXPhSnhHW/h54u0DV/DN5FJ9ki1nT7OPV5TbpK8lvKolZGhTaA7KPmPm9Sc7eX0bRLzwmltdfDHxz4w+KHhvU7CO31nRdQ0S5XS9qsVkS4jK+Uo2gbdhLjnDk4I0w2HShL3LPrezuiHFR0asJ8JPCOhfEbRfGsup6M17dG2g1O68mWSTNssTSPHJbFo/N2yoxwpVskYyMLXM/ET4SeO/iTqtjq/h+5S00fT7VNtvbQXVuzxAKI24jRmZVC/eGABgM/LH1Oy8OeG/h5G9/ayXvgzT9FutP1PUrPUoUmv2jniQl4EkGJot8S4YMWImwyMQwrA+L/AMWvFXxMuofCkStDA80t1otsY5raX7HEElVI40jSRxkMoB5bzCMjB2lGvXUZKC93p6WBzn7NwijEs/in4r8QfDLRrLwT4i1a9lvYJr6fS1t2nu7e4+5JGrqvy267XlIUIy+aD84qr+y5Z2HxS+IWtWUN7i2uZI9UDTW5Xyp0JkaVYg5aRA3mDKqx2uGCcYp3hzxLrH7O/wAVX07TtV0uzu55TNr1lbxNew6M+2MpcZnX9229wHMbHaM/Meg9E+MPii9+HF14h1fw/p7Wt9bXEixjRbg39xbRjaxlW4ESxCN5HbAQKFAkUDAzXBUfLNQUdZbPY5IqPK+ZGj8ZPip8Mtb8bQeF1N/oHhLQNNjuNGTS0FxZ3jTfOlzM3mCVgWdSytuZdnQ4ri9O0OXxXrMXiqbU59Ck8NyR20Qh2Mb2MDKyeZlAVZFdV2klPLj5GQW81+Ivg7Tb218Pavf217HYaqr/AGqCKDfEHVVKCFiYyytyZCrbV2pgncaoeGLnXPCUmo6tZad4huNNsrmbfaHTVv7CK2kYeViLzCwUZbcHaSM7VzkHnbDYKy93R31uKnSi7H0l4x1K9+LPwh0G5utK0ee8nbP22XUmtidweMTzNlWbyxCzfIWBUZYMcViePfiV4M+D9zZXF34b0yLxHqxdLK90+NzG8hc/vHTb5kDD92AFChlMgIzyvmFl8a4bfUXi0zSIvF2i2bIjRxFUliQYLZtgMRFXZ+QCpWLP3Rg8fovxlg+LTXFncaXawaZp6CezTU9rxvMChEct3ncYxhnSLODjPGSp76GCqydpN27nVTozU/d1PpxdWtNcnjcNc2kl+zzxSshcfZSdgYoSrxqxGBuUbiGB+bIHly2Phpbt7y70e3kiuW2zBrdpZ53Em3dgEM4UjhTkc4rpfBPiXTvCeo6nIt9Hd6nrOJJXhleJYXbkLGqERuqhm4bJYnc+481S+NfizUNS8FWlnY6tdrfaldNHY+RciFbOWQCNmCkjaDhRgnack8da7qUZ0Kb19LnuQU6VF3auY2s6Dovgv4weMtMupLjVrHWoYptEcNLF/Z7JIjNg4wwbYEG7BGem4AjttV+H2ra5qqeIJtVtdRvrNEMEQ0WOG2t9rK+MQ7HKN8wy7PwcjBJNQ/s7+Gdc8F6/JpnjKZfGfhnQrN3+224D3lpKfM2O67izKskhCruC8fKCRmtrwvrtpdzWs11Bq2kabPceTdy3NqsdtbqASFOFJkbegXAxk8Hua5I15Qm4Tad+umxxUKsG3Cuj5t/ac0fxFYeOrrUNVupZ5dU3ia3vLZjFLEBu2B9zEgkYDHA4B+XJB9E/Z08dpdeF77wr451O+1u6t7aGEC+ZS+jxK42eRIfmjZlUZPPIOA24Yi/aTiXUtShv47eddMjUzPfRu7YCsRjbuby1DqVw205HQVyPhD45a3p82t6XHNJaeHlu4lkh0zTvtIuMKVSaTblWwQATIW/1hx7ejOjGpGy6BWpxlK3RHo+qav4S/wCEVa+H2a91VVjMl9LdyzXll5TM7MJXUMSwEZJZ3whG1VyxHoHiC8sNPtrGGW4YWXiGYK8AnjmTeJJFWUsQFjTDI5wwB3YODyflvxJpZKatrFrc6RZQ6lPB/aJf7QlrDIG3qpz86yMPlkBG1CCAOSK6b4U/F611fSNY0i0hsNOmm8q5eGAzJG0gJDqI+T5G0At84ZgisRwBXnYnDyptVIyb7o4KqnGd07ntzeK420G60261uGfSrNI4bNZ7R5In2F0VFk27sLggFPk2uAOBWfqtjbeNfFOlI8tvo9jdTqqzmQzR224rGxZdu+MM7ZXIYZI+8FYVR1zUL3VLe+h8R6bbWmmtMradFYhUErPGAsJjL/IpJyzJztCnjJBp6J4xbwHBJb6tqOl6pZ+IAg22t2h8p4XKtG2UJ3Z2Z6Y3McEDjjp4upFXXUmGPqRukep2fgfw7ofwueWx8U6PqWqKpEElnbImr2SkjMQSQ5ZG8t2ZGVkAOc4BWsXx34B8Z6L8UE1Dwxaavr+lXryGOC71eViFaNsrKkZ8sSMShBJVMIuVIWo/i1+wZr3/AAqGz+I7eKmvhqNqzOYLEiawkaMmJZATtkRMOpfbuUSNgdK5/wAHftWXn7Mvw8tBcXNrNdyW7/a7r7S11HchCxVCjBl3KzhCVj3FtmWUZxEKtbmb5k29LGbrT5ubds8f+IOpTfFz4pWXgSbVU0w+Iboapqt3cxq6W5ERLwKYkZmJcFFK7VLFflwSx7HxLqFtc/DXS9V06zWzTS4IU1CwS2khnijU4WVnHLrtCj5QMDrzxXN+APh18SvCmpWPxTs9fv8AStU8RRee02mSRT3NtG20xo6/dQlFBHIOAMAAjPo1h+3X8RdI8d2bWPijTdQvExp07a7okwgeBsRq8oUO8r5GSi8DjnrnuqrmtThZqK11e/U1qyV+SL2LFx8bNR1bVmutK8Iyalo76WsEepWKlYPOWPc6zORwVlxkOQMsMbVIrQ+Kf7W/hrxRpfgtdZ046XrtpYyWV/bskItJFRmWDaBtYsN/mAtn5l29Oa8//wCFgWmjeN9YvbTVLvWtSlvzqMuo2aG00iQNLlo2tcblR5OCWI/1ZA5OBX8ceNddbSI7C+8GaCL55Va/umt2nRTkYRVAzHl40BB35GBuG4buVUI6N/n/AJmCk0zauvHF75X2/wAPLqum2/h6JRO9mzSpIY33NJuXGxBlSfmIJbggDmDXvHOu+HPDutmO0W8jIVUEn72QpLtc3DMdjMu4Mn3RgS5GcfNzPw70C48a+GrDWZruZrTSLt1l0W2dbW1sXZG2M57LMC+FOOBgk9K9R/Zb+NHhPwvpfjjTvH+nWV74YubEJby26NPcvOpPlxDOV8tzz5bFm77e1ZPlhV5IXdt72MpuzvY+YfC3xH0L4r/Hi01H4hy3c2ib9uo/YdscrRIDiOMrjbzxnGevPNeVfGLUU8JadJpmkX93qmn6lIyvqUsIt5HCH/V7NxwpUKee24V6r+174a+HvgvVNN1n4cX2rzW9z5iarZX8EnnQyBvluVJG1UlBHyliQR6EV5JrOkXPjvwplRIqWsqSy4DbsFW2dsgHdnJHIr73BYilOCcdF2PVpVE4qSOC8P6/rfgpblNMv7y2troAXEEUzIlwAeFdQcMOehrtvCPxLjmt2jnmkQykb4ZSzIzKDg4HGVDHnsDWB4T8OyarrUVneCSDzJPKLKAzkk4x6c/0r6m8d/AT4FfBX4CWWpeLdb8a2Hi28tPN0+HTTDcPqUhG07o3CiOAHPzBgTkjJrtrRhFp9zoUnLY4D4O6wlhr+oWgtbnUoNSt3mhgtdrytNGnzAKwP3oZG7cbAewx2vxS+Jmj6D8LobnSdPfS7ljFbXdpDftLc3Fq64EwwcxcMUORuJCckNXF+Cv2n9Jn8efD288KaLdaHrHhYS28kt5LHPb6lK6bI5XVVV1bhVYF2U4yApLbsz4ufDqX4nz6t8UPCOo6TNZR3IuL/TkiW2vtOuZGLsvkgZePOfnGQMDOMc+O8FB4j2tTpqdGJp+05Kr6XR5v8Sfh7qPgzwxpGr6jYX1nfTXD2t4l1EyfMmduQ3K5Rc46kH6V+hf/AATiXQfitovh28j1ax8L3XhtjPZ3KERR2LuhSZZAgBKbgjhyxZWYnhcZ+dfHWm+Kv+CiPhaC4t9LEWs+ErEQhzeu8uryhEyHEjbM7FIQryAEQsRgDyH4B/GnWP2dvGM9jNZTi4WUxTWEreVyOHV9wO0AjJwP4R7gd1eEa8U4vYrDz5WotHu3ia+Pwa/b3vIfG3ixvGsNpqkWqahqtjqE8o1FJVAJW4cK8o8oqrEcEIwBNcZ+3XrWheDv2yG1vwfrbeJ/CesG11i1SQygWqLKR9ik3kMyxsjBWbJ2shySTX1Hpvwj0L9r39i/TbzSfD/h2LxHo0Jt7ee0eJrlZElbbC8wVSU8vaGLYIUrjlBXtHwL8G+CPjb8DNF06DwVpJ0vTtP+xbL+OOeaFlY74HeTc+5JA/3sYO3BxWNLFKEm7a7M661KL+E+Xvgn/wAFAfBnhT4/63qujeGNY1BPH+jw6ZrVp5cKS3l7hh9ot1O4DeSrMnUugb7xFeMeNf8AgnD8crHW77xJLok2p3U9w98dt4kt7OSd5bZu3M/IJAJOW6Gv0s0b9m/wD4OFhcf8Id4f06XR2eS2nisoFaDJ3FoyT97IyW9FPI6Dt9K0iw1fXGMMc0t1HCGMF3OI0fKgh1QlV3E4OdrEgdycVSxdlojF0VLQ+fv2OvjJ8VJvhta23xB0nW3urlvs9vB9gWGeG2SMANIQA5Z8NjcQMdFr4i/bk1bxDB+1FrF9qb3EbmRZ9OlePYRBtGwKSoOBk5H8JyBxmv008dyeMPFfg27j8A3mi6fqZnaGCS8tnkjijU5A/d9SWPGQBgHGa/KL9tqf4yt40Nh8UbzVXvLOeSa2SSNY7IknBeLyxsYkdSPxPassNT9o272KrvkilJXPcf2Nf+CiGrfB/U7eG+mlMUWOrYXA719X/tAf8FLfgt+0p8DNQ0f4g+E18TpGpigit9VitNRsrh4yY5w7jKglQMqGPIDAqa/Ijw/4qWcrBckiUg7cD7xxWlp7Wk+pxs0i/aLiRVTe2cMeBk8YUHqfT6V5ryShGu61mpG0MY3G0diL4p6dpNlrt4mmi9XS5ZXNtHclWuY1B+6xXgsP7wAB6gCtf4MfBXxF8VvA2u6joej2+uDw3At3d26zE3XkszLlYxguBgk9ccYr7++Fv/BLH4f33gHSn8TSazr2uXEQWU2bg2lu8jYZE2Rq3yEg7pCVODgY4q7+yl/wTsu/gt4h1lobq0aaa1kgt9SP2iO6iRjhUlgLCOQAlHHJ+6p7AL6sZwjS31Rnzzctz8/vhP8ADfWfFt3KNE0rVtSurVkF3HaRGa7UlgOIwNzDPBwCfU8V91/DfQvF37SvhHQvBmu+A5/C3hfw0Nt3q8VjdwX94CfnUvM3ViWJBVscBRgCuX0347N+y98an8KfGHwZoF7eaSv2e116HTUE1/H0W5M+3e5ZcEkNnOQ3IxX3F8Mf2jfh/wDF7TIv7OvkRGCyDyWULnJIwuPfGK+bzPiOhg6j+tU5JPqo3X3pn0GEyWtjKcPq81fqnufH3if/AIJL+DtYimgGveIdIuYZ2f7RMkeorICeF2xBMDuCTnttBHPHx/8ABGLxAt5FPaeONIi05x5sk13YS27xR5++V3MOAMkEr19K/SC7+G+na88lxYaxPHFLIHED7DCPpxn88/Ss74p/DzU/BXg7WdW0xdU1xbOzMsdtbL588pUbiiQ5UOTggYAIBPIwKywPGmV15clOtr2eg8RwxmGHXNUpt+as/wAjxn9lj4M6P8F9F195Li6mttakEzymR4ERI8okIU8glACXyd3JHAWug/aC/ZM8C/tK6EuneJdG0yeSNMQXkDNHPBjoY5FwxAXjByOBkV3v7O9j4T/ab8Hw6zo3iPQtG1WMvay6R4gdLHUbaSMA7RIwZWADIcBhjd171JqulTaHdixa8sbyViEmmtZ1KTc4LKU3LjAHO7rnrXvUsTGLU4vf8TwqtCU5OElex+VX7YH/AASd8afAF31zwmlz4r8OMA6PbhXvLVefvxoSSFOfmUD/AHQOa8j0H9tb4neCdLi0v+07a6Wz/dqdR0q1vJkA42b5oXfA9C3Bz0r9pr/7e2ogfbp41060OyS52yRxoASSTtBIUdyQRzz2r43/AGkv2L7v4sfFS613SdF8J3FneQxEXlzBbu2oNt+adSr8qx6Zw3Bz6nvp4unPWrE4q2HVPYyYfg/4/wDEmtwan4buPDvg/wATwuY9M0W5mkvjFEqfIsZYPGS5df3kjAks5PTm18cvC3xC8W3Or+JfGtutvZ6VYLbyW1vqsclg10PL3SCJQPNlAbPzNg8eylnwU/avI+Ctxoj/AAv1LT752misvFFhpn265s2dsGUvc7jJ5YHIRjxu+7mvUPAmu2Vj4F8L6nd/EDULrSvEV01va6NYJHa2F+fOWOfUb7I2Ww3fKc/vDnap3Y2/n0VWp2bSTu1ouh5FO0Y32Z8d+CNNuPin4wj8M2Gm6jYNfywJf3LxmRraHASSSSRiAqMW+83CDgAnIPsnxs8bXvx48Kaf8JPB1u+neDvh8JHNxbMbki1gtyC/lKwWZnAchcbmbnKivcPjl8L/AAn4Z8ZJoGgXlzYw6vZvHPDpVml/EsbCIosc8i7xGWaVlkXKgNt25bC818Evhz8KvA/iO/HgjXPFui/FHT7BbzT11K7SKf7CUTdAPNTYrtiQYRiNpXkgla3jjoVF7TlatrbzWn6EVqkZNOx5v+zv8N9W+Nn7NuhWXjC0iPww086jNpU+nWyTaqBtZ2nnZZAUggbeFViCRI2AVBYcSnwG07xd8R7Cy0H4lOmn3lyH0+4m1KG5v/JCg7pVUZTakf8Aq2bABXn19z8P+Dr7xPa+IdFsfhRFNpt5YN/aOuvHFp9xeOzCVraWSJk3xFlRTt2E8lmIyGf4L8IeG/hZ8PZbXXbTQbS60mPz9NnsYTeTSM4SbfIsbDzsLG5UOpIO8FsIN+tXHa88HZvorP8AUupUS95HHa/+zx4W+HPxz1lPEHiGWJL2xtzYztp4uY7NJUdZJcxyIGjIDjCkg7iTyOPQPhj+z1daf4B0y8j1WznhuZvLkt7aaOOHULVEMkckQJBZ3O8K2UZSp6FdtVfif8QfAnxW8R3c2seK7TTrq8m+yaT4Z8PacIYbyUriO4JDLtj3SlsgEk7htwm2up+Gn7Rnh79mjWtI8L/EW20qO0vbGJdIMcz3NpaLtZPs9xgHE8bNiQxHG4o20jKDy3GvVgp8jbT7a/I5nV0seW/FzS7FPC114d8D+FtX1OyvL1Lv7OyFJtJeCZVZLeQtJ5DOzSKVxljI/GOaxPEnxg0rxR4qtNO8O6xrNhq+gWz2a6FexzxXumlAF2rcSOglC55GFC+ZwCOa+j7f9pz4YeMLDw34N8OabrltceHZntLu20yAtZ20vO2a9kZVkmjGzPnCQOpLkjrl/in4X/D7xb44vbmDTEl1fR2MVzJbQpO1+JDvgZWt1LOpBVVKoSTHgknJO2XYqNKXJWi79L6v5nRgJKM/eR84+NP2QbG68MaT4xvtNS21DxLPNCbbTAYpiyYH7zYpRWdSdwU5Yg5+9zY1PwPNoviTT7bF54bunuhawR3AFuE3AFZnkkCxx+XtU5Z/vAcZya+27X4u+G/GsWg6FoXhXXvDeqWGoeedDvlt1ubi5RZA7k5bZHLu2ESchQhAXAr5N+KPia30q48U2Xj1rcTrqzahaWwuo5IrdwrK9rszhjlxlju2gBsIdwrrjnlWzhKOlztp4qbTjFampL4b0/wr8WdVSG4k1Kz+z2s010ptGaS5mWVmj+0IMIcxMSAHGWfBPBrIuPiLomq/B2bWdE0RdR1HRNeuJ9M0/T32KsFvG6BriVoSSGDMVRtuSWzghSt3wj8Dke08PeJdF8W2k+m+INZ/4mVjfxK1vp3kxK8y306t5YEQUqm48Ahs810HhbwH4f8AClzrejajo3gnVtL1bWku4mla6vL8TNGAfs0if6M+1nBDCUcOobO4ZzqYxwd6uttjCvKcmlWPn3xD8ZPGXiLwZpF5pej6n4Utr2JrSV4k+1va3MTfuxKkjFkDKcY+Vmw5XOSrdT4O8b694j8LahcSaDbxv4esbNbmJb8Wf9oPPLIGVSw2wE+SMkAkHYcbuG9j8Q+OdZ8LfGXXdPi0XTtN06dg76ebRZJEkUZleN5FKJJGjfLgEoQCMFRjy7xjrvhTwf4T1VoYLm+l1dI2vbEoj2964uI1SSFJYiFC5LHbv++cYKg1dHH0ZWhyJX8tkKSpqKa0Z5H+0JqvjDXdBt72Fhp+jNc2pntbiVJCYiqiN43H7uVSW5xgjcTtwSa6P4WaNc3HhW/0jRbGznWdFM3+iSwPjerkBgwPBUMF3jDBuGIBq58bvBRuvAWn3d7bXk1ppsSzyJG6RCGNiBHDEy+YJBtQjLbVAUnapJWrP7P2v+Hb7XYNOhW7UeIdYtpNMSX/AEdkJcRvBIB8pcEjDpt+8w5ziu9YqLo3g9uxLr221OT+Jfg9f+EEFzpuuWepQXWy5e3u9iR3OFKqHaQhlO5pTjPO7P8ACQcvSPhdLd6rpttO7W8iWbSREKssF4qJuKCSMlXU7EJPmEK67TtJr019d0v4UeOLmW38QaaNTu9SSC5jn2yQWDK3lG3wB843Rng4O4ElgDg5WrajqPjm71ix8QeHfGcWkabMszwG3EAt7aTczBUWPbFuU4GQFLhOTliZjiZxV0rmXtuV8zOQh+JdxpXiTw7pNtqt1Z68LBIobZLZZirrPI/mu5P7t1xj5DyI+duTXrrfC+Lwd4YHibxfJZRXOq3u2bRbKR4LjUpH4CeUCUQ4YyER4AVjkHpXl/j3xZp/wG8VeGpbDQGuLaxgTUrHzyjJfwmVnkVwTkN8uCQSBsUHk4GjpPxR8R/Gu9svFuuw6Jolzb3l1JDGhySPMJl+WRvu4UKFySOhPPGM6cmlKEHZ7jlabVkesfEH48ePfjb8LrXwZNLqPhHw/YXIkhttRlgRbiEKu23eZVG51wSC2MFQT82BXyD4p1HUda8Xr4ZvLacWtheSXl6okxcXHy7tpLKMMMMxG3OGB7AV7b+0D+1JcfEC2fUL7TtENra2fkQLbadshjlUsyoBtKglsFtxbPAyORXlngbS9Y1oajfXr6fJrOrTm8kupJgjRyyAYJ+UYAD7SAQB5gGQBy8JhlTg5pW3t5ChTcE20fS3hT9uK5tfhjbeEJdB0yKW3d47C5aHZ9nLIsbbkJUOW80ZVuFKxnbwMcD4MvtQ+NE2pQrdPe3ejlph/ojn7S/mmQ7okVlj+XbhUwpH0yON+GujaldTsdZsLPUILeZlnlucJkthd5K8mMHI2KOd2CcHNei2w1Lwn/aUcep2mkXV0sdhHdw3Mlslyo2FoFCEsQkbEHnOVQZO9cc31SFOP7vf9er+ZyqMtyS70KLwP/aui6ReRPrviG4tZrstA8SzW6lZvJihZCAglUZxwxjUZHzGtP4PWt1oXhXxzHrcEV5Na2SzaZpOoxI1vOiybJC6sreW+x4ypDcHLE/Lg8r4X+PPiu6/4pGxtLfxNPp7SzRzXNlJcXT25P7tN24uqhlLbQTgnBJ75nh74naVf6lfxajZagbYRSpLALiNSyhsZjeRcEL5WSQCRhxkdytSrNrmG5zS1PKdZ0HxRrfgJGl1qyjhkDhBFJE0mVO3DhHZki2AZyAMrIMHk1o6X8U2sH0O98P67ZxNo9gkd1aCOKSaMuVXfEWGN5kbG+Ml1U9gBjs4tJ8H6J431HUrrw/caroOraW32G6u5t2CylnkURRx5PIXaQMBs5bNYnxB8J6JpkWlXkUKWYugU1G6tyscsqZEkYVSMs2Bg4OCNmSDur0qbp1Lc6/A1o0XVdoo7NI/H37avgvxXffCzwbb3p8HWzavrmnoW1DVJLfOyT5m4MSDlViBY4J5IyMz9nr9kn4yftYaprFr8MfCeqalrUENo2pQ289ta21kyo0cUvmTFQigIQGXBO0gZNeteC/2NP2hvg/+zs/xk8Et4r+FHhLS5FH22a7Nrq93ZuvMiwtImYN+z5WOcHcu4A157+wn+3T46/YF/at8W/EdYl8bX+sm4s7s25eLT9Rg8xi85jiVQp83YVOAAQ2Qd2aqEkozdLl02XW/Y9uhlSvGM76/cfJfxM+G3jD9nb446t4X+IWgar4a1+wuSLi1voyksL4zuz0YEEEEEggg5Nef+OPE+p+PPEcuo6jdTXs7ARxhmJ8uNQAqD0AGOPev1ab9oCf/AILTftG6hrXjnwn4dsdR0HShplkNOWSIsHlfY0okZt7Rhvl6Y6YPFenfCf8A4NxfhlL4JttP+JHi/UbD4heJwsuk2+gXEZtrVFTeQ6TITM2CNxAVVyoHLZPqUeIaFJKOITUlbRa7ne8mq8qdJqzv17H5MfAb4C+IfG3hLxZ4xsg1ppHg21S+urtx8jSGRVSJTnlzuz7BSe4r71/Zz/4Jq3HgV9Z8RPrP2a48RWUkkFhHJvESzKZULn5MABlUoQQSpIOADWr+1B+wrB+w9+zp8TPCljq174ustFigMusW8bW0QleeJzDLGGILKjqCxypKYGCMV7n4D8RWuvadaWtvLKiPEsZiCs8i4QbdyysByAQPm6Z+lbTxPt5OpHZ7ehpQo+zp8s9bM5bwD+yxo3hxtTvtM/sq21a8ghNx9ihWJ32EcjkgOxHf5SeuDnPzx+1X+ylpfxt8RQ6nqmheI/CfiRebm9gtI7tLmIRk7XCMF38gBjycYJr7P8SabEYW0y81Ce2uHtlUO0YikAZdyOqk4IJYYzlSGHXpXHfESZ/hn4NsJdf1/wANWW2I3EcUtz9nkvgWA8ncwk3MucKMAkghgcBjNBVOZuLM6nIuhifsk/DrTPhz8EYNA0jVbPzNGkkjl3RAm4k3nLOqk5YgjKgkAo2ccVJ8QNJb9lj4gy+I/CtvNqXhjW4E/wCEg0e2BS5hZI0V9QhVzkkbQJE7jBHzE54TW/H9/wCK9ZtJ/CPg6+tZ5o2GdeY2drONuVlWFVaRsM3baDjGP4q3vBfw8t/GcWi6t4rgt/Etyl0scuinTGt9NRVHzlolLyMzDCq87FV5wqgChJ81pl8yaVj2bwM2n/FLwTpuqWmqrrfh7UUE0XmWwxNGUkMeAQMEYyDjccNk9AOg1P4fXXh1rq9F1cahBcEzLABGVtQAo2JngPkZJ3DvkDANYnhDRtP0q4tLnQXkVLWTKwXEwliO9iFRVyVWMDHyBeCvGM5Gz4+t/FMX2xdM0qaXS7eYtdxNdma2s/LRmaeOAOcH5B8qdT24okugJpa2OPvtM0ltS1m5gNzBMzLGjz3rh2cnaZFBbYoBXGVzhmU9znzf4l+B9I+OWmXfhvX7mTxVZ3Kq8SRSB/sqtt+f54yUYbuHjPIx0ORVK+8IX2p6/cXkmoXME15M8ptUVkiJK/IWHLkjjr0OD1HF/QfFkGoPaoxg0u90q58oyghppgDIWMoZchCRhidpG4Y6g1jCbjK66Gk23Gy6nxN8ZP8AgmLqehXq6j4Rvz4mtHuI7e7tkt3iv9IZwSDLHuJZePvDrnoOBXrPwL/4JO/DXUPGp8P+Mvift16WwS5Wz+ytY43jjy5HDZ+YEZYL68V9b6L4OvPGUdw1leXCaybtFjje4JlcuibgSsasFUgEdWATAwQc/IH7fv7JvjTXfEmp/Evwzc6pdavpqp/a2nmZjdW6xr8twiqxKRADBU/UcEV3xxkqnuydmcToRg7tH3lB4LvPh54I0XS1t57TQNLtFsYLuVs3DR4CedhspJuxkyZYEgV4r+2j+0Z8Sf2dLldX0/w/pHi7wZaoiXsiyzLeWzEcM5A2hCTw2CAT8wGTXjn/AATx/aJ+Inxtit/Dlj4ibSrnSRHLff2sGupLqJCPKS3jYbQMHax4I3bsnnH3ZrnhSw8ZeGb7Smsv7QsrxGkv7WUbxPGVAZD03I3I9MADrzWNCTg3Ga6/eU6cWrw0PgLxl+0H8Kf2/wD4Oz6Jrms2ngXxrYHz9Fk1V0WOOTCjyvOARTG+Np3YK4B5xz8k+FfHviP4D+Kp4Le6ezuNOnMc0AkDqSDg4ZeCPQjgjBHFen/8FDf2Bbv9nPXpfEPh1Zb/AMIalKW+QeY2mSE8xORkFOyuSeBgnPJ+WI9am0+YiUsYzxzk9K7MRl9LEUny6xe6ZWFxtWhPR2+Z+gfwG/4KbXdjp8SavcywOsqxomNysMctn0zx+NfbPwE/bS0nxVbQsLuJ5WwQm/Eec569T9P1r8QNO1OO9jQBl2jng4Ndn8Lvjhr3w1vVksLyQwKeY2YkEZr80zvw/wAJXftcPFRl5I+7yrjKvTfJWleLP2y/aD/Z18B/tfeGpxrUB0nVpgWj1bSCLe5RioBZgBslyAMh8kYwCBXwJ8eP2Q/jx+yK8mtaJdXvjnwnZrkX9iH8+1jAGDNCGLoAO6l1/wBoVu/syf8ABSJIzaWuoyq0sJU7JDy+COK/Rz4Gftd/Dr4saRp4ubGXT9RgjP2mayy0FxycL5Yk3AkZHQ52njtXyuVTznKsQ6FaadO+072t5S15fVn0mPw+V5hSU6cHz73hbmXy3Z+X3wg/4KC+ItS8MX2o6xZQanpmnN5V6n2mNZo1ZlQM0QIkCbiFLbcZIyRX0J4A/bU+FXiDwpaSC5FhBCohgtmjecwIB93cpAPzFj075OSSa+k/iv8AAz9lLW/i/N4hl1XwP4R8T3trJa3Rub62aDUFdwSl1bfKxDYwxCB9pPzN0r4y+Nv/AAbw/ED/AIWNfy/DTxl4WbwddN59iuuaqbS4jRiSqqSrCaPYV2zDG/J+UEGv02hR+sQUoScP+3lJfJpn55iYRpe58Xro/nc878e/tPeMdV8Vz6uvhmaeKC9RbxrJ2WOSPCxJEdyspQkAFVUDHUHduGrafHD/AIWUbPQZtEljn1bT20o6OJ4LeK9lLyl55YUiHluMh8gA4QbXAJxB8PfD/gxtH8LXOoWFnc6FNb3EC3MhmdvtKyq7mSWOeIujCTbtYbkxhdy5NSeAvHuo/Hj4w6DJ4b0DwrqPh3wRZXNmbdrcWMbiSNowySSfM7LEqlXnY4EZJBO4jgcKTiklbl6nwknFK8dzR8O+H9Q8OWsWjX3hbVrmXw8pnAEguL3TI2yAuIg8keXVxGQwXBRsjaCutbfFnxVpeh2OjXVno+vanrOmBI7TUTLY3KrI7uI7a6wq+YIVTCy7iGcEj71df8F/iD4I8GxeIvCej+LbOddXLxmS4SGSaJXVkRUlBKTqgLK25SNpADKXrjviDoOvPfWmnS+I7Dx9PFeLBDa2SfYY3dCgBkLRrmMLhf3J+9tXzBwa5KeIUpcjjp5mLqtJabmP8MvjB4i1n4gWbw6j4410Wd5JEUvbpAl75YX9y1ojhRGj7TmMEsc/Mp5rX/am8ZaVpHxRtNSgj8OSa/qQS3i025u5BeWDBkkBlBEiQhN5IQMpG3A3kgjyHwH498Maz4gutW8d6N4lFnY63ZB71JJ5reKMSuHi/dFWiifbIf42BjfBJGa9z+JfxE0/4h/DSx0Dwdofghjq0119hurXR2trie2EjIsody1xFuYMvmvxmTgEdNK9KNKd3F2fVLQuUlH4keVwa94V0z4iS6r4v0m40LxhHdG+D/2hI1re7kKgxuI8qTvLh2ZyQxAxgGu5+IngDTdV+Eem6fcXnhDRfC13qLXWn6i2pQX1/ZWsjrNJLBIYkuT++GdxRm2yNneORT8KfAC2+Inhm9tIdF8X6x4naB2SaXV7WCLT0T90zQT7iHk3DJSVEBj43YBIh8C+L72x0rwuVtvEGpWKRHSZrHxFYQXUt8kUkkcUcVzFiWMhmkHJGwJ8xcbaipKrD3oyfu9PUwc9dVod948+IOo/EyLT9N8M+OjomtXek28N1JpGkzWl5q8p2sZBDsAKOCcmOQOvoRlT5B49s/CPgrRdK1i38Qa34o+Imn6mv2izuWUpZSsJNzIU+ZnLqpCKSULL8xLceseIPjJpsM2keIoIdStYk1CfStHuZdrWqTo0Q85vnBSFi8ZJiPLK5JUkg8Z4xvNF8ZeJbXxTH4Gm0pBdj+1dRd55opJ2k+aaNdpfbjkIigBg2G5oVVqXO1/w/mdc4KT5qWiR5zpWr+N9V8daV4m8Nv4gu5pvMG57Ka1lsblFcygOwAmOA0gBO7BPAOSeX+I3j228E+J7W713S9T1KzvYxLPdojLl5Mk3QZSQoyXAjcnKOd2MqB9HfEn9sC58E+N9S8MeHvEllr3h3xskdxPf6Zo8hvtNvYYTDgwZC28zoPmMYRivboT3vws0r4lX8Zs/DuneD9X8G6jozPqFzqE8UEWtzuxMa3Fq5SQFF4Kqo3Bl3Fs4r0aNJuSnKH6HTSw75b9zzv4qeJteh8P6Z4/+Guh6vovgjx9YRRa3pfiWC3i0y4kQgRMY22qVCk7ZDjcdjAgqAed/Y48Z6p4P8Zap4QufGUCR2kkixRW18Lm3k1DaxtbZUEM0QTzgFO9CmNxBG047Lxh8LZPH93bnx9P4YsJrK/S5OkeGo/tep6oAm5Q86oXCx4ULGAqg9ztFek/tAftP6JqXinTL7QvCOpSeHPB1wZI4NH0JbK6W5lie2hkMbcZVmcYcMcSk9emNSUE1Rqxvf8Pn1IdKz5aux4v8Xv2uvDT694i8ceF57jR/iJpNpBHdQC2lup9QuiBFLLPMHQRw7GwpiyGKgnAYCsaL9o/Q/G3hLTdC8cXNrcS+GraKS2uvLe1Gm35EaO+yOQrMpAIJO3OSSpI54T9ujwZqHhfTtMis/A8dh41HlWbz6PsZby2eNpEM9vE3ySsEDYCgKE6AYz5b8NP2MviH4m8A2mvX+ipZ+GrlJp/7UF9bvGYYY/MkQ7nCo+0EqJHQkqw7VusuoOjzqVu3f0OWrFRl7r0Pem+NXgnxt8MpfCc+t61p/iuWLbp18WNrp9pLC7HdIgfP78jOXUBcr15auc+AF3efDT4928HibWdJ1i9maJY/L0036bZVz9oVvlEbxnYysqnc2ztyPILLTbDxdodjLoyagL60Jt7zUNRQEXJZf3SYG5CCFJHOeDjd0rq/2bPFuneB9f1vUfEGsaLdCe1ubOJUSWa7tJyDFG4UqMhd24AsoyFzjGAqWBVKlKnFafimRyS6Huf7XGvizsdH0DwvrF74O8K6VBeNp93qmg41Jr5HZ7h2ulZy8jthPMRVGCMgEMR5Hrmta5L4nl8VaidfubdrafS0xqDXPmzPASu/HzPiQpJtPDBAQMGvU/j/AODvF2hPpWn+KL3V/G+ua1aCHSrt4Ee7jikCLChWIlCeQ7Mx5LjJOCD5re/syXLaz4ctLC1uILPSU83U7gxtKFMbtGJCwDDBBj4KrjHOeg6MNRi6N73sdqwvuKS3Nnwzpek6BFoGu6teXVxqjSLYS29qIZRp0WyExsYeGyXZlY/MWZScHkHR+JXi7wZ8TdYdJ9TTSrXTAlvZjSyEPksjvsYOQGYSsinH3skjIBJw/jJ4JbwPZxW+sXWnajeW7x3tlfWdy6zxWgZhvljcEEhsgCJlGY2OCdij5xuLvWPDPiua7vZLiyt1lEhhcPGZYyWbO1sMVyDjcM1ccC6mqZjVhNytse2eP7xfF3jTS/CxUXlv4Ria51DbJFtvdrDylG1iNzggnBPUkhcEjq7r4Yw+KfBX2izthot4AJEuJ9qiNGkRoWGdu5icqBg5XuACDw3w68Owad8MG1a5vbqw1jUtQMdwiiWCco6BUj3EYPyFiQuDh+4rqfHXj+08IXFhplxfGO1tomSH7PcySSJLETtj3Zwh2hV2nBYFTkHcRlJNz9lSWxz1ajuoQ1a6kFt8JrV4AzaxFqF9aTQwQ5kNv+9kjZ0DRqV+XA3MdxA5XgnJuX/gyex04QIDKbeZUvZRbARKZFQeWn35CQCMYyDleMDNcz4P+K9l481bU75J9QtJLjyTCEw4DttDKwx93YzIhYHOzJBwa77UL28Ph5rSytY9S07VLlrmO3aYx3K3QC4CKW28q7Jjd8wZgQCOEo1Vf2mxKqvaSOJ1+00rTfEd3qWh309nDZsou282cRrCkg4ErbWdzuDZ/i2A46iqubzxj8UdBv8ATLD+yoGhaSK0i85DKgDDbG7KxbOVJyGHzHcFrtn+EL+NfD7jSNjpp0uY7a5dpiglX5UjAH7w4R2BK/MQPlBwBYu/hPPJoOm3E99Lb6joUrLc6faB0e33cRncUyvXBAJySOM4rVK75uvmdVKj7S6W5zGh+B/EcmpaXpMlsum6JdwTzvJqErJFbiDJmjyUCnB24VM5OzIyGUP8deKrXStQ0PRn1fTdP8QWl1FHa6vPOIhG+5XQ7QCsCqWUBgBtySfl5roNC8cw/EbRrXTmvr20W81SC1v7ZrvYZEklcIsrEFmGSm5goBMpyOQR7TpH/BNnTPir4pOla9aTR6DawyRs1sIY2iYFHjUzH53HuMn5sYwWatMPD3rzVkd2Go1pax0aPqf4Jf8ABWrwl48/Ya+3/tFeM7C8vL7TLrSU0SxtlutV1yZWaMTeVGNqKAFO9wse4Zzxz+anhD41/D2yl8d+DyJ9M8MeKBPf2V1bqLmXSnRGMAcKTI+WVVbB+Tk89/qLVv8Agm6PDfhtNH8Mw6TcxZmNzPPavcStCEwiDlixwqknZhcZweMeFfHPQdA/ZknF9cx6ff3dgTFb2cdgFuLrbwZJJCB5aAlsMq5b5e+ajDYCnSm/Z3bk7vXQ9XE4jEz5b6JdjxP9n79pbxJ8PvEV3d+Gr51k02Nri6kI2jyjlGzkqwyHwApJyw6V7t4d+MOtxaVqVzrE3iPTNP1KTZpcmm69eF085z5qO8ThlVsRJ8xKsE5y1fHfiP4u+IPiV43vr7TLHStHuNSZvNisoUijRWByGeQnqOSSwz1PQYl8OeO/FmjaYl5J8QNL01bZyBaM0t1MQONyxrG0bDA4y2K9hZZTnJVEtTgqVZNp32+4/U39qPxZdaD+wH488N6bdvHYpoKw3SW8wWK5VGhb5gOpwF6YPIOcAV3cM+meHvCXg1o7i/vp9a0SF3kgtfM+zMIlLiYhmCr1wzlQeBg9vzE8Uf8ABRjxNq3wt1jwpezadr0PiGzawurt9AXT54k27FKvHKA/BOcpnjPJrsfEv/BR26kXT/DWvWetPpvh+GK1W3sVX7NeoqAoJwWBkUjB2nA45FVDBz9ooR7M7JVmqTktdUfXnxH+IGlfEjVhp/hya91C+un+zm/nuJI9G04ZiB3yRjMkmRwEYYAALJ1Ot4V+Fll4R1Sx8QeJn1DxZ4rWBYDrWpyzXJRArDYhkyIVHBAHI5y7V4R+yZ+1j4x+MFkbzS9B1G5iR5IlW00xZUtgpCqiAgRhdpzkYwdw7V7hrPiT4n6baySXPhXxi6TIQWt9IjkZgcd0JxjqCDkHpzzTjUgvdckvUipTkmrq6Z6JFolt44tpEl06XVdPWcTQ3cb+YYCM+YyhTlV2k5wegzUGreB9K1m0lurXyo7zTy1mZ5S4SQbyclVIJ+VmweD8xwMcV85337Svj7QNYubG18KfFczNL84h0MxhTjqWYqAMd2OPxplx8cPGdteXv2v4afF+eS9XDva2MMzPIcbWkEUpI/rWywq+PmX3kqu/gUbH1Bo/hJ7KysbSwuUmujdCW9R1by5uMMASAUBPOSMc8jOa3tH0lrWWe4ggks44Y5oZYXw3nBjkOSVz8renDAnj08g/Zw+KZ8cfC6WfWNP8SaLexX/lW1tqFl9ll8v5S7Shm+UoVPzKSCCAQCK9f0mOC/uXuWEF1b6azBRcXbKPMIK9Y87dp4OfbqODzzSu0aJzVnLYi8T+CX8QW91aq1npLzysJbq2jIePA7kspCt/wHB556V5Kn7K0+teMZEn1rUhB55ka6DJMHXevVV2sjKxJBPHXpyG+h4LeCa4s7Ke50rTo55JAss7SBZo1BKjhTleNvCsCQvTpWRc6nZ+H1cw2ksC38rTecIOp2KrK78MFxsyp4yvQViqRsqyIvAXw2OhapLOdSv7q+Z9xknZT5e0PhtwHLElcEhj2z6M8YeGJdW1mO+vb6O9nkT/AFskSSTNITjiM43Z5BA2/fGB8tOstWs2hS7tpltYWJKCFBsXsSfmyDkZBwefqKszSW0cto0kayqk+4DyQWzjcWA6MeMn1p+w6g6q6mKdNbwnbvdw6fapHGwK2USG1LqgGZDuUkOQTkbjkAgYxXzN/wAFJvjH8Yfg5a2l/wDCuw8c6HpMmnzHVtWsbtHciQpvRxCWdU2qow2FGMjua+rtRuGt76KeRbyKKQiREgzJLA20lTyMhSV7DI5HSn33iSO90mGO2RroTBVlkURLKkZJYuAxww24JAz94j2rejpNN9DOq1JWPzI+Bv8AwVejuPD1x4d+KHh9fEVrewmCW4tAsDTAqFJmtj+7lBAGcbDxnrzXB/Fj9ibSfjBb6/4o+CEuoeJ9A0SNLnUtMe1kWfSg+7hHYnzsBGbYpLgED5sZP6KfHL9gH4UftC2LrrHhcWeqJGSmqaJALa+kkIwGkIBR8nn5lOa3v2ePhNpv7M3w5bw54Qs7FdKLA/ab13W7upmOG887MsecZAGzAAziul4txu4r5dGc/wBVvHVn4U3NldaJcOqho3Qncp6jBIIx2OeMdRirekeJkDCORTHjqSa/Xr9pj/gnz4N/ai0u4v8AUIbXwx4wdMrqVkUkjlkBO0TKqKHBHVtu/pyTxX5s/tGfsMfED9nW/uP7b0SefTYTkapZRvPYsC20ZkA+UklRhwrZI45rrpzpV9tH2MXGpRd73RxVldpNh4iFdRjOSM16R4H/AGofFngfQ57C01O5iS5Ai8yNgsm3oQCB6cZ68mvDIbm400kDMkXPQcD/ABrrfhn4/sPD+vR311EtybVCUiOMF+gJz2B5rz8XllOraM4przV0ehhszq0pfu3Z/ifc37F3jP4a/BfToPFnjInxf4/v3E+n6S7YtrCMHiWZyGy5YfdGGx354+t7L9rg+JrcX99fK1zckuw2qyoCeFX5ThQOAK/GPUPFF1eeJJ9Qe5LTyuWZ4uF/D044rtND/aW1/S9NjgW5kdY+AT1r5biDIMRi1Gnh5cij20X4H1uTcRRwyf1lc9++tj2Hxd8XdG0/4feHLbUPEtxqN5ZIYZtOsrfy0tbVjkybmUhyQF5cbsgdABi78LToniXUrr/hG4dStbW2mbVLePULoQCGZnUJHHFjbuUIFMu4kBvlXg46nR/glYra2+pR3LW3hiPUYtM1u2ubSVptIZgWiglCAI7gRnkdWZcAjGequf2XbXRvi/p8CXy6F4glu4LK70pXSW61CZ5gVmiWNxGiMfLcZ27c5IAIztCnGNK8U0z83dG8OaSsbmlaz4ci8fajq+t6NpPiHWte0aPTpdBGnPJJCflDXE++NQ0jSAqu1cKrD95wTXP/AAk8CeBPh9ZQaT8TIL6815buCz0d77X2WDT1cx7VijRvNiUOWBY/u8kfMSvHu3xw/wCCfGs+EvAIHi34nfCD4eaH9sERtILnfrN6VOJCbjEeWXLABepYEnaOcr9lfxv8Exo1nc/EbSvDm3RHm0gfa4N8l5bQXDwQuVL4fO4MysHJO5uQDm6eHqzglO6T9CpUnOEVJWufPeufEDxP4q13UtA1jxJbeHkkuBbTWvkzX08UsfyIhjfcZy4X5RyvzqcnadviPhf4q+LPBviK9tr6a+sbaaaKzu7GO1kS+McbeareVlTtZm+ZcgNvxgqBX6I/Eb9qb4JeAbq61LwP8P5Z3a1kFusmlxw2ls6r8s/7wn7oQAAKoPOQ3Svlz9l6SK40/wAWfFTxGpFhcw30l3O1k1xNbmUBkhifICXBCoQzRlNiNggfd6I06dNNOKt59wxOGjTUb6o9r/Zx/aO0LUvDmsaN4MLXE13iXTLOaIxTxko0sqTSSlYTbxF5GCAHA2qARzUF38Xfhf8AFn4OF/D62PhDXPAwjm1rVry0jEKTzKPNnghO4kGREKbEGCyHjk182v8AHH4gfEux10+HLWdtF8N37ape3kFgLC4tIyHXy8KzRpkGbICncQ3bp47e/EXXdF8YahrV9L/wnF/cvHC2ufvJIBmNWaLLLHl1yAckj5D8rDmvP/sS8pQk9d7XucDo6n058ZrPXfAHhGFPC3i0eIrvXtNtra7tEu7aC1UvkOXjd+CMINx2kbvmJJ49E1n49+KfD/7Kb2t/oc1x4++0rLbXeiwxS22oQI2Vu90R2rtfqMFdyn+J8V4n8OfilpvwXi01vEHhLSPGFh440N4bRtct1N5aqnAjQZEaIG2lXAAYAHhhg8xH4q8XeG7rUPC3hjT9N0fQUIE8K6rHJJzwSzKERhnZ8rnIZa2o4FcvJJXs+vU66VKM5O+3Y9u+GnxF1r9prXV8N/Em41/w/wCK9eW4jsbi2hTSbSORShVfljXzmljBX96wUhcAgkV0Xwu+G6/DrwBB4f0/wheeJXsbOZxdX19HDbzbpDsZVc4AJBA25U7OGyRXoP7LXwj8N+JPBo0zWbG21NmMMd1LqJS4SeRmOVlhZQwABfJB+UN78+teI/Cfh7wnr9rEul2tteaRCk1jLpySSXKHAxGmzJXG1WIkKA8AEldtdbaT0enboj3KGGS95M+Vtf8AE/iXUfEV7psPh2HS3t7JruBbA2873kykEQ3fks5QMgPlEspLKeeCK4P4aftSeNv2aPDvjrQNS07wxqWo6de23iw3msOQRI0JlhgjjJU5ErbtpYEFWwCC1fY2q2PhTwx4xvtYuNE1yKW5LteTX06C4B4URwxsVBAYklf9rvXinhf4AeFPFnxB8R+JNXSy8UnxJcxanaCTUA01jLCCsYK7UGxUbOGJGSFbleVy0JJuqr2DEYeFSaTPhrWf2tfiHpPiO/fU4Iv7X1KR79rme28q6RppjM7hxhipJIBJJCnCkcY6L4S/tRaL4r1yw8I+Lbax8I+GdTPl6ld6cJtksn/LOa5Cv+928g57tvOcEH7u+MX7EfhnX7C08YP4ftrfxVaxiOcx7JYZoPL2kTxyLJG48vIJ27uQV+bp4j46/wCCeHhbxB4et9WutUtYblJpXubfSrSOB5VCMu9EIVVCSqu1CfmUnLgmtYywk7tRsjgqZZUV2leK2OK1XQtF8C/BbXfCV74o8M2Q8Kzv4n0bVIblJE1aJ9sMtsBG5JkDCJ0kKkkc7Rk14zrHiIJolt4g0PxE99bm7On6mxULMhlXzA+0ryrAyrux96Pn7wr1z4yfA34YaP4O0dPBem62dUFn/Z97PfI6yeeGKzTSW4DeW7F3CAuFwq7WYAmtL4af8E79N+Kemafczwal4f0y2kZtSa3Zh50WeVySwDLlsNhuMA+tXh6VOEea9297nPHAVWm7Hu3wc+MXij4wfDOz1HxJ4z0W607TIDc3H9nabGt3cRhvJKXLEqsYKlW4xnIHTis+98Ly+NdTu/Dnhayk0rQrfyo7rU72V7tbOMRCRHUIyee67tpKs3zbsjqTufsS/AXwnJ4N8U+ENKv9fvbTTtR3GyvL+eOC9jeIAApFIqN8yuCcKCoAIPFeT/sw/GOw8PaZq8VhappMqXbwS2Cjy47dQ7FY1XqMZxg9wa8fE1J0IylDXVLy1PoMvy6NVRpN2Tvc0PGPwx8ZfDzU7W8stNtfEthY36zqfOEjrGEMgeQscKnmLuKBUXcN24ZIHg/7R+jQS6xpunRIkd7pBmv9ZiMRkFqrzARh5sZfe7naB90Y5Ymvtj4d/FSyR3dVubzUrpxCHVBIChAPTvgkY+oPQ1H4w+BOj+Kk1S90qeDSvEGv3EN3qTCA3iXzQkFVaM4KgDK4DYbuCCaqGOhQlF1eunkVLh6M+aVJ3a6HwV8UfG97qnjSZ9Q1Sa41PxC6Xl8/+ptrGZmkRo2/dgMPL2EFcbeFPINXb/4V694m0azs1n+1nSzKsN5DePPDdSK0ZH2cKhyzBiCAWwRX0h8Q/wDgmZaCM+KbXxVdTQRK1xeyX0cSC0hKkyMGB4CFgNpXC/NjJGD2v7Ovwm0T4ZaNe6pdRazc2epWbXnh28NytpbtIzPHCkcRk8yWbeUkWRWOyMszRkDj06+LjFKdJXfoeDPBzhNxqq1j5U8A29t4Te60XTr/AFe7v7WdRJcS2Rk0+xkJC78rl+CVXBB55AHzCu0+CFhJ4+kvBrwuobTTreU6hqnmJBGW8wlJVkJBDgxHaV4IDAYzmu+0n4R6xc+MxGseleGfCBu2SW4ublnm1C5R9zS3DO4BbaGwSoUgYCgfNW58PfBHhPxP401DTdMfSEuL3yby/jtHa3t3e3bORGzOfnDfxAnLZDEMSMXL2iu1qZKhZp2ve1jD+FnwymtvEutahoepalq/h61V1S3mlUyXReNcNGQDEAj79zbgUwvTOD9FfDn9krw5dQ3d3qk0lvrUtvFfG6jDC6iZSHDl2JVlDBeAuOOR3pfhx8K/C3wy8QO114c0e3u44CFu5ZDPZz9Sdzu5Y4HGxhyqDnHFd7qfxETVtUMNpdwxQBUjXbASrMSCPLO4D5flJDbsHsMHDdFOXMexRwqpz5meQ6T+zfe+HviFpmp3Gg6P4g07RU32bWkK2d3lzuzMny+YcD5eSAGKgV9SeHdbtNHs5Jb+wMk1xAWcTyNiNgpwRtz0znBHOAOoxWL4X0KOTS4beW6hJFv+7kwkb3GQCcEE5YqxP1B4r0G10tbbw7DLLZx/ZZt0nmyvGwuRvVGjzweAowGGPnz3IrZScUVGkrtnGzImiaasSOkdiAUjiT549nU5bH7vJJ4wTzXw837Gusftr/GzVdR1u+uNN0J3We6aL97KyPuaKGJm6YQE7iMAAcZavff+CmPxq1T4MfsceMH0iFLGfVYU0xLmNsyRxyyBGKkY2v5e/DDA6Yp3/BNf4leHdb/Zb8O32sxtZaxBpEEUtw92IY1SOMIrupIyDEitzwPm54pSUlaa6uwNU2+R7pXMzwv/AMEfvg/oPhsyXngnVNUQRAh7vUZ5PLBYDdhHCqc454xmub+JH7FPwF+E97BounfDW28SeM9QYPYaPFdSyyTIGILyM7lYYlI5duCOBlq+itb+J/iP4ypLp3w0SPTfD5ylz4s1BA0G1VO8WSEj7RJ/00wIhj+PGD5NZfHL4W/B74iyeAvC2vaZ4h8c6zP9ou7mfU4lmvLgKAxuLlictnoiA43YVK3p1pq7bHUhFPlaMXwZ/wAE5PCHgjwH4l1PV9O8Ly+ItW0i4H2W00kPZaeuxhHHbryflLDMj5dmH8PSpv2ONN8G3v7MPgvWNZh8O6KlpoiLquozpFbDEOYpGkc8MzYCkn5jkCvc9F8cTa9Pb6NqenNFfQQ+bcX6w5tYiqqQqyMATuV+Bt6qcgGvzF/bJ8H6npn7I1zdW+oBdI8MeMtT8O3tk7bPMQXrTW7gqBuKknI/uvnsKyknUktWrmsIqNGVl2Z+kvw5/bi/Zr+Ffh/TfD3gTVPBs0l3dLa2Wj6PgmSSRyXZ2C4XLOxZieS/UY49t8Ow6L4vK6ppGoaFatIS93bR6mkrM45KmJTgEAjjjH51+Bvwy+PWl6F8NNS8O3/gLwlrst7E0un3q2my500jexRZUKvligPLH5SOOTX1H+x1+0vJoPiKy1HU11PTdLCPu/tSeMTWgxneGyDIVB5DfPj1rzsXkrScqbbaeutwo4v7M+mx+pn7QP7KfhD9oP4byWXimxvI7MEXSz6PqstqyOB8rEwFtwA52vkA9q8/0H4Q+FfhB8NbbRvD9hfXNhGZS17f3rTyxuTghyPnIXt8wAAHFT/BP4vaZ8SfhvI2g+JQ0rytbxXzReZbbuDueLIzwxGMgEiul+LdlcfD/TGNmIpRIoYXUkAMCZXkPk8ZPKn+Ecc14ko4mLUJNo9GEqbXM7aHzr45ubiz1S/iNvHO4bdCzzNHFfIf7kT5X5eMseSPTpUFhp9jrVkt3FGdBvr2VZFlTdC4AwhOW+U5xzgYJycVa+JWrW+p+BYNSurizfVoZPNtJ7SSNmJU7iGIYFlBwMAgAnoar+A/jNZ/GCxuIZo5orzyvOlEmHhkcHkYJyTu4YgcZHPr9RgJvltPc83FThN+6dHqGoalDcI1jeXGpW1lDtEVw7vv4JKqQuFGSO2DzSaZ4mufEt5FpbrHafZgZHsJj5TMMqGbdj5gpIPyttIwRyeGaXoOowz3Enh67t7ezsVC6hp11OWWB9pcOjEFhlWA5yDwARya09X8Aaf4qW1m1a3huzY3Pm2586U4kJViUfgLxkcdP7xFd7kuiOX2Zif8I1ZyazcWVxp8dg3zyBrW6aODHJKbuFPRTjPJ71maD4BvtOzcaJrcFkWi/fWupxySFG4w/DAqwDKfvEFTivQb7wFaMNORIYrm1upBJMl3M8yxDbkR4MhABYEgkkkgeprnoNHTSviJeraXcCu4UvbwzIsEWSSrFMGRflAG5QQRgAcUuZjmtEjjRqfjjVppilnY20VpCZpr2KYMQAMGNo5Sko5IDCNZB33BcmrXhjXdUv8AS41Tw/f2M86ReVF5sM6BnQD7sbkBd2ORn3A611ks9vocklzqeoIDNOAZHJRlwAow5wNpJxjAzWbrI0q+vp4rOw1mCGOJrWKKFxbW2So2kDBAJKEhsc8g8Zpt2MiXw/8AEKHSrmSztb4y3Num6WKa1khRAxAXDsNpGQwypYjGcYrRh+I1x4psFVVjNjcMI7hSwkaEIeWR2UEkMcgFRyvXtXEQfDWPXNEs21O41FpbKUXFvIbxnlss/eUvGVLLgrkMpBww75r0O51C3vNLhTTZ7zUo0ZvkjWN/LnC5ywdhgNzgb1ORzzWikkrWGm0U/wDhI54NRdraOO+3xpEFEUcb3BUYDBsKCSuBgLz6141+114c8ea/4TkvvBF5YSQSI9trGk32nwi3lhCl2kZ5FDZXgAcjK/7Ir1WTUdKs7KfTdXSC20zUzFeeVceWrpOjKVLbzgASFSyhxlSARg88n8U/hPo/xe8MnSprSe4mvZi5WwleEyLtUbsxncwO0AhhtwB1JrODlGSkipSTVmfnB8Tv2Sbfxq76roVvaaXBDdmG8MEnm26oVVlkUB2bOHBK4AGR07eN/ED9mXxJ4I1G4l+wXR01XcW18seYrlQGIKspKklVPGSea/T64/4Ik/GbxbY2svhrULJdUtTFLBbalc/YzdAyGQ73chmDFnIPlhhwM4rM+Inwm8Tfsozr4P1/w9rkl/rccsfKF4y6YJ2MoYPGTIygtIGHB44FaRxOKoxXMuaJ5ipyUtz8l/t1zZAo22VB3HTFXLLXIvJw6uGBxX2l8S/2VfCfxC8RS3T6fLpFxeym4aW0OFukYnMgjAIB3AEjA25IJBPCeHv2I/hmbWVJI9du54ZSsrTXq27I2Adu3yz0BAz3OTXTHMMM97r5GvNVOZ+Cv7TI+Ga+IrbQbeSy0TXbZXm0TUriW8tvtajqTGMPu2bgWCsD/Fxmuh/Zi0e9+LvjPxb4zu9et9Iv4XN7IJ4p3e7uJnchYtrB1YEMysC21lX8fWPht+wnpHgzxbfP4nt9M8YWeq3kchtrCWaKKzkLS8Rx7suFyEBZuhJOMV6bJ/wTN8Gaf4203x34U1u+8Iz6TOsptLQiYNLnO4A7ioKiQH72egx1rz4V6LTk3udawlTn12PGB8CmnuVn8YeJdc1HU45vPhW9upUt25wxAG5i3IHMitgYKYOa0PhJ8K9V0DVdZstNgstL028uftsAntJvMikIbKRMwDqpGdpO0LknO0gV9Xy6PqV1rcgMkkf2RlDNJgPvUlgwIbPOPunJA47Vh+InSOWXT00Kz1O1luFa5KMWBDYGTyQSBnORzjHqTwvEP7zvjh2tzx6++FmpRaZPZyXD3emXdrM0i3k4kZpypxIqKhAAZjkENzyDXHp8KfF3gSxuvDsUOj6N4A1LSFtdd1CacxvDtxg4yH3PHuTgbSZATkgV9J23gWO31JY7K2jgtrlz9pa0QRlRkIGXaoKAY6ZJwM4rpdV8L+H7XV9LtL6CLUbyeRpIsW810DKikCV2KbFOOA0pGCwI+7Wcq3MlGWqCphoSjynyP8Pf2btX+Evi/TvEfwvn0/XoblfsupaTcW4mT7FMpVpNzKGZAdxAaNQCWwSDxnfHL4LapLr198Pddv5LTw3awxy6Em2FpdSZQse6WSIbo0LblEbrhtiYY4BP33/ZMGnyyXlnosRu7iHa80UKk7N2cHkEtl2P51iTfA3wrLq0F1J4etbe+1O7b7RdIqb7mZopGeQkjccIGzk5AHsBWkZWlzPfuZTwUJSckrHyV8IfgBN4X8K6Kms+EbzUrrRL4XkcriK4utKDeUrxzhwDMAEBAVhvUJt3Anb7v4w+D9trmi2tze+A7SW7WZxZ3elwQRS3W5jxPI20qzAF8HOCT0YgV79ffDnRotYS7kwEhUBoyG8pvl4YBiec/McDJPJ5o1TwDpXiaKyubxRO9mBc20khZZLV1yBIuMbWAYgN6E1Ld3culho09Ujwv4S/BXWPDutu0015aWF6S9xZySFXjGwFXXqrnkZYJuOPmJxx6/YeGbe0MiRJse/i8u5llcXci4csrBj0wQfl6AflXUXjWsdtJBF5IDRDYzbht6Y+6RnBA4BHTrTrEzf2JCbi5jluUdTvaLZ845z1JwTnAJP40OKWx0Kd1Y8h+I//AAT6tJ9ClnuvFGu6nb63It8JIdR8qOGWT5jHsXaFU+XgJjAJPrWPpH/BPDTri50q5mSXywoM8ELERw7VJUbXOWyyqSMfxcEHJb27U9ZMHlStcxRPI6QER7Q0g3ffO7BIGeBx34rTGlXtzYTXsc72l1dFXeR9u59owrZ5wOMd+nQ1b+GxLim7lTSPhlD4b0q3tre0jtrWzQmO3hhV/KTAYDB6E5JxXjviDwBZweI08LeGNKgtdRYg3d1DCsVrZoVAaaViSC535AHzFly2B8x9tu4wy3VsizSSXMbCWdkEaQvg4Uc/PggYPU9eMVxKaVa6Z4fGpi8m8PXEJkkdsoU3qxALqR5cmevTGD1rjpO8m+xq3eKUjzz4gfs3aFpGh2enTu1toUEENvcXc8nm+TEmIywjYgu2Pm7ljnGTWX4P+G8N5p+r6HYapdPp9/FNFbqzJCyRMCcKgyCGwCw5ABxkEc7nxT8RP4l8PkC31BmueZCzb4SGYYZTGw2A+hAPIHPFY3wQ8EXPw31F9R1mKLQtOuZUUzS2TpDfKA2EUtwzBe3PA7V0ybcbsy91e73Nn4QfAO5+Afg3Wrme7hhu9SvWnWO2kLquPmVstzycA8DG7HQV+XH7SPxO0LRf2svF83hhNTtNOvr4G6huhGskdzjExUozKVMgkYEH+IHsM/tcfgb4B/a68Kix8Rtr+q+GLArdXkFveHT0lkReLeRom3sjb2yu4Fsdq5f9qz/ghl8Hv2xvB1jb/DPQNL+FvirRLWSLTZ7OMrZ6i2WZY7peWflSDLkuu8dRxXNHMcLSqKjW3lsdUMBifZ+1o7R3Phz9k2xtvHOl28raibSBGUBIRh5iQM4/ugDABGcbVHavsD4SeIbbwa407TIo7GydVwI1KtMEPQnqR0Jyf61+b9v4U8cfsPfFvUPBHjjTrvQtW0acW7xyghSu47ZEbo8TcsrrwwFfWHwk+NUerGCcSqohX5A3JYZIJ68HJOM14mYxqU5Sja6ez7HuYF+1hGa3W6PbfiZ4OR9dktLrT4fEHhDXds13ZzxrLAJQc79r8Zx94d8ZrzT4i/CXwr4E1LRb+aSfW20uaN4NCsNPt2EFt5UkYjTJGF2MOhZjsHoMe3/Dj44adrnhVNIu7eSQ3LMsaqm6WNhwXwTgDBHJPcelcp8SvhvqPiaKz+x60Ps+mXIk8kTeZbgrkhZVjY5BJ4ycDninkuImv3FV+6tn5nNm2Gg4+2jv1OUi+H2k/EvVlu7jTZINWWMW0U9zEu1HkTYxWFm2bwikZweduMEENT+G37P/AIR/Z706Qw21jc6rqPmHUtQvPL+0yPJyUBAVNp4yiqRgKcZIr0Z/BlrPFI0jSNNIxRbiKYxiMcnepChiflBwePemyeF31JLS11N1misctDmGOEr85bI2jLMDtGWY+mRX1EGfPSgtLrY4i88IL41tb+KRpbCJ5FZngMYjtisJ/dbclgpDAnOBhscg5F/4MeBHuLYWsqW1tEJSsBLMzFQu4suQS3GCRxjJAOFrf+Hvwji8H+I7+5tbm5D61Lh1WUkXGWB2OpDbznPGQNoAwwVcdRZ2zeFNFWSdWs4LLdJI6QhfLzuI3KoOOTngd+lNzfQasVtV1jwn8MdDutc0208RXISXffW1pYSTXE0uRFIY7fAIQAKRjaNuSOTitXwt4y0bxtpR1HQrS7W3lYRKLvTJtOld127gVmVWB3Ff97HFZnxB8eaF4H0ttf1/VLDSLK2cEzSSiM4IJXCnJ/4CASSVAU5xXzp8aPjp4n+JtxG8XizTPhD4HumMf9oahIbbXtUhwgdoIWUmNTu4Y4bHJGGFbQpSmtrGVSfKxv8AwVG8b+HvHvwJ1L4e2Wppc+JdRubIJYwuWW1mE6ZM7f6uEY3YDEEkjANfIN/+3f4N+BGhWHh3TPDa+N7vQLWKyVLy5aLSZmjJKtLEuDcbGZyobCZYnmsb9q/9oWz+KY0z4ZfDzTZR4W0e8WCF/KV9R1u6kcIbiaQcyzHcQCfu5xzya9p/Z4/4ImRSXX9pfEfWpJSX8/8AsjSvmcKWyVlmOGLY7R5GehPNdcKVOMV7V7HO5VJt8h4TqH7Vv7R3/BQnxND4V0K/1Q2ki4Gl6Iv2K1ji7iRwR8gH998Y4r6x/Y2/4I7aN8Kr/T/EHjG6t/E/iW0uYZWsI/MSzsHGHDE7SZXB24DYX5jxkZP2F8KvhL4P+BeiW2leG9M03R9FjUQyWkZFsly+8jcJCBI0hQ/xEkHOCOlddqlxbz2cz21kxUOsarESC3OM5Geg55OcrwKzrYq/uwVkXSwyT527sw7yZQTuuXtgqF5YQA7KOhJz94kcDBxX5f8A7Wv7Q3gvTvDHxa8N3Hhy88SQ6z4xbUNNE3n6fFaTPboTI6NiXhy5VcYbqcDFfqTc2csU0Uz24nuAWtpXuN8bwMB/CEAz1IySM8etfMPiP4SaDqv7dHirQdT0fTLrTfGnguDVLtGtEZZ5orqSF5ySOHwQS4AIOD6muWnJKab2R1yd4Sj3PzV+Df7dGt/Cv4F618N49M8NrY6uGRdVlsFfUrVHKlo45+qg7eO4DHBry99ZZZ3aW5mlMZYoVORk7iTjoMk4z719G/H7/gkt8Q/h74pvotAt9N8TaPHcEW89pexrMIjgoXSTac4ODtz096+c/iT8JPEfwK8XXGj+JNOuNLvbYKzxyEMpBAwysOGGR1BIyCO1e5CFGTbp7s8OUakVaatY+xf2Rf8Ago7J8KPD0mmy6xFptnNclgoVVuZAx5X5gQV+XjuM167qP/BWGw8SahH4Yk8TeI1sdQRiZGQL5AZgEZGXlgOcqDz+lfmLaXDSzlFjWRZAqgcjdg8fWoX0+4tb43UeLco3ygNjYc8j2+lY1MqpTlzNalwxE4q1z9B/id4mvvhzJNJpd5canZbEaaS82gMB0dAeVOT+pzWj+wV8VY9b8QLepqQLjUL1JNKUCe6uGEDN5jEfMcADao4JUjHAz8ER/FTX4L23mOpSTS220KZJC67R/CV79a+r/wDgmV4U8cfE/wCOMXiePw/C+iWDTb75ofs1qblkwFVh9+Q5I6EAnJ9DNTD8iYUal3ofo54H8NX0dwl5Hex3Fjqtq0bb0fMbB8sNrEsg2tH2wTnG4Djat7sxSvD9nuXkkXzFYuVVcYHIBVWOD6Z9M0mmw3cwu47izEgj+VU3jDDsT0AGB05APAx0rd0nQrfXLa4t5LiHSblFMkXmnbFJHt+bLjJzuwACuDxzXG7dDvs2lY5XR/E+n6tdTkWGpWyQv9nZGiZVYg8MZACOTnBbBHSrOrW0WtzSPcIY0D+THIiFZYY+D98Nkj5icKMexrX8F+H9YvbjUJbLTbu/mhV5blkUOkUa/KzgAYwMgkqMgDJNZvh2/N/ezW2qzW9krypDj5iu7OQRgcHAxub25ojFt2Qn7qbMPxLpST6Gv2W7u9QtrFs3MU9uJikYA2iPby+SehHGMjINdd8OfH3iKfwp4m03w1o41nwz4gkRChtftksZVRtkDqiBTnIwCcYHAIJPK61+3h8G/gR41s9A0DT3+Jvi5SII7HT2W7dJAxG15GPlxqpPX5iuORgV7Uf+Cmf7Qc1lbr4d8C/BzweqwhLdNUvrm+nKjjjyAq8ZwfmPNbSw7X8R2OeFa/wo8l1X4JX3hm4t49X0fWAWUyFJVmWNhg87WwpHJ9ccVXvdUstPSSGV5IXutmWVTkScYLDGBk4OTgDnkmpPiF/wXO+O3w++Ktn4F8Xw/CHXb/xFH/xL4LLT7hI4rhm2xQymSQgCRsIDwVzk8Zrh9f8A26PB/wAT0u7fXvAN98JfiLFbG6FimG0/W1HzYt2wpSU4O1GBVuVyDwdfqr5Vyvcl1vefMem/DTwZN8YPG1vpFnItwbh3iaV0ZoYY+MswPGAO3PtX1Xf+Nvgl/wAE9LSygms7jxP4714H7LZ6baxm7unCjclvEuBBF1JPyr1JbPFfll4i/wCCnOo/s6eFpL3w/JYmW7gdYLdE+YybuJX5y2AcEZIJAHAzXlH7Nv8AwVo8a/s/eHvFviCxisrn4jeM9TV73xFqlp9pvUskTatrbBjtt8MXYsPVBj5a9Gngvcs17xy1MUnPTY+yP2wf28/iloekarrul6xovwZ0yG42/wBmWk8dzqVwHaQq7XEyuOGBLeSqjoN5zXx3pf8AwUa8TfHfxLe22q+OdY1XVbgLKLySWVtP1BsKNk9q+UjOR8skQCjPKg/OK2m+Jv2hf2+fD2ratcWHiT4h6L4ckkvrz92t1dWbMvzMUGZGTYQMqpXCnHpXgvi34QweJNSkjtYzFc2pPmwBQJEbHoev8q1jhOVctTciVfmfMfo54V0nSr/wlpWp22j6ZJaXe2V4pUzHdvtOVV0A5JbkLnGAcYrhdT8D6dYardHUdObS5riTzVhjgnjUoQMN8gKtyCNwJBx7V8U/BT9pfxZ+zXq89peTzahoshLtZ3CbowTjcwxzGcdGXjOcg19heFP21/h74s0G3vZdV03Q5nUB7TU8R3KEDqTnDg9mXgjHToPLxWXqMu/3nVTxStqj6T0/4BaHouoR3SW2qzzMxcyzXkzmNhwWCGTYD8x4C4J5wDXW29rc6XpkNtbGOWzErOI8bDkrhmG3ndwvXtmo9Fd9QkDzeUpgZfLmUhiwIPIK5DHcBknAHSt6xsBd25kDhZDlG2ZJz7Y49+teDc9vmsea6/4STV75C7yW9oJkbeAxnmkB6dRgcke/510GgeB4La2nEAls2eRpIrhXCTFQuGiztyuS2CM9utdXp0USasiuTFHbxkuYmUtu4yCM9wTxV5dNhs7srK4CMu6MsSueSScHgHO45HrjpWcnrY1ir6o5A+A20qeeSRTJBaquJfIEkk6s2cEbclhu2jKnHqa6fwf4ZuJdPSe9EctwG37fIETx+ikAnDAcHpnrgVOs76Pew+VYzXTyYUDOBHkj5snjGOw61qy6odO06VpZfMjQlyHKqIFz7dhnjuc007CKes+GXeOIws6StIHkV1L7lxyOuRn9Kh1vwuuqy6XcQ3ckJs3ebMSDc5dCrLluwHPHdR6mrHn3WqNaz2sFo1s+YpTIrrMygkHqMAgj6Gm6REl9dkNGbWa0jzuCMsUakkfeKhS3QkelTOfYfKnuQ32nXFpbmaSBGRELoFAO9ueD2HGMd+BmqWnXl9rUcsV7pNxZxqMRhPmaUjpkBjtH1xWzZ60nhS1USAzXEkRdlT70zBuAFJJIPB6Greg6/wD8JG0QljubS4lBbY29JB/wEgEH/eAqU9btg46GVfaHf6dbRXKiCORnLRSABWB6FR07dduPf1qCa3i0uRjcuTHbxeZIrMAQg9MA9c9smul1M/Z7xYIZNPgkjA/fzPueQZJcHHpkc5xzzRJpzf2fIwvyY+oVCsYHTgEZwMZJzyc1qppMyMtlhm0uE29qiJG7N520xPIMcFsbSfTLYPHSuf8AH/xS8OfCTRba+8Sara6RZalL9m824lKorbS2wHB3DAc84AHet6bUgPsBiHnJNJlfJbcyHPLYzyOeo55rzH9on4AaF+1T8NNW8I6wssEN+rXFrLbhTJY3K4VJMHJc8EEZGVYg9apyV9RS2bRyXxM/4KYfDrR/D+lxeG9a0/xLqGpyPFHDavhIGU7d0pPIBzgAct24rhJP2h08aXDSatcTTY+YIMJAFIGMKOMZB7ZyDzX5sfGn4ReJP2PPjvd6BrsatcWUgZJYjuS5hydrp7HnjqvQgEc9t8MvjtcJq0by3LNBLIZ0dEBG8H5QzEZAHA4A6n6111MFaF6evW/Uwp4lfDU+R+hkl++uvMbK5NrfRMyRTxSkNHnnaQy4I7lSCCOPceAft+ftmePz8RvAWm+Mdb1a807S7W4VoRFHb2RkJjVTGsaqMhA+O+Ditj4T/EgXd088l7bvbJ5r7UlKszHn5+eSRg46Db3qn+17pfhv4teEbiBji9t0O5YvmEWDxz0XDKVz9BWWGrKnVUJq6Z1Yigp0nODs0fQv7Fn7QNzrPhrT9J0u/jaK4dJZD5xRz8gGWCkZUhgCD6mv07+A2mpoF3BHeTSXE0qiRBKvKkBQX9MnI5wCffrX81H7Lfx28Qfs9/FLT9FZBc2d1eskUvKM4IRcE5GMbAcZ+XNftX8Af261+IFvaaXpOoyxR6YVkuTMbcfakwo3SAc4OG6YXepDcg1eJyulUre1aXu7GGHzKpGiqcXa+57/AP8ABRT/AIJz+DP+CifwzurW7NppXi3TYGOj+IwoaWxk3A+Q5XBaFjkFTnB+ZcMM1+G3xT+Ffjv9hj4jXfgv4gaVd6PrVqd1v8++3vkJwskUgJWRCTweoPDYbiv3o+D/AMU/DzfDoeIZp1t7O7R/tKTTbTG4+VSExyWx1715b+3z8A/Bf/BSb9mvWPC8d1p//CW6HG154c1N2HmWVwB8qlsf6qQgK3qpz1UUsVgo1obBg8dKhJtPQ/JvwL8X59PvrKe5kiTT7dUnljZiFnj5LM5GPlODgfSvtr9l3xV8Rf29fC88fgPUtK+HHgHT3ZILlbOK41PV3AILRI+I449w6sCSO1fk94ou9V0bQLzwf4jS40nU9F1F7LVIZspKhjciSM/8D/Q5r6N/Y3/4KGXX7OviC2khkiSxhUIluEDLKo9B369vWvHnlSo03ON3J7HrVcweJcaa0ij62+InhDxL8CLy7j1G7PiHUYGVZJbi2SzubchwGyIgEYZwchQQCevU8wnxfl1dDaT3k1vdT52fZW8udQAcOq5OMMFIYDBI5rT+I/8AwVY+D/x1jF7qo1HSPEFzEIJZ4IGmtZxzuL4+ZT8qgYB4FfPnxYl0zUPFdpc2Hi++1qz8UiEaRpuk23mzQGJhkySMQu0sW3NLjbkjPAIeVVMRObo142a2fc58fClTgqtN37+R9PfDXxJH4y0m01aMQSxWEhhWa4gK3DyLhCd33V4xkgcnrxXHfEz9qTRfDNzf6R4d0xde8VXV0sc8ttNtsLB5GVUkuZwu1SSwGxQz/SvG/C/wL8d/GfR9Vt9Qu7LwTYTRvFNa6awub27fDANLNx5cZ+UFUxkDrXs3gPwvN+zl8KLXQ7CybULS0uWWWy0u0SAIHP32V3+fpksDk8HBwc+5CnyuzWp5Tk2+ZbFnwB8HdLuFtNd8a3c/jPxTFMzpcXUMj6bp/BKm2tyCikY2+a5L56kV+WP/AAUM8eax4y/bV1hbDVby5jhn/si1iiBDxrEVj2qoHV2yTt5JZs4r9Uf2lNf1/wAF/BjxBL4JtW8Qa21rHbadblGEkkkjKgZuOQrSbiCQCEbkda8V/ZO/Ys0b4G3Fl8RPiHYnX/iVqc0c891cyGYWV27Efu9uVLkHG8jgjjArbD1FC9R/cKpBzagupmf8E8v+CcP/AAzzLZeLfGZaTxROm6K1jt45k0tRghg7Z/eZCkuBlckDB5r7IsNJkmvZIIypXcRtRULs4YjG7gbccnj0xU9rp1y+uK0kN5ZpEwVJBhYJw3IyCc5AJyBtPK4JrMZJbfUJLqzaGNJcq8cqli7YyH4IywYckjpxXPOfNLmb3OmEIw+E6fQdS8MSwXdrqeiSXt0y7ILlbry8MRjBRgQwBJBOQSAcgcVWMg1FYY7YJFIWEkS2+S0nBx8vRuucAVzccsL2U8csccys0cskl0gDSbCQvXJyoHTv16811975PgwJHI95Z30ioygnbJFjbsAJ+6DnGAee9ZJWdhSMV4JbzVVhjWZ3jMivbCVg6EAlWzztHsea+cPjrPJpX7eHw+aO8ls9QvfCepWM7WrBpFZJY3jBAyMjORkEcYwa+jr+waz0m5liuJTO26Xy5LgR72I+5nHDH1Iwc14d+1O1vofxg+DnjJI1W0tPETaJcsJBuVbyEphyvAG6NRnvu4xVSfujpq7Ue56No2mrd2UqXEM8V5AG2zLKIkAIyCAejDHUjr0xXkf7Wf7B/hb9s34a2sTa5b6d4h0mQC21L7IZJCvKtE/T5MDdy3U5U19Ba54HGr61cRaikNvZwsFsVa4kZZI9q7t8eBjLHHGcg+tYWpeFbbwroaRTWN1JajbH9pggZlRlPRlBOxQFIySRz1B4q6UpKScdzOpBWtI/Ojw//wAEP/Eul+IzFJ8QdCtY4mRoZIrOWSXBJwwXcMdAcgnrXSJ/wQUkurmK91X4oRz215Jl5INNzJL83LKTNgn26+1foEmlNaXzXcd5bNcMHZlRj8v3SeOWIOOSAR9K8m/at+JcXwk+AnjzxXp6XNvqKWcy2DtcZ2ySbYlkADEAksGGQOD0rpp4ufNbmMZ4eCjsfBH7TvwF+Af7C0enxlvEPxL8X3EzhdLuy2nWNskbBWeZo1DSEsSFVHAO0/Ma3/2d/wDgqv8AF7U7e10nwF8L/BDaXosDJFpenWNwRHFzkKolG4464B6kmvIPhh4h8N/tneLJtB+LXiD/AIRzU0tZZdL8UvLvCyKqBYLhXYKY22gDaQQw4xzmvcf8Ezfir4T1u21rwnfeFNdtrWYSWWpadr1vArsh3Ky+ayNu6HAJ69TXtSouUbyVzy41eV2joj7x/Z0/4KyeFPij43TR/H+hP8PNbaZYnWCMDTpJGb7j71Bg7YLDb69sfXd3pNtErXV9FcpZFlhJhnR2QuXKoFIB5A4HT5SBXxb8b/G3gT9qD9nXT/CPjO88DeD/AIxrNa2V5LdsJ7jQSssfnOZox8yPCGYAtsPmL82ckfXPwI+IvhDxl4Esz4KnlvtG8PRRaVa3c7GSe9S3RIvMc4w5cBWx6kcgYJ8itG0Oe1kelSneag9zzb9sr46ab+y98LbjXZJLh9Z1R0tNLtjM5M0nAaRlY7QipyeDnCjuK+BfFHxX+N37Vfh+4svCOia9qOkWpaK8urWJgk5+VijN90Lkcp/Su/8A+Cmi638Tv2wPCfgl4LjT0vBDb2McmC8Rublg0p25G47PyxX3n4m+Gdx8OP2aNV8KeCbW2ttSh0iew0pnRlRVMDLhQPlVyx6nPJrSlWVCnFpXcvyIq0ZVajV7JH5R/sH/ALUVt+xP8e5/E2veC9L8XRvay2Eun3sssHklsbmR4+VkGcZKkYJHNfY+q/8ABwRosV9HY+GvgN4Ag0hBiSC8up5Z3zyQJl8vbx04P41+buox3Pifxxe2WEhkM4tj5p2tCdxXk9hkc9T14r9ef2Nf+CSXwW+J37JfirTRo91rXxEvtGkuNL16eaRIo7tUZo/KiU7NhcBSGDFhXuVI0LRqTjueXGVRXjGVtT8wfib8Q734zePtX8Vy3Nyt5f30l5xISbQl9yKmeQEAUKSP4Aa6/wDaN+OWpfGP7J4+vLi4vL7VHgsb4cgWF3DGPu84AlAMqepaQZJQ19O/Fz9hzwp8cP2QrH40/CzS7fwrqPh2B9K8c+GYGaWC21GILm4jVmzDHIu5tuSAdoABzXxZo+vp4QvZJZ42uNJvVWDU7UcPNDuDZQnhZUxuUnoyjggsDT5XLRbbEvX9T3u6+BmlWv7OFt8TtVubKe91bTkureK4tiyRFuNiqejHli395uuK8i+Hun6Brfi7Tpb1ZrvS7aWOTUBEQrysfmdEbnACkDgg5Br6d+HvwP8AiF/wUI8S+H/hN4KgVPBeh2EMNvesghs4rVkCpczzYOGZRkoMMG3LtyrY9e+P/wDwb82X/BO/9l74i/EPxR8Urm/m0p4H8PnTdKdre4J4eO6Q52b5H2qysAqruOS2wcqcqLXNLc0dpxSj0PIvh1da5+z54tPj74Na9rdjFAS7wwyj7dZRnDMjoMieDB5yp77h3r6S+GOp/Bj9v/xRPJ4h0Xwx8O/jTqaJA1z5TW+ieKJjjJZefst0wCgv0Zj/ABZ2j4BsNV8WeGLuGe0uLzw3rc9lIYVlZlWeKdMeZCwPQhuCpOCvQGpf2Y/2c7LxB8PtR0qw8QqvjaK7M/2bULpVW7THRFP3SeTuy24kZ24Fem/ZV4qMlZ9zkXPTd/wPdP2wv+CdesfCzxxqul3Oj3sEunIZcSqrsyY5ZCCfMTpzzxk5ODj4j8W/s/apaasY4pi1ui4iG7IRdx4HoM547Zr7t1b/AIKafFHwj+zbrPwn8XWNt4ikt0+y6ZqGrRsdU8P8qrpHJwzqU4AbOCQMkcDxj4MfsZfE79o/wlJ4g8JeHdW1jSorlrQzwoHQSKquy5PoHH51McJKGlQc8TFn6ba9ren+CdGe/v7m00yztmUu8igZJJwMDq2Qe2TXLaP8cNK8SQsYIzZ2k4DLcF2jkwDyVx0JyD7Divlj9tT4/XnjX49XOjxyiLSvCs32aG2xkTTrkyOc8cOWXJ7JnvTfhn4gv/FclsoicIThYlbjOPmPHbP8q+eweW0lBVK+t+h7OJx0nJxpO1j788EXvhPU1USaykNypVBJNMoE3HUk45z0rptT0FtNtxOrW17FGu3nad5xkAdjkHHNfJvh34fJrFq8P26xtpgCAWk37Tg4PXkfT6VlS3/jP4P2EdwdUaG8csWa2mBtZACSAF+6RjBAxkBupruq4HB1Y8vKkccMTXi781/U+nLjxHczsBp0AkCsB5fIA555A7DtSX3n2NozWsEN1IZd+65DbBgdEVBgZ9etfOvw6/bVtpfGEUWuW8drqyxNvYMUhvVHJBX+F8c5HGPevoG38a2RFt9p1B4LLa0yqXOxhx8qZPG4Ec47V83jcDKjVVOnqnse3hsZGdHnmrNbnTfCvwr4m+IurNGltKm1B5rSfuraEkk/6wdTz0xuPcV9B+Cv2OtCijmudX1Oa8mlYnZbRrGoB/hy24nB9MfSuF+FvxPtZtKVYTFbW9qM4Q8EfXvXtnww1SLxO9sZJWht2YMCj5ZuO49K6KeCSSb1Z5tXM6jbUXZHL+Mv2PfCl/pzPp02pWt0qEJIZFmA46EEcD8q+b/FXw4tfBnxUtdN1C5uLXUoreSSG6aV/JKs6p5mEYLweeQcbq/QDV9O8OaLbrcXLrDKozIGmIyPcZrxL4+6H4Z+JGnXEemalp0lzFHvWOOVWkjJU4GOTjpxjsKeIwbmrxQsNj+WdqstPM+adQsj4duZYhc294sOQbraoE+QMkgDIyQDxj+lVZLu4LMwumm0/aCLdQAQ2B+83Zz0yMAAYNMXwtL4YsfJGyW4nmkMyrkOjAZycgAjg4ArLvLCOAmK41eYXsTrN5dvhJYlB53KMghjwcjt0715DUlJxkrHtwalFSTvcf4z1XVYNAtrrw9p63d1K4jQEhIoVz88mDjkDoO5+lfAP/BYf9tD4keBptI8EaXpmreB7C6hW5Ot21wYZNXA3K0cTRscICTuyQxKjgADP3xq/jB/C1mjTACCWUI8hkVSVY5BXqCSeMEj17Vyfx6+DHhz9pz4Pat4Y8TWL3kV9Ext5SymezuAmBcRZY4ZTxzgHoeOK6MHWjTrRlUjzRRniKLnDljKx+AGpeI7641CS4u7i5u5ZSWleaQyNKSeSSeSfc8+9dB4U8Ty6FLE0EpFvK2BlQ4BPUDIPNbX7TX7Ouv/ALNnxQ1HwvrsQaS1YNBdKjrDeRkZWSMsoyCPTIByMnGa81huHtDLEQFjmXBI6KT0NfUVKaaVSGi/Q8SLesJLb8z6s+E3ieTUrOK1EqPC5VCchEG3HI7noG2n+GRhnjjs9e+J2mpoc9tdafIdRt8IpYMjshjGW3E8EjaeVyQw9zXyX4J8cXfhaSKZJDHt6lSVZuuDuHIIJJGOhNer698TtT8bwac9nObqJIjH9nuHWN1kJ6x7sjPKg9ztGOc1xxwa9pzTXus3li2lZPU63wH8O4/jPZ39jdyWZNoGWNVJWaNlwdyk9Tg9TkEZBzXK+E/2kfEPwa+JN7pmr311byWLrbyrFlJE29eucE8Nj1OepJOl8J7nXPDnj2zkuILnSizfPNeIVhCDAO9hwVwOg6jJqz/wUk+GGjTXNn458Jaho+qwJCIdVXTLoS+SwO3cyjBAzwGxyCveuhU1Tnyy2ZhztrmXQ+p/hj/wUEudT8K21pZ6rf3tsP3kqM4VXkOApwuACD7Gvrz9mb9qa2bwxPd+LLu20i0tx+6uZbnyk2MDkls8kkdDzwa/BP4b/EC68O38U1ncOHyoaMnGeRyMd69h+IPxz1D4ra1pHhrU9Vl0vRi6id2YlIz9M4LdetXLDLfZGftJLZXPqT/gr4PhZ8Z9Tk+J/wAKfGWn6v4h00CDxVpFujRvc26/Kt8mRiQqSI3I5K7DjCMa+J/APxIiTXrOaRVureMowhkcqpwQSuRyM+o5rofi1D4P+GaiTwhrepa1HPp7w3Ru4BGqTSIyMsbcb0YMRkopHONwJNeF6Clxpd2ssBchSflYdeemO/4VjPCKUXyanVRxKi1Gex6d8WPEuo/DrX5dLtrm3uDqkC3CFZfMNqkgyo4PEnt6Y4r7y/4JueEPEnjn4JyaZp/jSx0fXV8uW4gn0ZJr9YZMNHJ5kjjMZB+XC44IPqfkb9k3SfB3xk/ad8HaZq3hG9v11fUI4buOTUspMShAVUCIQhcJkFj8oIznmv1Y8ffAWx1zxTovinRJ5vDeuaAI4FuLFUYyxABfszLwrqAMD0xgdK4K7hSiqfLaVjpinUm5Rfu3MLxN+zR4i8I2Vs7/ABS8VQWl64a5ubCytLBU5+dwVQngDBz+fSqPirwR4s8D6Ej/APCw9a1TT2kVt8mlW0122CGI84IOCuedpbGa9u1fwdB4vk0yZ7qdotP3R/ZmmVVaUj7/ABklgMjGQCD0JHCQTTyzypdzf2dGFKCdW/dXatk7SoOSVODz3J5xXKqsralukl8J8r6x8QvjF8AtNj1EWNl8TtF19WuLDEAs7nTpVjLANtUeYpQZAOCSpr3L9mv9pnwl8Y9OisotTt59fSJPtml3gMN3ayhV3oY5MMduCcgdsgmvYv2Ndc0T4x/EO88B3ukaRGNC1O4nvbyVxM89vtjkijVWOVIUnPPOTgECvcPiN+y98J/2sfH1pBrPgyy8NeJfDJVPD3iKBFE9tKPu5YACQEtkxuOOCBXSrVIqEo2uc8J8jck9EdN8If2J9J+IvhZvEWtTvp1/qUezyrV1kWIKdodlXChiOoxn1NfHv7Un7O/xh/ZK+LbXUul23iHwLqc4gjv4SWgg3MShlAG6M9Ad2c9FPGK9r+H1v8Vv2JvixrB8VX0GpeEZbtRZyRPiNbdyMHnuM4PGcg5r7G8I+JtF+MXhYnfZX1pdRbbi0kAljkVhkjBznPGRW88HTsuQinjJ398/NzSNSttSMRsLZLp2AV3MjRmQ4IZlJGd+QemQfQ99DUdJnTWba7uIprqKPMwikYFBKo4G0gHIPOACMgcCsz/gpZ+zX8Vv2WfiTZ+J/hv4Y03xP8PNRuFba1+8NzpzsAHikLfKQQAI5CwxhQckDPlXw8/ar0K+N6fHtp4x+HzWWIbu5v8ATJvsMNxn7rXMe6PkBj82D7d64qtFp3O2FaMkeztbWbwzyx+Wba4ffubBdPlG0A8Y2lj78Cvnn9v1Q/wR0HURPcW6WXi7SHVdqjz/APSlGQR9372ec53DjrXq2mfFjwf4k1S3tNI8R+HNUM0ZkCQX8cpCtkB9qkkklT+GOBmuP/4KK2OkXX7EeoX8D6hb6zpGt6bczoVRraREvYi0gxypwxPOMc+1Ryytpsa0pe8mj3PxJ4gjivhcwfYrG40uIR8Bo2OScOWznJ2ocYxkcYOMWPCHgzW/iXq15psbBYbZDctdyKBb24XAZpm3AAqytz15XBJ4HG+MEa6jN3fC3ZreBXZlt1ZZVGWwrH0POW6Vr/DX4V3v7Yf/AATo8U6l4S1gN4tvku9SisI7uW3uIjDI6pBmJgHjkRSMnHzvnoMV04PCutJ2dktzjx2J9lHbVntPwe0L9nL4sWOoDRfHdrear4fuhp+q3lxsjtpLgYbbiZQGzyAVOCA3JIJr42/4Lgfsn+Ml+AF/L4F0SXxjo1zdw3El1ooWZra0VZHbdCpL7A+z5kDKfUYr8y/iN8etR1Dw82jSJFYwiVWltIIBBBaqnCoqcYI7k/NnJJOTn61/4Jrft7Q+Nfh7cfBPxLqy2M8zNceDr+SQRR2t9xstmkyNiu/3GztUuQcBsj05YWHMmo2Xc8+NWoovmld9j8xtT8E6vpV5cEaTqiKrYG60lUL+JGBnk1Loeu69DKlvaNqcHzZVYGcBTkZOAPbng5r9Qfht/wAFM7bRfjVq3hr4qy+JLPQDqVxaS/ZJ2i1Tw5NnDBMEZRXDAxtlcfdwev0d8f8A9j74ofFzwPFrXwg8b3fxO8IalCLmA6Xq4EjoV4V4XkDbxyCAWGQfoO6LvLlUtDn5mlflPxq+J3i/XvC/hextL/xtFqeoSxgLpEV3cXTW8Z2kNMT+7VmBBC7iygDIWv0H/wCCcnx6l+CdjpPwi+Ifh4eH/Ed9CmoaNPuE1rrCXALphgcpLsXG3ODtIHIxXCSfBH4yeIvj/wCEfAXibwx4s8Nr4p1mDSTPqdrMEjaQ8uDIu04RWcAEjCtjpmu//wCC6/xP+Gvhj4kzaDpep6lbfEbwBd20+htbQeasYjVMJMxwVMgRXJO4kru7tnlx1DmiopXudGCrpScmtiX/AIK+/DGXXIvA/wATtC1N9AvPC93DZXmpNKwa0hkmXyrskbnAilJBIBIWTpXBr+z3+218JfH/AIZ1ue/8TeLdPvZkntEPiUXNhqKBlOx45JFxG6sPvKuQwI5xXA/F7/gsx4ij0RdFg+H3hxoru3jk87UriW4F3HIgdtyjaCCWbIJIA4xwMfpT/wAEOfjbL+37+w2bV71rfxT8NL19M+woS9ta25XfaGNXYsEZF8vuAYe9ctNSpU7VUrbHVXcKsk4Stc/Gn4/eDPE/hX9svxPoWteGL7RPFtzfTSalo8cQZreZt0zBAhYFQvzZUkY5yRzX37/wTW8X/EDUvid8K9W0Px7Lo3hLQbgLr2jWyp5t6fOb92SRgxNHs53Egk4XnNeq/wDBwX+xDrvj34a+Fv2lPAH26z8e+AjFp/idLDet0IFkCw3ShcENFI2w7edjqeiV8Hfsb/EbxD8Avi3o9p4ghNldXTxR3KcHbvXMcvIBAO5W6DAxXfGpGtTcEclSLjJM/UX4nfDHwv8AsOftU+Jr7xQsUv7OX7R8E9hrkzOUs9DvnDSK74BCAsXZXPQSOeiCvxe+M/h/TtA8WaxaaFqg1nSbG8mgsr/yTEb2FXISYqfu7lAOO1f0ZfCa78N/tkfsq33grxRDHreianaNaXcZyuzPEciMDxIjgMrdiM1+UP7VP/BI6X4GfsmeI9X017nVfHHwj8QTS+J4U3hb/wAPXKobW9iiyQAgXcSOQTOrH5KdDERldy3RnOnyrm6GH/wR0/4KHn9nS61Lwlr9/JF4fu5HvbV5A8i2MqrmSI9SEZQXHUBlb+9X7rfB/wCPvg74u/BWE6lqWk+IdJ1i3dLuymtzcW80EmcDkMkqMvPoQe+K/lW1O0m8Lava6jpl1LE6OlzDLGc4YHcrD3GRXvX7Kn/BRzxN+wz43028gN1qvwi8T3RkuNHhcrJo9wpH2lbViRsIL+YqZCvHImQrfMDEUbtSQU1Zn6jftz/8EQrDwv4Uu/E/wf0+fxN4Au5DqFx4QhumN54e3HdJPo7ZIKYbc1qwO4r8pJ2pX5h/EPwrJ8FPiVBb6g0plMK3Vpdy2strPtkGV8yKQB0baAcHPqDjOP3O/Yv/AOCkHg348/DUa54a8R6Z4h0yyt0iIiDR3M0gCZjuIif3cwUnqozt6kHFdD+3v+w/4V/4KWfAiQ2Om6O3iuxjEmhapeF0e3IcM8EjR/NskVSpzu2F94UsMNNBqlK9TZm1SLnHQ/HLQ/HXhz43+BbbQfiFZG7jAVLPxBY4+26fIRgB8/fjyeQwP1BrzXxX8GfiL8Itbl0rw/d6xqGjyBbq1vNGu2S2u0cDD7Qww/GGBGQRjniu6/aE/Yn8U/BvxLq8WmaTrWh6tpRaTU/C94xku7aMHCz2zg7bm2bqrof4WH3gVHlnh745a14d01bW21LVI40JJVJFADdxg9COmMcY9a9GjjlbXU4K+ElF6HE/Gr44Rz/tO+O9SuIfkXXb4eRcOQy/vnGDg9V9vSrGj/GzVPGNlLaWPiEaHo6MA0isyu0m3aERYwzuzf3VUk8ngAmqP/BVH4Daj8Fv2rPE1yYZI9K8WXDaxYvjCuZWzKuezK5Ykejg1t/8Er/2c7b4q/ECbXdc0uHWNL0dhHbWV0+La4mxl9wx85UFRtIIJYZ4FefhpwlQg0+h0104zkmtTY8K/AHxd8RvDTeIbG58cyoqf65NRgjUPtJ+RWnOSAOhaM/TqOB8Q/tHeNfgbPFDH4m1PU7QorTWOqxSK8QP+yzMCv8AtxOw55x1P7ZaB8WdX8GaFaR2htYVtY9sdnbWwiSNOoCqCABnnA4r48/4K/8A7Nq/tBfDOTxLofh+1s/HGlZuERI/J+3wkEugB+VnCkkHO44wScjD9p71/kYxUm7s+Jbz9oL/AIWN4WsdTtHhiurMlriMHy3jOfUnkY5HNe8/HT9qvUtF+LOhWCXRgs7HRrAjGSGMlvHK55PfeOfavzn+HNhqviXx5ZaDp4ZbvVbhLQQsfLV3LBAD6dce1ffX7W37LXjDxl4O07xjaadpUur+HdPhstQstKlklW5tYkwkqbwGLInykbQWC5HesqtSmqkHLta51qLlSfL3Pqz4FftSwa9bWiwaiyru2EB8eYR1VgOgGa+svBv7VmvS+HJrXwjoh1O4tPkn1WeQWul2AwMmW5f5cjuqbm5HynNfg78Jfjlf+GL6yW3nkMBuI1cBtrFS4yAc8ZGea/Qn4HeI/FX7ePxl0vS4bi+sPhx4WZEt9Mt2MVuxX7qkDqxXk5PH/Aq7HRW55NSL3PuqX9j3Uv2tdE8/xn8Y/GN/NcqSbLwxdHSNNUHnaHMbzSDpgkr9B0rxz4+f8EhP+FXeH5NQ8E6D44uL22AkXUdD8eXEmqAqPvGG7Xy5B6qGUntX3n8G/h2ngPw3ZWtoYYUg2iQbMDYOw9P1r0NZre6BUshjIxnIP0HPNZSpoE3sz8uv2YPFeqeOPD2p6V4in1C91bQ5zYXJvrZrS+ZSpCieInKyDocEqc5BINehz+F4NNv7ic377xCka2kzs6uV4LBQOo4ySckcV9V/Hv8AZrtvGdrPq2lRxW2sqip5iIA1wgBxGx649PSvji/FxoWq3en3EM9vfMshuI5Q7SeYMZJYtsyFx8pHTpmvlMfQlTquTW59VlWIVWhGN9VoUwdO8V2F1aEQG7smCGFcGRGQgEMRwvPOOmCMDrWmNAtxJH5lxHH5qbN3XeP4kHAJOPSsOL7Nq5l0x7iVb5oPLmkZyimNlHzBvlOTz0PH4DCJoK23hQRWWpX9wLF/KS2mvpZTKu0lQznO5cDo5PWuPrY9FM8L/wCCjn7Gmn/tafCNpNLlig8ReFxK2mXMiiJbhgQJoHON3zBVwezAdia/FzWdHlsryWCXKvEWSROm0hsEfnX9Den3NxqBhhaQC1SFYntw5MSHGMA9xjIyOMEj3r8/P+Crn/BPC++1T/EzwhYSX806H+27GBNzqNpxcqo68YDADjhugOfbynGOH7mb0Z5uOoKVpw3Pzh0rWPIt2trlSqn7kmc7OeldZ4L8YXHgrUoblkWe3jUvENoOz1wT0/CuQv7IuhUgKR9709KLLV7nSlltgWms2GHVhyPoe1e46aWp5EZuT13O50rW9S+O3juHT7zWF0uwYb9zOSkSg9lJAJ+pAql8U/C1l8KvFk9noXie28S6XcwvE89v8pYEYKSLkjPK85Oa4jekEskkMpVZARj5g3PXGK+kf2F/2cvCn7Q/hHxlZ6xp+rpqFqsUlrfQkiKKMbtwT+EPnBIbORWNWagryLjSVz5YsoZ9KmjmiIDg7sYyDium1HxemsypP5dzFOQBIoOUcgdck5/CvpKz/wCCUXxA1DxuNOEmkW+mlh/pc9wA6oeQfJXLkkbemR8y8jkDu7f/AIIxeI4fHkdl/wAJNpj6KoQT3wjYXKvj5lEKkjrypLdCO4IE1MTTUVdhCjUcib/gnb+zvpnxy8B3uleNfhvLLY6hdie312aWSCZYlQDbDgbsrlz8uA3OT8or2nX/APghd4GvtQgv9I8c67p+mvdKk1vNbwzsiHk7Su0jHqwJHXBr3zwd4Kvfhrp+h+FnspPEXh1rCKK51O/uRJexFQQE8nHy9FOQe3bnPr7SvY2z2FpsC3ByA2x1Uqc/KHBKgA8gHBxXhVcTVjUcqUrI9iGHpygvaanhvwb/AGJPhH+zN4q8N3WhaLLd64bj/RdSu3e5uXOzDFYztUfLv5AGNvAr708O/sc6R428JyNYa3LZ6m6KEeSNFtWY/wDLPj5lB5ByxPJPNflL/wAFLv2rYvhv8WvA2l+HtWhj8QabbTajIIggtnWVwqIzc4ZvLYjgcZ9Qa9r/AOCb/wDwUC8T/E/xRdaH4y1u9sba6ntJZLeCREjjgiLExqzD5QxOSQSwxjNdMMM5pTqatmVWr7P3KeiR9WeE/gzq3hHxSdK8Tm60q6hunLSRRK32qFiPKTJJGAB95Rk9cjoPfPip+zD4G+IXwmn05bm40fW9RtJIbfV4o2mSzlcbQRkkZBI+UqRXqPh6w8G/HvwRps0SQTyW3NldM4aWHjjYc/MPY8GvnbxR4v8AE/wE+OVvpHiOzmax1F2+y3RjxZXgHOQTwsijhkOG7jPUddKkkrTV7bHnzqSm7p2PxO+MV78Yf+CWH7Xc2kfE+41d9SlkN1aa/bTOqa5AW2iVJRg525HXKnrxyf0N/wCCe3/BTdPiPcQ2niD7HfWdpKXhnuJTLN5RXjc3UkHucnPevsv9qD9iz4Z/8FE/gG3hnxvKl1a31xJPpdwFRbjSJfL4MBGCrZOcA4wMEY4r8Bf2tP2VPil/wRY/aNhsby+k1LwreSSPoWuQIRbX0IPRgw+WTB5Q5HdSRkh+501KXM1qf0qw+KvCP7Tfw1uNB1K3tdZs548KjIBJHk4DKexGeCP16V8qzp4w/wCCePjG8l1HUJdb8ATXIOn30bbn09dxXyp1B+UqflBPytxwCMD8zfhv/wAFm7vwv8PLmU2t9cqbWSW4XT2ZSy7Rglh9xBlmYjHQDvXN+K/20PG3x9eaQ+Mtf0Sa+KT2zW115lnIytujU28gZSnZlBXdkZ3EcxOM+ZWWnUUYxtd7o/S3/goz/wAHDHwh/Zf+GsugWmkt8RfG+v2O/wDsPzdlhCjghWupOSqkD7iAsduRgc18P/sM+PIP22fCfiH4iappR0nV7LWiI7KTU7660xYzEo2bJJiWwp25OSR1r4k8Z+KbXxR8ShoXjv4P6Hr2u6nOfLvvD9xPp93csWwGVIi0bMRtGGjHIwQK/Sn9mr9mqD9l74d6Ja6NaWdpbXll50636Sf2jBcSiNijPGSjBFDA8D7o6Vhi1BRs17zOrCuo27bE3jL9m3wH42luNVuPAuk6lHeIsbXbWwhukkVwQwlVPMJCjBJdSMLXOfE39i3xP4z+G914T8JfEbxKPD/iS2+bTdbt01e1s49o+RJyRMMHBUMzYKH1r6ATXL69tYVmtDAsZkYW4nDKrFvvAgBueMqemOlVLq8120mt1sPLlVt0U3nSmEwpjIePqWUjjbgZxnjmuJVGkkmdns0jxH9s/wCP0H7PH7NMmktqU2qeJNUszoaZAXyHWDaZmVjuUYOQB3r6j/4Id+MBpmi6Roqy2CWkXhhVfynY5kO2Vgw/vDc2f/r18I/8FO/EWk33g/wzpV/q1h/bq6k8iWJLC6uLdoiGlK/3QQvJyDzjPNes/wDBA39obUtU/aZm8B6lczX1xcaLcNpjSHJUhFVk3dSuwZA64Br28r5fZpo8fMY+82tbHzV/wWx/YG1X4Nft36nJ4YisLbRfiC8mq6TbyzpBGZcfv4FL4XKyKSBnpJGOtfnz4h1HWvhN4yMV5aXelazpM+2a3dGQxup5Vl7H/wCtX9CP/BaH9mEftR6PrNna3ek2F94D1eM6PdX9wtnDF5yKt0rSMehBVsZP+p4BJr8/vFnhH9nr9mi/tZtY0rT/AIy/EiGEwveTQtZaHA5JIJt4yPtDDs0hOR1QdK9JRkvdWxwUqkZxTejPmL4I/Ab4qf8ABQn4k6jqPhPwpqfia41a7a4vdRytvbW8rcnzJ5CsQJOeC2T2zX7Lf8ErP+CVPi39lLw7PdfEv4lzRxToTFofhe6lY2suR8xvG2BW4IPlgg/3uOfz08IeOfHn7U3jaC0TxRfaDY2SYtbbTYzaWemrj5Y4IISiqDgfdAx9ck/eH7N3xh8RfCn4XTaJ458bvrUGmYk+33YCPDGFAMZfILYPILbjgnmqeHlbcPba8tz7i+M/g3wd4mv/AATqsyvqGp+DrkXek6rfXkr3EMyxSR75iGAkISWQYcEHNfk3/wAHJH7CNn4h+Ing34weF5YTN41aLQdRgtYPOW4vl3eRN8h4MiBo8Yx+5HzZ4r1vUv8Agrr4C0rxX/wjtnJrOuWplVZtTlYLawHOCyZyzLtPJwB9areOP2uZvglZy+KdJuLea30i9S4sBPGJrTUJTho4QpHBYlBlcYLZByDVujGnD3djOMmpqx+JPxy8GeJ/hr4/vPCXi6yu9O1vwsf7Pms7lgWtmXnHBIx82eO2K+y/+Dez9rfVv2MP+ChegaNq8txpPh/4qQxaHdrdeZDB5szBrG4xxn97tUMQRtlevm3/AIKL+OvFHxV/bU+Ifibxhp8GleIdc1V7u5tYCTFCGVRGEzyV8sJgmr8Xhy/+MP7K+jeLNBsrubxH8K5zZ6rNACZfsLM80FwcDIETZTJ6AiuDEpSpqK2Z6MLqd2f0+eI/iLqmk/ES+08paPb3rBsXNqYo3JAAOCBuIOBnaAQBX45f8F7ta8V3n7RVv4m1PwVpXh2LSFh0qXVLO/e4l1aIsWhuHXYqx7DlAOTjaDwor9Lf2Df2on/4KGfsU+BvGtzu1HUpFtdL1IWqRfadNv4iIbggHGYyWEmCRhZVx0qn/wAFO/2b9K/aV/Y7udbslivLuxjl0rVFEIM00LthZSvOGSTa6t1AfrxXnU6zoySj03O2UHJ2lsz4o/4Jkft66b4S8HSNr2sW2iaZYMPtVzeXXlxIvABZiQK/RH4o6voni7wVo/xh8M3Fl4r8K2enPp/ixbZ0uLbW/DVwT5sm0HEht2zKBzlFlXq2K/nj+FT2nhHxN4h+HHxC0573SnlGm6rHHM0Uy+TMksU8Ui8qcr15yshFfvd/wTS+Ieg6R8I9C8OaFbafaeF4LL7JbWMSl08gnlGV8lsknJOScnOcmu2pHlftF1OR6S5ex+Lv/BQv9iPWv2Nfjxq+hJBcXfgO6mOoeE9U2l4bmwm/eRxs44LxrhT0JC7sYwa8J0jTk8T2OoeGbyWJbPW5F+zufuW14ufJkx2BJaNj/ddj/CK/Yn/gst4l8EfBv9nDUPhX4lubqPxPpV0t34CWO0cw3+izMRHE8h+VTaFWQHcGxHDgYcgfin43icTOkQZDIvJXgjgcce4/p0r0KLcovz2MKsZX0Gfs2ftU+Pf2Ifi6uu+F9Qk0/U7Cc299YT7mtb7Yw3wzx5AYEqw7EYyCK/oV/wCCYf8AwVq8Kft4abDe+Gb2Hw58QNPg8zW/B1xKsbXYUHMtocATLgZycsOjY4z/ADw/FXwzN450CDxfbxoLoFNP1WFfvtcKhKzgYwfNQMT3LRSHkYrifBnjrWPhx4psNb0LUbzSdV0qcXFpd2krRTW8g6Mrrgg9vxNYTg7cr3HFqSuz+wz4zfCPwB+2t8Pl0rxnbnTNVth/oWpW8ot9T01zkeZBLjIBJXcpBRgMMrcCvzM+Nf8AwRa8a6Z8R9RRfhtc+Pbd232+uaBrkGlxX0Z6NNbzSAx3A5D7CUbhlxu2ryn/AATA/wCDhuD4s6jovgz4v3mnaJ4okVbZfENwAlprTcBRIQQsEr5OTgRsVHKkmv2G8HeOZtY8PW9xGl0I5BlQkSyoB7E9q86tBxZ1U6iW5+MH/BQf4jfA/W/Acnh34naghu5c/ZmskEuo2UrblWaMLkqNoBbeNhBC8niq37CPwNsvAPwz0m209LqRADOl1PH5ckwYFyzx84JGSQM46Zr8wPg74Xk+L3xy8P6fePJO2o6jGbpnJdim4NIxJ5JIB5z1NfuV8ENAk0bw3ZQwxSJGkUYKyrtyrDBdiORkc4yOtXSwbwkeRSuTia6rtSt8z1fwj4S1BNFsJbpoDdXiqQSNrgluANwwRj8aq/Fn4Hah4l0Sa3vSsvmKWBK7kkB4K5PPTuO+K7r4f6LJa+TFGtzew25O0tMQG6ZAB6LjPTpXpP2AyhYIoTJGW2Km0nZx6+gz+lTKq4q5yOHmfzo/FP8AZN1L4R/8FL/DNnZWpbTdc1qG8tdqkrEUZWmVuO2C2euGFfo34RhvLGSYTW1wbbyl4lYGSQhQN2CA3HzY4xzXqn7ef7PcMOvW/jPSLS2bU9EdmG5AwIKAOFPJBIJ7Zz6jivyX/bK/4KveKvipa3HhnwhBN4U0yBjBdXscrC+vWVucMcNFGWH3R82BgkcrXPiKE8QlGCt3PSwuIhTg3Pco/wDBSHw34O+Dn7SNrP4W1bRriPW1W51PTbOVWbR7oMFfcq58veTv2nBB38YIr9lf+CXnwq8PeBPgtoc+lxBori3S4aZlAeZnUMWPuc59unQCv5qdXuZb+9aWeSWaSQl2Z5GZix6kknJPvX9KX/BIbWR4g/ZO8AyECUvpFsHLevlKD+ozXt4anKnRUJO9jxsdUTftErXPrfVrjVLx0NnNIJRjbGq52g9Cc9PrW38PdAvdHnubm+u5XE6jd5jB9uPQU/T7KbTYNyMiQjJI5Z5m9yeMY7UWWulbxCQAqMAQAc/nWbjre5lGelj0zQUXULNAsgmiI+8O9eJ/tffsvJ408O3Ot6NYC41e0jaQ269boLkkKOPnx0z1PFev+EtaWezUFiAcglj/AFrpLO8S6RlAWTaMfKckVGIpqrHlkOjUdKfPDc/LDUFgjCRX8bgqnlKjRBZE+8uwnlskHBx056iszSNLtvB3h+HSjLFClqhiV3LFkA5UEDdztyOWxx07V9e/tv8A7Oy6U7eNNHhMkKsDqNslsJiWJAWZV7HJGTjA68cmvl3w/rcup2+dQCWyxSbIn85mknCgnLLhSDjJ/DOe1fI4vDypu1j7DC4iNWKaZm6fFHa2gcJAJYUBELcY7nGBngZ5xVe2ie3hlC25aORtnlS8JKvOcHbjrjrmrVwbiXTtRudPtZNUktn3z2qukLIrOg3fMfugNzgFu4BqlNd3cmkTF4YbMPMhMaSNI3IO7cf4TgD5gePSsYKzNnNNWR8T/ty/8Er7f4ojUfEngi2h0rxAsryzWm2OKyvwTkqm1Rtk64J69DyRX51WnwH8Var4nn0hNB1IX1swWeGSIoYegyxPAHvkiv3pudCvYvDl/eTXeoSxlUdolTbg5+Rf9rB5BwfqelfIXxX062vrh7mxjuRZFfN+SERrER9+Nox0wQ3QZByDxyfcweOqRiovU8rE4ZNpx0ufn54M/Yq8e+OfGUukWugyRNZy7JrudtlpH7iQjDZ6/Lmv1b+EXwU03wV4B8OaakWiQXulW6NcwaSHtbaWUAgyNGvIUsDnceeS2eg3P2eZo9U8FI98IUEBZbSWJVly2AeWPTByNpGMjOAajsvgV4f8GapPf6PJeNe6lIXaWTUCjRGQFpgjNuYDcTlAQMnjGayxWMnUk09C6OH9n5l/S/C0uk6zY6i1ybu7jadZUvLZI7dlKbQfIUbTgAYJbgjPPSpLPwJLcQ3FqA1pc3BMYm85VeQg4YmQLt6YbqM/gK2NYmn0awuJJhDLK2GddjzmM4ADbwMhc5yTgDg18sfBr/goenxI8a+KvCup3el6Zq9rdXFnZeUskcE/LBSpI3DGF6AMR+vBWqOnDne3V72PVwOEWIm4RaUui2ufXVxPoPwO8GRz63qN/dFWh8t5lEhBZliUbgF3EsckZJOc5NX4NX0zxAZ3t1njSBwgRyUKlgCA3HzAKR04OTXwhJrGu+IPg14h8D+NPFw8MeK9FMeo6VO12fsevxwsHi/esVDRSFMbs7gQM+h9G/ZM/bU8P/HjXrjwppOm3Gn+IJLA3c5MTSQb4ioIaXcQCEZhvwMkDB545IRqzkpR27/l96O2rhqVKnKM9JJrT8/xPkX/AIK9/s26z8Ofj9P4u8+8vtB8VYe3uZsk2ciAD7PnpwEVkPGVJ7rmvJf2ev2mb74f65bQ31zNBJEyrBfAkOv+y3qvv+dfsP8AFvwJ4c+NngfVPDmu2UN7p1/biOVUUb05YJMGHO9cjDAnGOgySfxn/a6/Zj1L9mD4qXOgXTvc6dMvn6de+WVW8hPfjgMp+Vh1Br6vA1lVgqMnZpHymLpOD51sfq3+yT/wWlPwV8J3Ta7GJrqxt91kqSblupcBIokXOVVmbLE5OO3Bz82/Hj/gvj8V/i58QNRsvFmt3llNb3kqW9lZ2UItIlBzGNhJYc4OWZj6H0+APB/xB1XS5rK2WYsLKdbm3MnLKUBO0eoI7VsXnh618a6dr/jCbXdCW702WBXsprtY7q8WTcBJGpOXwRhsZK55A61dLA3q2n+fUiVaMYXitT3H9o//AIKq/GzxFrcMGkfELX7HTLGRriwksGfTLuJcrtd3hfiQhMEByME9MmvMLDxj8ZP24PEd7Bd6z45+IN5cq91Kuoapc38QYKBvxKxVWAACn1OKwbz4B+NvGPw5XxrYeGdbGhwja95HaOLYjOA6uRgqSCDzwQea9d/4Jg/tL6p8JPj7p/hxdDi1ZvFMsWnOWleFrdBvJYpnyyFG5zld3Aw1aSjTipOD2Iak2k1a587+HtRv/A/iCWyn+0QIWaC7tZMphejxsp6HHBB4zxivTPAPxF1D4Q+MtOsW1aCa0nSOWdppbm3FnznYcJvIH+zkEfdI5x6H/wAFYvhmPBn7Vpv4IEhbXdOg1B5EPE7hnRmAPQ4jXIyeeeh43vh1/wAEnvjX4n/Zkl8e658OfE1r4OjtU1HSNegiS5nFsxcYktUcz+XhC24x/JnJwDml9YpOEZydubuNQleSSvY1/g58Z7v9nj4lXniTS7LTvEmh+IJkkvWhCidtjFg0cynjnny2LITwR3P6T+B/i14d+NPgbQ/EugXV8+lahAJWt70BJo3WQhicgk/dIJVipHIr4N/4J/f8ErfGvj7xHp7anr0Phyy15mitNMLDzNTXacPiQfugTjBA8z5gcLX6aaz+yncfswaXoeheIbK4htxapBHA20RFEXC4cHa5BUckg5ye9eXjKcH+8jrbqd2Fqte5LqcSdVa1tZALN3uIwh85gWj6HhWU5K5x1rz39pT9pDRP2YvBE3ijxBcahFCwFrax28gkmklO4rDHGxC4XH3iQAvrwK9H8Q+GT4fli1C0vUuNPdJNjOyo8LgZLYUNkHDryQPlyAM4H50f8FuvF9xr/ivwJapIw06KwuHVTGyjz/NClhnqNgXBHY1lg4QqzUWtzbET9mm30PjP4qfHjxD8SPixfeMtS1K8vNTubgzhp3L+WnIEWOPlC/KAABjPevef2M/29NU/Z9+Ofh/x94VbToPE2iHfHbX+54ZQY2jZeGUlCrnjdkYHWvlLUVUwuBkL0Hc1j225Z42VijRkFT1NfROkkko6WPE3bb6n3l8eP2ufiB+1f44vdV8Ya/dXa3c8k4jBMNokjNlvKh+6uT35J9TXCWcUdxrEMk8sMYhIwXxhcd8Dk9/xr5p/4SHW9TvUK308mAAq7ieB7D+nNdf4a+IOp6XL/p9jHdLCMbgodvx4BFa0WorVmVSF9Ej638EftES/DDVrabQ7KF47IkJLNK8ZuN33twVh94dQfb0ql8fP2rtV+Kt3FDeXEGnWMKqHsLV5DB7sQSWZscZbjjivmTxP8fZbuJIoLdbSILtCq2Mn3Y8gewx9azfCol8f3UloL8WziNpAi5WN8Y4GO5zVqtO9kZugkr2Po74d/tEt8M/EtzH4WsV1B9YSO3WK/tYriZnBbIjwPlBJB4545qHT/wBuK51vx74bj8RyPqo0nV7by7Ff3drYxK48yVhyHmI4VcFQGcnJYAfItx4ivbXUmkt3FvJE5QMhxIh5B5PIyBVnwLp13r3iWwtLSGaa6urmOJNnJdmYBT3zyV+vSscTWcouK0N6MFzJn3h/wV9+BlxqWgeGviHFbaeNQ2fYdaktWLK24hoHb1C4dc4B5UHPFfFfws+K3iD4b/2zY6O0E0HiixfTL+0mhMy3UbgqFA4w4ydrDJBPFfsX4j+B2m+NfgjqPhG40vUbOzfTxpccc96Lw/LEh8zdkAlZEV8MFKsuAoFfjb468B6t8L/FEtjqltJZ3UEh2SA7klCsRvRv4lyvUfnmvOwNZSpOn1T0O2vG0lLofpj/AMG1f7cetfsjftN+Ivg54mtb3T7Tx9btLYWt6phktNUihYoQsmAplj+U+pRK/Vj4x3y6tpUms3GpapqFlq0bafrloxYC3Z8qpQgBVyBnvtav57viR451bXPA3w9+O2iaobfxf4avIdO1CWOEO0F3bENBO3UAthcgg5zjPWv3L+Ff7WMf7Xn7MHhX4k+HbKfSbXWgs11A4VYri7U7JUWb7gMLxkBcZIIPNROlepzRXqJtqDTPxk/ab/YG+M3wF8f+L/GOv2Oqa/4U0rVBbf2xNcedLPas4+zTOByqlSgOcAFwABzX3P8A8Env2nYotEttBu7uU31jOgidmz5sbEk/Q4xivt34/wB/pvxA/Y3vEvvCs2tf21AbK6iaclnjkZozOcKWGDtAGAScEcAGvw0+DnxM1b9l/wCP82n34aSTSr77NKBmNZIw2Y5MDsVOeM10UqirU5UpvXoZVIuNqnQ/b7/grN+x5Y/t6fsk2mqaLaTjxR4CQanYSRosk9xbgZuIO2SyDeo7ug45r80f+CvH7APh34A6P4W8XeAFaTwdrlhH9il8wyNsdEdWZj94/MwBIB2mMHkE1+mH7Hf7afw/bxpoPg+78baRF458R2Md5Z6E8w+2Th0LKi5AUFlVjjOcduar/ET9naH4sfC34nfs+3Qt3Omwt4h8HSY8xn065kkbyVHX/R7nzIu3yvDjjFbwbhFJ9CG1J6H4AfDm7s49Ru9A1f5NK8RxfY5pMEG0mBHk3PTP7qTDYHJVnHG415x4z8Gz6R4n1DRdShgsdb0qWSCfDjy7l1bA6fKCecMDtbK9DXq3xm8JT+DvH2o6VewGO8spmhuIiCrRSIxU57g5HTqOfxltfg1f/tO+DbmfSoY7vxz4XhAe0AAm1ywUAKydN00A+Xb1eMrjmP5uqrFcqqdzGLs7HzvOklvIVIliZG7HABB9/evtr9l7/g4B/aJ/ZR+DuneBtD1jQ9Y0bRyy2cmsWkl1cwRnGIhIJVJRTnAIJGcZwAB8iagqaky2l7CLbUY8qbiVmVnwcbJAeMgjG7g9mB4rmrtViuHB3AE8YIPtWKs90an6Pfsyf8E+fFPwI/aEg1TxCNOudMtxJBZXdtMzNdTBhuPlsqsoA3DlQOOMiv0++G17atb6dLcSIsUUawgAbG56cjkgDFeOeM4DD42htBM8yadb7ULM7ENIwYgZJOABgZJ6mu38H38Wg/2PHeXVjbLdSsjNd3Ih+UD+EHhjkAclQMjrnFeZRxE61NTqbl14whLlgfUfhDxLawXYR5LlkkY4X5VwBxxXcWPi+2ghkETMWhG1Azc4JryTwjqUB8lCgleYKVLL93I7dO30rvogBYghA6Idr8BSAe/0qpK6MLmf8arjQtT+G+q3WoXS2tnBC5nd4yyKoGSxABJxjOfavwS/4KB/8E3ddX4ra/4r+HkUPiLSNUnN+1jYkPcJ5m5naJQP3qbtx+XkDtX7/S2NrqenSWskB8tgUZS3ysDx+tfHH7Y/wNX4aazb+ItJtYl0pJlS8tIYggEROCwUDAKkB8qBnbjvU06s6aaiXTSclc/n18S+DdU8J6jHb6tp99plyyhxDdW7wSbf721wDg+tf0Ef8ELfEUl/+x34OPDrFaLG3Odu04/+tX5uf8Fkfg3pFv8A2R8QYp9SGr6ldx6VJBKwaAQpEzKUzkjsD1HIr7e/4IBeMkuv2TtNgeYKtjPLGwJxtAbNexgq6rUlM5swoOn7m5+qkeoSS6ScKFBGBnvXE6tfDTrpi07nzF+7ngVLaeKbvXdNItkW2tG48x8+Y49Qp4C+7VmRaeW1RX2vIpwpYj07k9T+VGJXY4eY7PwN4ldbcIrM4UdslTXoXhnUXWVpVjCKfvZyDn/CvB9e/aC8I/Ci/jtNU1e1GpjDLptoj3d66nv5MSs+Mc5xj3q5p/7XV5qNu8mjeAvEF5bRjcJ729trFSvY7A0kq8c4ZAfavOnXhH4mb06NSWqR9MRpBrmny29xHHJDL8rI4ykinqDnqMcY96+Bf2pv2eT+z743tV0TSTH4a1AO0V35257eXOfIIOCRt5BJ6DFekat/wUj1XwLcOLz4cmaKMAlrbxAskhHsHtkGcerY96zfEf8AwUi+DfxssZPC3jC71TwHqOopi2GvW6rCZP4GS5haSFTuIxvdSelc+JhGtHRndhJVKFRO2h8yahoVx4js4k1GZCI52dWth5e7G4KCDnKjg4zyQKu6rq40fSzHAEu3iOxI3OPlyVDA9Dg5479BW1468NappeuNpSrARCTiQSMEni5IePHUFdrDPZqwprcDRpUaN0ktAZPtO5VjKYJIKMvckHdkgYPGa8BRs7H0ikmtDl9SktNW8SWLPqt6xUm4e3iHmWk/yjBdtuwjgMASPbNeE/tCWtxpmrXR82OC0k+YpC2ZCOowgwfm5yM8819PyXFppejMZTd6jBLFkGNUDmRgdoAOAyqNowD0BNfK37S0k8gklaKWeRNwccxGEFuynkjJIHauig/fMa0G0dB+z+yz6c93BDcxxId8UcshmIUnJX5RkAkk4HTpzXovioMba0QST29hDcpcjypCHldc/I+0glcMSc9Tt9DXk37MMl3oMkkV7DZMjZmE0SsWKsBgNnnIB5A4B65r1C78Y2utGD7GksS6hl4t7mMJsXGADzyV+6FGc961qxdxUr21Og+w2niDRbiKRJ2gv1aF/OQpvhYYZDGvOcZwO/vXzl8U/wDgkr8OP2i/jPp8+g+M1+H+qRpGb1AkTx3UOwlZ8ZTyiNhy53DCjPzAmvdItRvtU0q9DyGGK2CKvltvMbNk7QxPQ9eh69q+Lv2mf2jtT0H9rjR7L4eXWl6p4ns7Vra/08DyppQpEoty8pCSlgQfJALqwZQTkUUnKKlaTV0dNFU3Ujzrqex6h/wQl+I+m63Z3vi7xn4g1XQ/D0TLaXGmLDIktuxJ3pIzMwxj5vkOPlINdp8GP2c/h/8As4yaja+EdOsLG5D/AOk6lNKJZbhCgdVef5m2sTnHA56dx4b+13/wUc+O3hy70yzk8T694Rt7awgNjp2nu1olqyZJXap2NgsVYZPoRjaK8euf2/fFHxH8G32m6xB4QvL3UCJbq6vNCgea5cEcthQpJHBO3nA4rPkqqMVB80X128um/wAzqxsabrydS8WtO/5n6PaT4kBV5YbJ0tiWMTqxUNzgqrjAYAY98YznrXnX7TP7M2n/ALSXwqv/AAx4msZbfUomZ9P1BoVkksX3A7o5ATlcAArjJHHJwa4v9i/9uTQfid4H0rwLr+q6Z4Y8WQSKLCaRRFperlcBRtXbFBNgBQSNpx94dK9o8bWdvopu7XVJ7rSLuBZJJ4X+U25ALMdwIMY5BBDDORjjg89DFv2jhblknbXqu6IxGC5KftLpwfX/ADR+H3xg+FOsfAn4v3ei65avFd6TdOowjKs6xysu5QQDtbYwHA69+p6H4C/DPS/E1rrVn4g0uc+Gby7jsE8QxQh30m8YMbfe3aOTBBU8MR1z09l/bN/Zz8T+PfG2o+ItL0zUNVutQ8Z6hoHl2yPczyyARTxjgcnDuAQMYHbivrX/AIJlf8E/vE/gP4beI9E+JtlbWVp4xEMQ8P6jHEZEVVfErOXK4O/7rDK7QeM19FVxUY0lUvdo+dpUG6jg9n1Plj9kvxP45/Zb+Lcnww17/hO5ND1h0fT5vD8i3KZkcqssMM6vDNFIeGAVXyNoOcofvv4KfsRaT8L/AInah4w1WLRNU1d4saXeWuifZ54DKwM3mQK5iztHVQvLNxt4r0Ox/Y8tf2drPTdPvJp7mLT3KabLearHfLZ7mGQuxiqY8tSCCGOOSSSTD8VvFQ+Fnw4127hlbV18P6bLqU0cN4sc1ykSr8q53/eO9cgZ6c15dfEc8r01ZPc9GnQ5VebvY8G+JH7NPhD9prxymrWOo3msaj4HivrW2slClbuUrxHJnc21WXBwMEsfSv01/wCCWP7Y2n/Gn4YaRouqILfUbSM2ULzNkzIB8oY9SSOc+ufWv59f2b/26tT0L41aprllappq6rqMt+bVJDIUEj5ZA5AODk8gDrx7fWng/wDbBvPhd8SY/iXbtf2fhLVJtviK1DrLJp0rkFbxSFycu+CGQ9Tx82azznAznTg4dOhGBrczlCXU/T39sT9nyx+APxJsPHWkaNHH4Nu5ZItUmt+JPD1y7x7J1QKAtuxUBmBwuV42kkN8a/8ABRv4c/Gbwvc/DiaCLxF4v0SIxfaFdPKFwqkbY25LyAAgqBjgjOQavfs2/t86N+1r8HrOzm1K+8Q69rljPND4X0m2hkvLuzQYb7TJKuzMnKkKFAJK/NtLH8ZfCP7VPg/9lH/gop4qH/CPaz4NtLHxNKLa0uZmlutFhy5eAFkQ/PJtGcB1TABzljzZdGspOnL4ZL7i6sqMXzT1lH8T7vu9GnePTLW2tbq8FzatL9mW2O+Fx8rxyLtyGGwnDEccjmvgX/gs58ONQ8MaP4LuZ2uJooprq2DuhD2x+QiJiwAYhVyGycjJJzX1x4R/aKvv2uPilqXjvwv4c1fwL8PnLPa6ZqF6b06lfMi77hXkUMsQ2MNmWAZyQeDjzD/gpR4ds/iP+yT4gnXy5r7S5otRRlcFE8uXD8KMFghfJ4PB9eO7Ap0pwhe9h4iUatNyta6PyNuoSwYgkkN0AOMVjqgiuipG0t0zXUy2yo2VwjDIJOecVk3OmLeKrsAJEOcg19PI8FO2gvhK+ntNTzEQCp2o5/hbrn6V0fi3Wta0zY12EQsuQQ2fMz3rlvsD2SMFLHceSOlTXesy3yW6XbOyRJtU+o96zTcd0Nq+zFtra/8AEkhjaCeVXYf6tcgZ/wA969l8Nfsr+NPh5qOkarf6bHZ6S8yE3zSB4mjYlThQdxJ2uMEcceorjfh5+0Z4h+E/hPxFoGiXrQ6L4tgS31W0eKOWK8Ebb42IZSQyNkqVIIyee1el6Z+3n428UfDGXwbqsmj3FnDbeVa3B0a0+0IOhLSGPe2RxjdxnI5Arjq1q8XzU1ax206FJxtN7n1d+0x/wTT+Dvwi/Z9f4ueDvG9v4w0ixEJ1y3kt5YdVhnn8qJES0KhIoixL75WDESnAISn/APBPb9lvTNI8Jj4o3uia4Xtra582znhjleW0by9t1DbCPcACMJ1Y7XxkbWGZ/wAEnf20vhV8DU8ReFPFHhDX/iavxTjWy1exvrqKCzaZN7RSHdliSzEfLzna38IFe5fsN/GTXPjH4Y8SXmr2rQS22uXFtBIXjhijtlH7m3RQuFSJflAUDJDHqzVzY9z5U77tahhanvSjy9D2Dw54leeydLZrmBL9yvlyMUmRMbV3jC7WyMdOi54FfmF/wU9/Y3i/Zn8X6Le6Sb6bQtWjkjR7y5a5lEyuXbcTkDO/gexPqa/VTxHYQXbMpVXmDq0u6DbJkLtDbsZwQO/JHXFeGf8ABRz4cr8Z/wBnvxDZJpjOlkj6jprNmRopkXdhQnKBvnUbiR8wzjrXNg6qp1U2jqqwcqXL1Pzj/Yy8Up4kPiP4V6hLbw6d8QoFt7Wa5KrHZ38Z3Qyb2ztzgrxySVFfWP8AwRE/a98TfCXx3rX7O2utLFpes35v9NtsZlstTtgwkSMk4PmxhsrwGMQxyTn857G/uNB1iC9tyUmtJVkQ4z86kEdeCMgHBrsNY/aG8Rav8frX4kQSw6P4otL2DUo7iwVovLuYWUrKBk4O5ATjAJGe5FezVpyTfLszy1Po90f012N5Pe+IdU8OXeqW8vhXWbYQrLcxRxfZY5FDqv7sbFx06Dt6V+Sv/BY79nfUPh340tNcUXF3eaJPJY6jJDFiNbWT95Bc+oHJyecB16YIr9Wf2Wf2lfDf7WX7Dfhn4q+E4VbVLuS3TU41RZWsb+JV861cMu4qGJKAkko4JzXyJ/wX3/Zo8bftMfs9eDvHHw+h1i41Kzkk0vWtJsiF/tGzMh8l9gIA8mQMuCuQsinICgV5lJuNW76HY1em4njX/BJTVPh54p+LumfELUdDS4+J3hWyh061uZZybUQrEIUmEX/PcRnaXyc4JAU1+oX7Rt1qPhzQ/Dvxl0bSkvNU+HMjXOow2m5ptT0a4AS+gI7lVVJkGeDCfUV/Pl+zD448R/s1fFdYdVtJ9N1jSWWG9tJCpJQ4wdwyDwc5H9DX7+/8E+Pjm/xA8N2Ukwh1OC8t9s8W4srIVwVbPUYIyMc4r160k0p7o5IWUuU/PP8A4LufsP6J4c1a2+PnhTWobjQfiA9tK0O5WgnkkhDCWJlGQXQK7K3cMc9q+Lv2ZYtY+HfjKDxDorxR6hErJtvt32e6jP8AyydQQSr9yCpU7WBBUV9Mf8Frf2VviF+zn+0XoXhWw1TWtZ+EviO8lvfBunyTE2mkS3EmJbJNxOCjbduSBsZTgEsT5349/ZS+IH7P2lRaf4g0m4u7+Det7aWUbSvYGMrgb0ypY7uCMjg4zVSklBRb3JjeUndbHGftY/Bfwj+1Ks/inS5bXwH47VMX+namFt9P1R16vDKF27sEDc2GPHygAtXxXrfhC98ParPZX1u9rc27bGjcgnjvnOCD2IyCOc1758V/Hd742mUvC9mgfbGVcqQgVhtKghc5yS2Nx4HbNchp+ra/pFqsFnLOLZPuAwo6j2XcpwM9hx1PUmtqOHbRlUqO/uo/Xq48TtLrGqah5MtxK8ojWIDL8ELknI2j37V6N4W0rRpf7OvtYsdOlmsUM8c8sCztGxI3eWWBIBIXp1wK8v8AC9qbnT2uJQyvdSNIcdSSScfhnFemeFvAX/CVC0Ooy3ModWWOCNiqx/LgEYIyRz19vSvEpx5Uo9japJSk5dz0H4fWFzpsUEvhpLvXpdTvWee+1TUS5tFZcFokbgKpAGxcdcnNejeLfE+veG/DumtbaZq+sX2ozLZyppccLG1BH+ufzJFwueTg9+leafBT4eah8J9SsdF8OaK76U+57rVr2/3MTneFKAklsHbnC5CjJNfQdpp09i63L7H248xQuAV9apySMm2c0i6pZLFFd3iI10fKRnkLFn5IAIIyRtY4APAz0rlfj5oup6l4Uu47tVvfKBLHlSVHJ4wOCOPxr2q2sxPCkioXViCASDjPes3xdoC6no0ySAH92QQRgkelZzlYqL1PwQ/4KxeL01D4N+HtHScvJoeuy22CpGFWA7SST1KsuR1yCa9q/wCCBPj9br4f32jTXCx20OpSNt3YMpOML9M/riuc/wCC6/7L8/h7SbjxVpkMn9nrcxy3ccSKBE+3arP9QcAjuDmvK/8Agih8VF8KeNdetpXiiC7ZYxkAKcDJ5/3etergnGNN27kYuTlG73P3WuPjNovwx8Oatq3ivVbXStF02EXhnuHEcaJ2Vc/ePQYHU8CvjD4xf8FPtR+LkImhe++H3gqR2ihaNi2t62w3fuogmWXIwdkYDDndJFgbvlf9pr9rq6/bN+LtzcvO6fDnwfK0OmW0c/kJrU6KGed36iNVBYtglFxgb3Svjz9pr9rC71zWpNP8PT3MM6p9l+2jEYMHXyEQcRxg8hFOOhbexLDT2cq6beyOelTpwaurs+8vGn/BQjS/hvpNxY6LqWh+EGnkD7Ckeq63cseS7Ft9tE2T1cTyerkjNcL4Z/bUT48eFvFGi+KNUvp/FlreQ3GjXvirW7i7sruzXia3EJb7Mkx3o4AjVcK6jLYB/OvwV4SudbuXuZzLK0j/ADSSBmeZ9wGB1LEkjgV9OfslfADxd8YPjg3hSz0yCLxCLOU2un6ncrYTXLKoYQRiUrulcH5Y8gt27VqsqpOF2tTeeKa0RtftV/tZeIf2bNdi0G4+GvhG4sLi3L22qtottHb6ipODJbTRphlB4JByDkHpXC+D/wDgorYeJNNjtNZgvtLuYyscUMB+0aeyE4O+KZmjBHH3UQkEjep5Hu3iL4baz8ZvBPxC+GF34W1M6lpmlNqtrYi3aS9sr+zuIPNKw4LBvs7ThgOSo65VTX5veP8AwNd+APFM+nXSOpUCSNiNu9G6HH6fUVi6Ki9dSlNyimfrb+xv+2Rc2+r6T4av7+Z/DV+hSyj89jHYlsAG3LsWS3DsoeF2Jh3q6loy719lW0c/2F4Zb5WuZXDghVj2ruJwpzuAAIDZ446DpX4afs6fEu68MeE0klYI+jFb23keTbJGyN8qL67kZkIwRtZvQV+2VlrVxdLa3kVlcTJdwK0csbL8qsFGDlx83zluAc7RnFfPZrQjGSlHS57OXVHKDTNmfTrm6eORpLaD7HuO6OVsuynhvlP6D/6w8A/aI0zUdYmuri/ktZpkDFZoLZoZCAvz5Y5w272xzmvoD+yVhne2KNFcARDzJGVAyfeBw67QuMjPOQTznFeS/H3ToNb0hZZ2jnezlEyEgojEHIIBYnOcDBJBz6dODD6O511Y6XOF/Z+u723vjbxwbrZGE5jnCnZ0wUYfM4wCMd8V6L4itZH1i9gmilBuOu454boVAAbODnIJ7Y6V5x8MfEBi8VzmS2iVnC5Y4UxgnC/NnAQ+gyK9o1CwkguDeXtq5upUVWxIZDsAAAzj+Een8q2k23cmkrqxyl14b1XSLGLV0sXvdPa9aAzurKNuG+6G6sCBkYBPNfmF/wAFH/2cYPgz8Xo9f0GSaOx8QSNcsPNLNaXP3mQHggNncM55DDJxX6uXerLaQJZDUUZZ5BtiY7kKlhjceBuz3HUEda+c/wBuz4RWHxa/Z88U2tiWn1jT4G1a1t7aP5pHTLHtz8gdTj26V1YOpyTt0ej9DGrBtNrdF7/gmd458Ef8FI/2Vbz4Z/FWC7vta8NyrC2oxSD7bYqVEdtqETnOD1ilDcMVQnk8+I/Hn/gjT8YPhR8VJdA8OaDqPj7Rb0PJpetaPCXguIgesn/PKQAjKNxnoSM4+RP2TP2p9d/ZB+Odj4t0YfafLikstSsHciDUbSVQJoHxxg4BB52sqt2r92f2Dv2/9J+IXg6z1PRb0eI9I1EKjJPKILmyI+Vo3ByFkQbQSMBuvcE8eOlPATtTdqbd436Pz8j18HL+0oOX24qzXVruvPo+6PzNh/4JHfGnw/owvda0a30ERscLd3aFo0xxuSPdht2QCSK+s/2OfiNqut/B2/8ADfiq7/tHxZ4DtvKjvJFDnVdOYqqiTzOXktXPy/7EmDkAY/Qnxne6f8XvhzqpbSryyaSKWNRceWFxg/MCD7Eg9M18K+DfCfhT4IftFDz9dt5pfEAuLFBGplmj3RMWUqSF46+nHGTXDXxs50n7dWmtU1s/JGlHAw5406DdpOzT6Pz7I9r+BfhyXxza69J4V0547ixJ1e/mkihgW7lI2s/yyFiSEYZwOnSvir9oz9pXRvh9+37o2navrLT6roGoquzMstvbRTQoRGySJsWSNlVl25UJIo+8CBz2vfBD47eLP20rzW9LuZtL8IXckFtJdRambWCewSRQ1s8UZEmWJcFSpByfm717L/wUN/4JL3X7RdonjHwpbvpfjOwiWAGCZZ4dSMRCoJHEgCEKCA3UFAGByCvbho/vb1n7jWn/AATyq/KofuV7ydmfaP7Y2u6Zr1j4K1uyfWGt77SmkmfUZlkQuETDI5GcfeBwcc5wCQa+fL69m8M2moWzqgN1IYHZdsikMOAVVVdgR1yMV5N+xd8Kfif8NdCurD4o3kMssRjstOgi8qZIYc73zKgBd2LDBJcAYxg17lqumL4UIkZGa2uEDxkF0iKjOcMw+c5IHQHt1rSyjKy26GajJx97Q/Ez9qL4bP8As7/tHapbWNpe2OlzSreWMd2m2QQyHIHQfdIYDIB+XkDv2vg/9oD4jfGOzf4e+EINHitNZtJInsYbWAyakEidmMksoLFmVSAoYDJAAziv0Y/aV/Y58K/tdaBYT6nCsGsaPNutJLWQIZV2ANGzHqjdSCR7EE1c+D37K3gz9m7T4odG8O6bo+s3LKj6nLCXSUFt7J5krbvmXAADFQSeua9Kpi4OmlLc5YUpRbsvmfmz8EPiN8avgJ8WodC0uHxdoHiia2S2hWxR4b6FJCGVlK4K5DH5wRj1FfXvxH/4JjeGPiRoGlaz4h8Q+I5PEKFpNX1ZpPMuNXkZQ+2V3LhHA2gMd3B5H8VfUWv22k6LqV7qFtaWsEFpZyzvfzyZaSEAMUJYDKAqSBk4LcVR03xFD4rW1uoNQgVdWeSOJJH2sxAJIII2nG0dT/FXNVxMm04aWNFS35ne5R+D/gbQ/ht8INJ8N6BaSWtporP9njuGlLyBhvOZflLAs5OD0IO3ANSfE/w+3xK+HOr6S0XlWeo2ctlc7hFlGdMFuPvAB85GSSAMdavateDyoYIzdw3FhP5RIiLCPODlSyZkUE8EZHJFVQryhDefaY7wIPImcRmPy8jJONvzHn7x6EcZFc61fN1NOX3eU/Orwv8A8ElfFviLVTb3/i3wZpitGZl/0iaaVsH5gUEfykcHDEHHQGtSx/4IxeOpdT8ibxN4QgsHcql1FLPIZVB64MaqGPA2lup/Efod4j0631C4azvbWzvNNRQ6yGESbeQAqkluQOQQR344NatrdWmvWEMWlp5xhwkUc1uyPH/CUAKge+4jntXb/aVa1rmH1Gnuflt4i/4JFfEZbuf+wLrRtehhbDKZ/sk6nOMFHyM59HI+tbfgb/gip4+1v7XH4n1fw54bkgjY24Wf7YZCBnJKfKF7cMW9q/Re503bq0MoElrco7AzcE24wcqQzZKkA4IGc8Dinw6RfXOi3UT2SatEcpIbYlW2jnO0nOQAThc9Dwat5lWkrAsFTPys8Yf8Ekviz4ctHng03Rdat2bCPY6gpZh/eCyBG2jj3B7d68+1H9h/4u+C5DcyeBvEO2FgrkW3mqATgfdJ4PY9D2r9jtEsHsQsI1G2hhVzNEJJWZrdtvJKnBwfk+7kfyrVttHvbzwcmp294t5baoQ8KxKMSZ5jVVAyOSVXJBJXA54Ljj5NWauhPBxurM/GP4afs9/E3T/iFY3tp4M8S6ZPDfI6XE1jIkFvKjBgXcrgBep9q/Wf4PjQvC9lDaSomnQXLPJewC2Cx+Y3zM8ZcBX5ZsHIIz0FdHpnheHUbKJrm2WNIyGkZZMg7g3BAJYevIBINY/gT4h654W/ahurPQrW9j8PadpK3lz9v01J9N1AkorIJSD8/IIKkMoByMVz4iv7SPKONLklpqdlp3imLREKDULGyEo8pbi4bZGiyEnDSKrDB7Mw4zgZ7ZXiC/0671h9KmkJaGAI08QQQwMc7d3GCd3PIPvkc1PrHw3vZPEMV/aXckaGCV5rG2bdFdIzZOQVLZQcAqRkH2qPUvD8UGotqP2G0uCqiFpJCiuzg5CDGC3Bwd3H1rnkrWaOxLQ/Hf8Abm+BjfAr9o7XtJQW5tbmY39mIHBUQyMxC4HK4ORg+mR1rrP2ZdPtPj3+zt8RfhxLpllca/pdoviPw3LsjS6E0Tf6RCr/AHpFeM4CckMuR1Ne4/8ABYD4JyXWhaD47tYI40tpH0+/8mNtsSOd0DdThTll5A5P5fHf7OHxkn+BXxv0DxPGFeKxn23CMA26GQFJAP8Aa2sce4r3Yy9ph+Zbo8Zw5Kr5up9V/wDBE7/gpZD+wz8WtQ8LeK4ZLrwD48ngtr9DLtXTJw4VbkksNigPhyMNgKegIr+iUfs86x4g8M3WmX39kz6Nq6m5823bJBYdSDkfdIO5MBic96/lY/bh+EafCf49X62DxPo/iSJNd0+WIBYpYbjLhk/2d+4DHAGB2r+iX/g3L/bF1f8Aaq/4JqabZ6nqtvrHi/4d3DaBciYEy+QjM9qW7sTAVQN38vnkGuTGJyXPHrua0pNOzPjX/gvN/wAE4NK+Afgbwz8S9BOmLdaRL/Z+rlZWa8urWVyYpnVj84jfK/LggS85wK5L/gkH+2lB4S1NfDmoXqyoGBgRmG91PORzyAD+WK/Sb/gqJ8B9F/a++G15o2qaTBc6taRzpZSRRn7U0brtltzwCrbeRyRuVT3Nfz2/Dgap+zd+0E3h/VJ3iu/Dd99muJtpBkt2KlJAvXBjKtj14rpwc3Km6T3FUh73Mj+njx58HvAX/BQn9nSTw14v0yC7sSRJDPFIEutOnAws8TjlHGevIOcEEcV8hftF/sreLvgC9gfEWoS+LtPsdtra+KGRRcXkCjbGl6oGDcIPkDjKyKFP3lKt4b/wRK8ffHhv2sfFmqeL/G6ah8H5zcWujWUk0Ui6gxmXyLmFF+aJREOQ4UktjHGa/Ybxf4Q0v4n+GL7Rr6CO7sNQg2vF5Y2TrjkjHQg9xgg7TWUoSinTkONr3P59P2tv2U/Cni3Rhqtq1poeq7wkctvzaSAsdiyrtBU4PBxntz0Hyfc+H9a8IFdLu9IEklgDErsGQuu4kHkc9evcCv1o/aO/Z+uPhH8QtU0ZmSBrZzJbeeFMd0hYETEH5ixCgZB4IOenPkWveFvDoltodR8NWV5PbW6Qq90y3D7Bnbh+4I555yTWMMZUpaXubVaClrBG/wCDopZVi2geWrEAdx717h8M7aWf7I0VvJISVBC5APvxXifw2kvn8SmeVrOLw01uAj7sTNMGIbHHIxgZJwMZAJYke0eBfH66dosttbNDZ21ujMZpJAvyf3mY4wPrgVtUetjzEj2/SdLTRWhS5nRPNkEcccatLubnso+UEdWbA+teh6Q+lQQqJJJJiwETAjGCDxXwd4y/b5+D/wAJfGK6xqni9vEviVLZrZbHRQ92IFIyUU7vsynj+8TnuOlUZ/8AgrN4m8Q2csngv4J63qEEmfLu9U1cQR5ADZKRRFRjOP8AX9vcVnKmilfofoLaw2Wnxyoz74N5kQkhWiUjJHXoDUOpi3l0uSRXZ4iSGx8w6fnX5P8Ax4/4KK/Fz4y+EJfD2rfD3wzDo2oyhLkWeqyQzqiNuOHS7QuRzldyk+hFcf4W/wCCufj/AMEalpNimjXY0nRUktDajVpZ/tUYGA8rSea29QOB5vcjLAAm5YXmVrgnrqfXP/BRn4JQ/E74Q63pgV3t9StJEHljeMgg8g+h7deuK/Bj4Y+LdU+BfjTxXpUEjW15NbS2CEZBU7xHn1+6x981+wWi/wDBWPwN8ddEW0vrh/DupySYSO4XNq7H0kGQp/39vNflt/wUO8Pw+B/2sr3WYIY4rXU5luj5QyrHduLceowfwrqwtNxvGQ5K5o/EzxlH8P8A4WJbRMsVpYxLYQbTkyHdudv9rdJubPoAOwrwfwpcnxh4pUlWjgZtmSOT83P6V6z8QbL/AIWT4LSOONZns7t5BHnadpLkH8QwP41yej/Dy60yaOSWNLOAKZEcyKvHTdgHpmvald2UNEjjgtG3ufqh/wAETf2dfh38O7eD4p+Pp9Mu3s7x102K4jEsWlRR8GcKQQ0rvwpwduOOSa+qf28P2cbj/got4PufiH8LPhAr6/psiS2niKa/Om6lqsUe7aVjB/ekfJjjOAAHBytfkd+yp+09cQx+DPC+oTOPDdrrccV9Gku0yq0oJGSOAVyPYMcc1/S/+zD49tr/AMA6ULcILR4AEjj6RJhQEwOAApGMVjXVveiRTjdNS3Pzb+GXxVt/C158M/jnr2s2g8T+HrmX4feNLPVrEwXNjJJZyqkt25bdIqlQ298SFUweVFfmJ/wUo+Adt4i/a71C60fT4NEXVXf7Rpdy6Qx6Td7m89A+SgiLYdWz0kH1r9Jf+Ck/geXxP8ev2odF0qNhcT6Zovi/yo2UCQQAW90444ISeRzk8hWr480z446pr/wwt/EE2j+HfEmr+A7eBfF+ja1pcVy3iDRYvljvFmIE0UsCbIZfLcNs8qTB2yNWFWLpPnauux0UXzLlXQ8I+Gf7I6alpvh+yTWNO1XXNf1eCzFjYT+a0EeC8jPgY4jBPBOK/WPUNPPgPRZvKljns4NsSqFYGOIKAG2AZJ46fnX0p+y5/wAEyP2bPih8OPB3xo8AeDW0mTxHoK3lj5GpztHax3KK0qKrsyhwcoT/ALOPrkftVfAXQfgdquhz6fezW2gaopR7l/3stpImC52sRkbRnrxyelfN5lCc37VvRHtYOoorktqz5+0LWjDYWcVxDqEM15EZ4jsWJUTIGSpPLbTnHqB06V5/8cL+eW2V7a1t7u9u5Fa4eW5CO2SuGUBW3MFPQ7ewzXqEZtkhj020vImWSbKlnwJM5cn5ucsckjJ6fSuD+N2gSab4VnZljESwBHBRFhYfwqpPGSVHvl/Y159LV3SO+aajqeJeAZbq18RTyveyiC7utk1uAPLGWJI5IYHJx3IOK+htP1WSbw1c28F0gjIPmBXG7lSrICMZwSfmHO6vmD4f6ujXjwpbN5lvNvlmxgE7+CWHUt1BOc5wCelfSOgvbS6bLPcLbo8rIgkdhEcgZA3DjHfpj3roqRszGErbFKxjj0/RLLT5FuYrWC3BgdpDNJGVCkOzFizZ2nO45xUXxu8e2/wR8Gaf4g1BLS8trpntYo7WEzO0jfMHYANsAK43BRx2JIqzq2lWV3NBcwwG4itk2SETIC+0ELLtLAtyW+YA8jBwMUllOsOszRanHKJWiBCM3mK6txjcuPlAC4BOcGlB63CblZ8p+cH7Sn/BNXxd4p+Jo1fwFpUOo2PjAnUIdNgmEd1YyuPMeEpJtJU5JQjJIIGM14X8B/2g/Gf7GfxPnudJLQNBL5OpaVeBvs93tGCrgEEMpJww+6enfP6+6pLp/heA6nZSzyK907iGJWcgn5mVR1xgvxzkDjmuH+IH7KHwz+N3iy7u/E/guaacSA28kN3O3lSbVBEjJtLBlVch2455HJbuliYVYOniIpo56dOrSnGrRfK120Pm/wAJf8FpNkAii0nxfpNxckK1tZzR3VvGc/8ALJWK8kk4yvVh079z+zXoPxL+M3xMXxl4mtZPDfhaK4huoIdQVBqusyKxKiQn54o8EFgoGRgdya9g+GX7Enwr8G6xfajoHhHSU1jQovtAmXLtCxI8sgSswD7mADqQcsDng12mg+Nojqi2yWjIs0JfZcxqj7shm3gj5mBOODgEEdQRXkvBYWMrU4v56r5Hr1M2xlWNqrSurXSs7eb6npfw58SzeHdVNtaT213HNOBHdfZzcLbwLu/djIV4yWcEk/NnBweaueP/ANoe58Q+J0tp9XtdFttNEl3N9nugIzgjJUx/Mx2kDkZBVhkDJrwn4h+Kvi5oPxU0TWPh/P4e1Tw5N5NrqWnXqJbXUaM22VuSu5QhHCkEEDAJr0Cw8KLf38drHpdvbLHIcpaTbAkb5YsFBGWLluCMnPXNck415T5ZpKFvnc6sPLDql7SD95PZ/wBbGj4S8SX3hLwncQ+JbyXX7q3Mc8VwNOS1YRuo2KmGzKd+SWLZODzgVx2r3Ed9YtHJA8lvdyJNGSQxiLSE5VWDcBkLKDkfKMdAa6rxdct4W8Oyza5BHqWlW8UkN1Hcu6SCHyzIYwEBJITeQMYJAAw2DWp8Hfip4D8Y/Dqe/t9P8UXt8EaGzmLxRWayqMbmUgsCqueNo4yBgNkaUWotJXZz4iLneq2vQ5vwt9u8MWER0+0t45IkAhinc5jbk7SSCvTJHpkelUPiH421d/EOiWx0XSL7RLmBrnUJLnUGWSFlcLhBtIf7yEsuACBnrz2Gn+LTqcX2LTo9DDZct5ELCdkBwokYj72BjPtjHTOVqPxHmtdVe31N5YWkKpC6RlomXb8wBKkKzADnHOMV6TSTTR5qbtpsQLqmm6opgCWltdWxVzZyfI4h/jZsZOAMZx2PbNZF3LYaV4XFvb250+0s7sQzRW4wQrADAVXACZw42fNhu+Rm/wCKvjN4S8AQWcOo3Fvay3szXERnjDyThVO5jIclEJZM4Ht15Pj37bf7bul/CbwLpOs6Ja6Rr9z4gvjG6G+JSFYlO4BVJbPzYB42lfwrk+sQdZUne7N1hJ+y9u37qNLX/wBo7w9pPjm68N6ebu71O0Ilu1iHm28TLgsjOc7ZDx8vPUkdCK9A8Na5b+MtHtoLMQSRXEQk87zD5kgPZ8naMDgEc9j0GPzt+D8lxqdtrnxL0vxK1rf6vdXEtxbXkSxRQzBs7Q8ZJCHgE4yVOMZ5r7C8A/FjTvhP8MVv557a5tNZ8vUGe1gQeXKY9pjV1ClVJy+MgEsck8CuycUtF0MLdV1PXNO8MWHhSzk0zTVu4LK5EjSefcS3Qt33syRwqx4Gf4VbHTpmrPgrxBPp0k1pp+p6fDFeM0VxNdMsatyAy5bKxtuKjBOQeuO9P4P3Fn+0QyiMX9k9r/pJmtZds90riT93LjI4JxuBBxjgYzXQan+zFrNjqo1X7Bp1rJcgyXNta3jSGSTGc/PgE54yeScknnAVOi5KxlOqotJs53xZ4fhne3W1WaM2ai6MjDyd0gyC7sp+ZOv3gQQQeKo2HxEutLv00aa5Fnda3C5SBYy7ybPm3lAMqobA4xk4xnkV3Xw+/Z4vPjtD4u0vwp4q0+D4j+Crb7bB4Sv7V477WE8sMAkjsibW5QMpkQEgMAcNXzs/jTWdS8EeJdXTwpfaL8R300WdxpNnqvkalbTxzOkdu0EpVo2G8ylgpVhkEnK1lFO/KJ4m2yPdbpItR01CYU+3ttzexo8q5H33KHazDAbGecjkcGsrwV4Y1XwBIdH0jV7K9sbuRp9P0+7uo0ltYy+6YIGyzxhuAgztLg9DXH/s76h4zuvA0N14ujtLXxCuFntY7lJJMl3VTLsym7HPHyqDySc13DC/064F/azabEJ9kblpS00kzA/KNrEoQF5PIOR04q1CyeppGp1sb+qajqOraNdi9uYNP+yJ5ky3HykDcygvgkYOMgDH4VmeGxfuHsXR4ZovMuFjaeNpZUyq8An548MD0BIIHBrptO0/UNI8Mwa3rFgHe/mltvtEzLM08iKpZZFDKfLwcghcDuDzXNtq0DAXGnxRWEdnaGREQBEdiR8iMBgKwx1+uOKnlaLUk9SD4m/E7VvE97bahqs2nx6dZ26WU1xMv2QsEwkYbPyk9AcsCPlwecVaj1Wzs7a+06/W5RokbyCAplWXAKs2/kgbeSMkccVka/rF28+npcQapLbtcRCSygtvPWISsoDspbDBXC/MhyOTgjgSa3a2/gjSwumSwJb6w8i3LXDFykoBZWYsW2odrAg4znHGKuT0RVzmP2hfg1o3xo+DfiHw7qxu5P7d0/yNOnjlKILlf9W7Dy2O1WVSeRjGelfh9reiXei63d2V9avBc6fM0U0bggq6thgfoQa/fZtAsvDng+0vJtZ0q/t70fvBHmN4HX58FWAUtjsNwIUH3r8zP+Crn7PVh4P8W6f450GGAaT4hcw3rQ78Pd7WfzGVuVLjdkeq5HBFehldRJuEnucWNppw5kcNrHivQf2hv2JNLhv9W0nS/G/wqBtLSG7mjhk1awc5CIDzIyYbAGT8v+1XqH/BBf8A4KE3n7Cf7cehR3t89r4L8fzQ6D4giZgIYleQCG5OeB5UjZJ/ulvWvinRtIGu6zYWSzxQyXUywrJM2yOMscfMey+p9q6r45/BrXf2ePHJ0HWzb/aI4o7qC4t3JjmiYHDIeD1DAggFWBFd8qUbOknvscindcx/Yd4y8PQ+H9cTVdOsbZ7gs11IFPmSKjSEmdGIwxPdRn5egr8NP+Dl79key+APx98F/GTwxZTt4Y+ISSWuoXECZtobuMqUToNpZSxG7GQrD+Gvv7/g3j/4KRH9uP8AYwtvCGt6pDcfE/4c266PdPcsGlv7EIBb3PUFsqPLYgE7o9xzuFfRn7VH7BWkftV/sfeOvhb41ntUsdcjMmk3W5QNNukG+G5QnGGWTlvUFh0avOpTdOo3J6o0Ur7M/ED/AIJX/tbN8OvGNnod7MBZXTb4GySVY7cKAOOvev3Z/Zt+OFt4o8NrPc+bE7EGCR3CBMjqcnAU45PPQV/LLov/AAkH7LXxb1fwt4ggm03xH4G1KWzuYgwJJjfbkMOqkjgg4wQRkEZ9C+Iv/BXr4t+LI4tM8Oag2hwRuIoY7QGU8YVQAwwzE/xMDyeAtelVXtY8y3ZlGXK3c/oj/bz+G3hz4n+DYL8avpsvibRGa4trdb+IyXcbAiSEoWyQcAgeo4718l+H/ghYR6Yq3urXRmBOEjKqsC9o+2cdM/4V8c/stePfFvgLw7Hrnjnxh4q8d/EHXol3pf6xLNBpMXaFVZimRyzOMAZ2gDHzeh+Kf2qNH8PaikGoXWjtdNGJHN3MEYkk/dHZPTPJ5PeuWGBT/iM1WKa2Mv49/tL6H+z3osLXwl1fW79Mado1sw86XJ4aQj7iZ/ixk9getfHX7Qn7UXjr4yf8S3VtWsWs5Yi/9gWlwLe0sEQ7i9wcgA4wP3rM+QOBkY8N+I/x11fUdc1K81LUGvdW1JszalyskXdo064wTgEfdAwMV5NL4yuLvU3eEKCJCwbcRznOcd+c8nmvSoUEn7yucZ9b6/qPiT9njT/Dfiy78Rabc3Pi6xE2n/2NJayfYFiJjKGdlkkhkYDHyqpbBIY4Nee+MP2zPEMWpzXB03SdVluQWEmtLJrhQnuPtTyIOnQRgDsBXsX7JfgbTf2uP2YovC18LGHV/Dks+m2U06hTbSTPJPbyg9QrN5sZ7AhWHJrivgH/AMEv/jZ+0u2oDwz8OPEd1DZXj2wvrwLa2a7JGVsSyskbtlSPlJHccEVuopyd0Cb6Hi3j39ofxV8RkkF7b+GoRMFBFloFlYnhtwwYYkYcjPWuT0r4qyaJqCSatpFtdgDbuB8p8ZJB3IVO7k8k5PrX6E/ET/g3/wD2gvB3w8j1Ky8IeGdWnlTbsstdglmRgfmGwyAMc8EBq+Gfi38HtS+HGtXmheJdNutF17T5fLntbqAxNwcErnqAe4yPep9nTd1HdCnumb/g34m2/jWwa3tbqCNo2JFhqEgeR1PaOVhvGfQO307VifFfX7jxR4ZmtJvtE0OnyCS3WfmWzPQxk90IB46ZHHBrzyPwrfWHiKCOzhmaWSQeSyZBz3wfWvRfiGY7HRoBIrx3zQGC5B538Dbnntt6+1YyptblxMHwR8Y5NN0w2sxVsIsR3Y/eqD8pz2Kjj3wK/aP/AIJv/wDBHLQ38J6H4/8AinDZ6/fahbpe6bouWexso5E3wvL/AM9pNhB2/wCrHT5utfhR4cv20XWrS8WNXa1lSVVYZVirBsEehIH61/Wv+z3450T40/sw/Dr4haDcRvpeu6fa38kEYBA3Q7XTAHGyT5ce1axqtKxMoq5+DH/BYH/gn9qH/BN744aT4i8N3F3ceB/iBJPe2ZktzFHp9xHIrG2OCRlY3iYE4LfN6V+gH/BOj9vb4qaxonwXu9NstLvvh1r1rqOm69dvDvuLK9tYkMaF84QnzYsA5LfN6V9p/wDBVD9g+P8A4KD/APBPrxT4XsbaP/hKNPgGu+GJMfOl7CpIj56CVC8R7fvAewr8B/8AglH8fNQ+GXxwsvDV9cXEVtaXrTtaSuQnGVkUqeAynaf++6mhXcouK6idKOjP1V/4LVa94g+BHjTw18YdBtbR7Xxz4cvfBevrcxMYkUoXjfIIwxSRmBJODEeMV+fdva+IvhTa+FviBp+mvBY6vLO2kXkyCW0vwjeVcWkgHyujBtjxt95Hz0Jr9rrr4beH/wDgoN+yfr3w/wBaeI2mp28UlpdiMO9ldL80cqHrkNtyB1VmU8Ma+bf2O/Bvhz4x/BbxV+xd8YtMs9A8a+FJrifwzfRxj/WYaRZYT/E6tIXHP7yJyO3Ozd6TaV2uhzU241NNmfW//BDTWfD+ofsKaPaeFp5ZfDUN7dSafZzPvk0ZJJWeSwc/xeRKZEUnlozE/wDFV/8A4Kk+A9N1D4XaDqv2dWnsdWESx26AuyTbULY9A6Rk8YwDx6/JP/BFHxjrn7H/AO2T42/Z88XKYG1Z57m1DN+7+326hmKeontmV8558pT1Jr9Dv2jPh/b+P/DxtZ4opIlUtl0yExzkEY2/N714tfD+5JM9OhVXNFn5tpDM1vCgdRburby6HcrdSAAOpOeWxgZryf4oeJtS8WeFNZmktpLM2xaCGO4O3cEYqzIig/L6E9QQeK9d17UbrStbuVuUlmkjDw3MafIIGU7uSR0Lbgcnt6Vw/wAW9BR/DD3nmKX1NPMUpJlklA2KCB8qghSfkyOc9a8On7r1Pcm+aNz5c8Damy+NYLUwXMAlmWF5UdlQ72YgqVHDHCsUH06cV9X/AA71XSbez04rBfXAvWaFu0SIQVGQCMZzjocFq+ZPDgnHiR7e7t2SWd94SRPNIViPlyMcANjcx5xzzivpD4HW76fpqhhb2FtZk28ESQhUmXglmwflUbQQoViSFzW1fWOhhRjrZnUXujWMkt695PY2EUH75FuPk3KuDjrydvOCOOuccVyU3ha307xLczSyPewyMkcd9FKsgbCfM0ZU/N820cgBuhBwDXd6jqM/gjWbnWNK0/TdT1Zbdljg1OFJImLDLHByduPlyBwQMA1yWoa4l/oIju9OSKWH97Dl1aSJipIHc8nGTkHFc9J30ZvKNlcxre7XTfExg2XLSOJDCIol24YMCrHIC4VsdwAOhp6gnW1S+RVEMm23Juwq3DMu5t6A/LgqdoDHhTjPOKmkXuvXfgxNN1S30W31CQ+fFPaSMSqkcIznaG3HjHVT3NTXII1OyvdQsBFNFHHJIzRKAXAUhGOfmUbmI28gNn1rWXukRjzbGvpl9JcJJC9rDqlzLKFRreMNLbs2BlTlSPmIyc8DGRU3jfw7HrGl6/bwaVHFqiqsbzMjGR9xYNwV3IVO3gAn5j0rC8VW0WgeDZLwXtza6YLn7TPJpwd3LcSAKYvmLYTORgNzkkVR+J/ws8S+HvixZazb+IfFcV8++8awk1BJkuUeNGPyjJHykNgjOBzg1wRxDdZw6JXudlTBxjQVVPV2066mn8P7rU/s1nZagLyaadVRpzboq4984CggOSQNuVwcnAqtrnjSaTxhHd6JoV1eWMqm2vPsupQQ38DBgqN5LMnG7hmVgQCODmvSrrwnfat8EriS4jSO81B5fstxcxrDcRPgSBozKVEkgQMNi5AGSBkZHK2/iO+1vSo5ZLqymv7phZQ3VoPLhkcn5YUIYgNtBOAQFKnPODXS5J6nPFWWhb8R3/8AwlGhafZ60Li6nlljumECOjZUYCOCNw+cABhgnaOVPTnPDXjGPQtOuNG1iAeH7C/QGyeKaS2iutpRmjKPgOR83KkqcY+U1zfxP+IV18MvhhqnjVbLRU8T6XpwhDu4YEFhlFdl242g4DHJYjk19u/Af9s34beA/AfgzwT4k17w9ZeKfEOiWmo6ZFqSF082dWkCNGVwnBADlsv7EqDpRpe5zW0TMZYhJ8r6nyR8WNb074T6VpGp6rqS2BR0tQZy8MNvMY22FieHVQCcZ54rhfjh+0x8PPh74gtbWw8QaZceMNU0xp9J+1XEKxRSFT5SvLG2E3bgRv4IzhsjFfUE3/BQDw1+0vJ+0P4K+IHhfwn4j8DeCra38lpIV83ZNGQyMzdXinR2VvlYbdoOcGvyh/4KReBfBvhD4y3HgjxHa6l4N8W+GbW0h0yfTbBdQttXt5LaAwpMC6SRTRgCPKl1YqxwM5PbSwvPNKehy16jS0On+Hok/ap+J+o6F8XE1nT9e8JaLdXNpc6JNFalJS0S+XOAske3JAyMLxypzXyl8f8AwXZeGfjrqWk2fjfS9Z0Rp44sxzI0+wBQY9keRvjwU3nbyucDOK+6v2WvBui6d8G49S1nR55oNCsJLLxPrssxs7pLQM0rrNCVZpGiG373IRFHPOPjj9rTVrPXNU1nUPC2geBfC/gSW+k+xz6LdWk97qWC3kmSJG86JnUhiCqKp3DA6V0UIwdRqEdV1MK06qiueWjOW+NFxqmgfC2w0nRzrA0PRZzdO01sqfaBK+fMZ1+8oc7QzBRkjHTFdv8AD39vOXwv8Gb/AEG702C+W7t/J82aPzcvt65Mi4PQ8Zyc4Wr37AN9/wALX1u78H6rcNqreJtPazk0+8UNFfWyNmRIHI/dzxHEibiVbkHBVa+r/hT/AME3vDPwZ1Oa80Lw3BqGt6npsyWz+K0ElpYyMcCKeFhgBiNok55IOVGclaVNXjPcKSmrSp6nX/8ABF/xxBrXwX1jV73Za6u5t4RLcXisJIWJCbVOAAZMoMsSzAjgjbX6FaKjXOnRxNZiVZRyxOATnpz0PGcV/Pr8M/DPxx+H3xIvdT0Xw5rVwnhbXI7/AFDT7ezJso545BKoESkB1yNwROMcjk5r7p+GP/Be6OySLTfGHw/1PTtdiVY3FrdCMbumfKuFVlHGcbnIz1NbQgktDjqpy1b1PuX9qDwVcz6RaeIvC98vhvx74UJvvDusvHuexmABZHA+/BIpKvGeGBHGQDXy7qHw6tviz8c73xh4qnv/ABN8S2miivNUuQ8VpPJEgCSxooVNpUkKyqxUBcjJJqPwd+3rq/xq8SWc7aDeW/hqXfJH50VxLDehB8yGYxorkjJCRggnkv8AIFb0nTJtN0q6t9QjkltoYGTyrhYzOYwOArZAyEAGeCeAOea8+rKPPeJ3Yai0rzM7Qtd0651G6tIjqVrqFq2+dJrR4i2G4ClwMbtoIKdR1xnJ6bwh4atNQhL6nP5imQPDLIz25jVlBCMAMswxyD9cnFZepatFqUMj3zrMLhMeaDLHsKtkqXI5DZBzleo4OeOk8NeI4tP0e8gvoLK5syVZbWeJSYtobaVOQykbx064rB7HXboZ2tLdaWLS1a+VVf5I5vLBQoWDFiUySMAAZHXuKg8QaHoLWEE9ob0ajBkLPCzBZ1RmO3acrznBHXIqK+ubhNSljlJUxOQqSZVmLHHBJB5BBy2Ac84ptj4WB8X3tlZy3l/IYDcqZ7Z1kVVGWGDnAVTjGRnGarohuKWxnrqNnH4gs5haSPgEXErOrLIigFVK54O45DLhgQa1Nd1p9SvJIrW4jaeH986PE8aqzDeCjKVDHOehPOQQelZk90LlI7OSGZGtJi8jQq6ON6jYxHA+7ngEgHFOsL5ZLa5tIBJFOCFiW5HmCVQFOcqeB168+mecIRnzWkfjTSJY9Ye3l0+Ut81rwbh1bhlI3LkEcDJBORt4ryb9u7wk3xq/Yx159JvtP1aW2i+2o0ZDySCAhyudoG8KGXC+nOa9m0bw1e6ksem3sunR6VC0ck0Z2oFO8OSAxbhzxu+VhyeelXNb0G1uNFupIbS01W2WJpJLSCMmN43ypG4KqyHO4BTzyKqE3CSkugOPMrM/A8xvHdBiDGFIb6df5V9l/HppP20f2F9A8eJNcXHi/wADTGx1O1jCymeBVHmT5UbgcBH5OCN5xxmvCf2w/grD8B/2iPEegWqzpp9vcGayEsZSRYJBvjUg8/KDtz32k969i/4JVfEqxfxx4g+HmtNH/ZXjOwYQI5VV+0IrAruIJG+JnHH92vdrawVZK7R5NH+I6b2Z8+fs/ftPePf2TfHUniT4deKdW8Ja3LbSWb3VhMY3eFyCyMDkMCQDgg8qD1Fb3g39tv4iaX8bND8ca54v8UeKNT0a9W5Y6tq010ZVzhly7EAMpZemOnTFYP7SnwUv/wBnv4z634W1FCTp85NvKV2i4t3w0Ugx/eQgkdjkdq4F5SHAKAEj0rT2UKiTa3JbcJXXQ/Sv9sX9mDTP20fDunfFT4byC01/UdPhlFnIwePU48Y8ssOFlQ5X04wcda+SvBPw2u/gr4guLnxbo+paBr1uq/Z7C8jMNxZ71BEpjcBlJB43Ac8jgAns/wBhb9u+2+BXgjU/Cet6fcXSQyyajodzC5D2d0VJwcEbVzuIbnBJ4GVNeY+JPGWqfFTx7d6vrmq3upajfSm5uLq4n82Xc3IyzZLHnufyrhoUpU5OF9mdleUZrmPYrP4+6p4UiEUcq3d6sYG4uSiZ6jryoHbua898QfFOfUdXmuL28llupzvkZiCSfx9BgD2ArnpElhijtQWe6un2pGv32weGLc4XmvpD4F/8Emf+Fs/Diz8QeKfiHZeENQ1EtJFp8tjJcSLB/A7FXG0tydpGcYPfA76jUEnLr5HCpdj4o+Jl/bvrM1hYyNJYWbtFBLtw0qBjhzjjLEZOKxfDcYOvWsb7mUyDIAyT/jWnqix30wcNvVuMYweKrWMUVhqMUimVJlcFSWGc+wrvZJ9c/sVeNo/B3xritYWkgj1u3lsbfy4mcmcAPb4CgnJmSMZA4yeQM1+tX7Pf7c/jX4nfCFPDngH4eeMPHniKzhMLXMFwltpmmxk4RJpmYKpA4C7lPpnmvxo/YmvLi+/a3+H1tIYYoW1i1jZyBwfMDMPbtX7B/wDBA3xfJ4F8a+OtL1B3gs3ETu3zFN4cBcAdG+c/Tmsa9ROWnYqKF8Xftg/tjfBTRLHQ5fhf4X1W2USSeV9sRruUnnYhBJZh2AJJ9DXwL/wU9/aQ0L9pn4Hva674al8JfEXwfeNeSW94HWYq7jz49zKrDiTftZQTgkZxmv3p/aHs7q/vzBZ+S07RqLe73YWJvlHU8kYycj0Oa/AT/g4I8D3Phv446DrbrNFcarb3GmX8pBH2iSJgysc8/dlI+nHtTor3efuRPdI9F/YX/wCDfvxx+198GvCfjc+PfDfhjw34ksYdUtmjin1O+2lmBDDCRo2QQRvOMHvWv/wWL/4IER/sc/sraf498Bax4o8ealZahjxCrWiLHa2RtndrlY4wSqI6fMSxwJBXdf8ABKj/AILCQfsm/sVfC/wo2i6l4jNg+oW2robjy/s9uLpmgaAsNpOJWBUnH7sV+jH7Pfx18BftwJ4h8P3HiNZ7bWdKmsJNJ1FVtJ2inRlZBH91yFfG5d2a461So23fY3ilax/J3HCyMBx8vB7Y/wAmv1q/4Ny/+Ck2s+D9Zb9n3VDYPpOpm61XwzczKDLHqJCE2pZjgxuiykDG7d3Oa+WP+CnXwZ0j9myXTvBeiaLp9i9nqd3BeSJabJt9uyIoLkknILk56kD1rwX9lT4mR/Bf9pfwD4rkmnt4fD2vWd/NJAwWRY45lZyD/ug8d+nerpVVUpc9jJqzsf11fD34rXtxZizns5LfUYjt2ZCp065z056fSvyD/wCCr/8AwSe8P/s2eLNf+PnhY3jS6v4gmvtUsxtWHS0nAYvEB0jMu/czdPPFfpJ8IvFMXie307UEvFuDdwpKr9VdCoKsD3ypHNeGf8F8Phbq/wC0N/wTZ8V2fha9vor7wk8fiK6trSQqNTtrcP50EgH31COZNp6tCvoKKEo05czQqkOZWvY8N/YP/wCCjGrfDm3+D2naX4Sl8SeH/iRrc/h6TWYrnammtBbrMSAAQx2NuO4gbUbGccfRH/BXL9naX4j/AAx0X45+BWmsfiD8JPKv57u3OZLqyjJcnIOS0DASZP8AB5g5FfkP/wAEUv22W+EPj6DwZrt60nhuS7OoQQuPMWCUoY2lQclXCsRlSCUZgc1++Pwf8UWPxN+GWq2CJFcWGoW0qPE2CJUdGUqwPByvH4n1ru9ryyVTp1MJQtHlPh79rH42SfFXwF8D/wBrPwrDBB4k0+4j0jxLHF92K/tyWXcB0DjzV56o0Y9K/Vrwj8TdK+PHwu0/X9FuYbnTtdsY7yJvMUyRJLGH2sPUcgj1B98fih+zHbSeAPG37QX7Mevx3E2maoLjVNBJXLxXVmTPHKgPGXgCO3T5UPeu1/Ya/bq139nvwZ9ugml1PSPA7LLrumE5Mvh+abL3UXcS2U8hcjHzQzyZ+6KxxmG9nra63+T2NMPUU48qep9k/tA/DXV/hR4x1fVriwa98KarIHWWCASy28pQq6SLwSkgGQTnDbh3FfLvxj8QQX2hrPp80baZLausUroFeM7sIfKxk8DHJGQBgHNfpxY3Oj/GT4W2t5YtBq2ha7ZCWMSZMdzC6g89wQO/UEetfn5+1/8ABe8+EM99pP2RXsJXa4tbllWV3TOfL2dNy5xgcEgHgdPlsRhHCanF6M9zC4tTi4T3R8XazqE2raxHJbSoWhm3SxcKrYAOFBzhdygfMvQ4681758MZ59V8KxGffFdBVZmji2KMMpHPTHUY4zmvnHXrD/hF7q8mvrmWRnVZEwyokTFGfyy23ALErg7uo6Yr6J/Zz8QPrfhe2kuGtodsQjvbZXjuTCSd67yp+6VIIDZOMY5zUV1aKsdNNK56fHti01vMknV0RXcGLYWQB8jLD5WAOOo4Ax0rzvXNWs7TxFDbLDqEVxeQq522pcjO3McrDcqNgAhchjknFddqGrW2tJc2VoU+3GORVlMhKQFEyEJBAHVcsOxJ6mqet6LZR21k4lvJLxvmcqxh8w5cBmAbDIFdcBs5JJ45rz4r3jWfwmDpFtb6zqAha4ghiNzK0kdyBCUkGGIXeQQBntUN/wCHwl6S0ztmJxDA0YVLghyS0fAZmICjOcVQv/BmnTX0GnX6QxSzXn25opmKSghBu+6Qykg4LAHgYwaTVNRubIz2MWkLd6U1scSSXSYJYr8oX72QF4OAD1yOa6paoxhKxL4G1K10Pxeup39rPrQeaGO8MLrDcRRpIr7MFiG2t2PqcDPNdXYeINP/AGldB8Rpo+lQeD9Ris7o6XFNqkE72bAOEmE8hxK7bVVgnAIxyBXL+Gphp5vxG1jpDXKsswVWciPcHVlfGUY7SMbSBngnrXi/xs/ayuvgz+0RpWgW+l6bp32/ThfRX0kUchKuWUyRu2SuQhYtxknPvWlGhGzjBasnE1k5XbtbYi/bj/ae+Mf7Of7OGkW/xB8aeHPEur6j4hXSLa906/tlng05Ldm/c2sRV0UuELu65DLt9c99+xJ8afB/xH+Gg1G48fvbXyy7fs32BvOgUoQjwlWUOyuCWLvuAI4YEiviH/gplrt3+1T4a0XxtNqD32r6JE1i08mI/Nsw7DaikAv5UuemRhjyQtfM/wAKPid4i+A3iqwufteo6TGxkMUisyZYIVyOeoBxiu2eFlKleL19Dgo14KolNto/SH/gqD4V8Q+LPgLfy6Tq2opomkXB1TUdOhkOy+jR22yyIo++nDAnChS5NfIf7RH7Semfte6FoWuT6lqugeNNE0q10m6sYdLaeHUPsyCOK5ikRgUfywu8Nn5lBBwSoTx7+1ZqXwyu0vfCvjWK61LVrRY7gw6eBCiMMNDLnPmkgAGQ/Mcn3z4p4Q8W6roNlewxPDpdprMZtru/ihzdRQkZeONuqhgMHbywyCcEg9eV05xjyzRni6kW/wB29z6i8B/tLWmkeAL7VtR1TStVvfEEKWOq3V9I9xd6o8SgIPJjkXcyskbguGLEZJ658m0f9rbWfiv8cr+8XUtI8L3evvuk17V0+0Xmh2yw7XgtpZXbylxkKqgOM43DGK5n4Rfsk+Mf2mIdWbwH4bl1C00e5jXzftcUH2YFXKkmRh94JnIznGByRXtulf8ABFr4o61YWOpajfeG9Mtr2c219JJcmQwS5BVQFXE7EZyUJAI5IzyRpQpc3NLVhUqupFKKOe+P3j/wtD8IvDSfDfU/EWrXcF0lrq8N15k9rqFsyOFSQEY34UKVGDg4GSMn139ln/gkPo+s6Zf6948tHuLS8RZ7LSrG/INhGUDHzpVADY3AAbv4T9K+mf2WP2T9M/ZW+FcWnwJqmuwX0o1KZmulZricKFxj5QinKBS2MFvqa9e8B6X/AGzaabcRlzdF0Rre7VFkglAIZJdhYMwKjJB2n5jzXLUxDUbQ+82pwTep5hok/hr4DeEPDGiGU2ljoW210y6ZB5kTkDaCyp1bCZYAbgcnmu/1u1fxXdLJNcl3vQwWNJQyR7DudgegHyliTjlsZ5qXTrXSFsJNAu557DUUAe0ZNsUEmwgsjblDjjYVZWYckYBqvo2kS2+kxW19MZ7qyuJYhIkyxx3MRYhH7fPh8ZGM/jXHd35jolB293Qcng63vbyxuHSC2u518xYJUCy24AbjcvVSeAep7gYqjc/DjT01oyahi3CrGskUT+U/ABULk7ScHIIwcnnPFa2qap/wkYMlrDqFxrUkixpMCJFcEEKWJDHcRjAPUDj1rn59euby0uo75r2wltDtVbhfMj2E4YgbsHjkDIPfHAobk9LjUV2HXLRS6jDeWsdzDbQKkLLOjErIFAyCMsyuQGHyjFdn8Qtabxosup3liLDU3tkMEFvGLYh4lVfNCDnDA4wMA9xXFfDLxPpvibwxfazpc+ka9pIuGs5ZQTmB0O0AFlA2hwQeegNd7b+G734k2lob6e/a5igEcF3FeDzIYFcMsQVsZVcFep2ggdKJSuVqcB4Kvjoum2+n2dmDDcXMhEjRtGkDO+4gFv7zMAFGByepHOw2si01Uor6zbapp8/396+XeJtI2E7hlcH0O78MGlY+FItU8EPK93NqNpfmRbW7juUWe3ljZ9hYhdjgAFSNqnK43HvptYXei6dpk+r/AGLUbq7WSG5vbWRHgb7m3YXBeNtq5AzkEkAnOS1FMm73RP4j1vT9ashBc6XdWl5dFFMdwVCykqzbNjcqylRwRyDxnpWWniO80/XYJ9I0yeznaQIJHQwvJGw+ZvMHVzyMcKQFyoIzWVcXVxDrKq1+5sHkEcsV3bo2zBctsdcA8kDuBtPeut1G9V9HQvbXEM4AXzCgdcAFjt9uCN2M46g1MpJaGkVzD/Ft/wCVrsiwhr6IyoHYbG+zOvLqylgwzkDgnOOlUtK8PO+sP9nazgnvWPntINjIDwXBHI29ehrktP1LTNL+IUQtdf0zUG16Nr0Q3cjR3KIu0HynYgCLB+66gLtbHoOyf4qeF/hXBqOoeI9a0TR9PSKSHJuRKcspwvyMdvQgg88Ej2rmg0rbk8k7tvYgXTYXaUXURvblmGLmIbEcYUgIxI7gj16+tXZNSfQ7W407TLRIoZGLJFk70ywY5VV5cHOOm4Hk5rw2X9vz4b6dGxvdZFzNDvVjaQsybQT0V8AnAJyOflNed+L/APgqZ4N8KoxXTPEOo6pKjKsjzxbQ4LqjAHeRt2HgDBIyVORVqi3pa5CrKOqOR/4LE/CGPxLoWjfEC3spItRtAlhqW7czvEx3RyHPQK8hQDtvQV8K/D/xje/DX4g6LrunLGl3pF3HcjKkhirZ289iMj8a+tfFn/BRqTxv4Vm0TVdItdbttQszZ3UdxE3kXKgybPlTBV9yxncpH3gcAqMcRpvxHm16yRvBvwb0QTQBUins9MN9KMy/KW3rJk7cgE4Jbnd2r1KFeUKLptHDOCc+dOx6l/wVV+HOnfGj4ReEfjJ4Yi86y+ywWN4/nCUvBIN0MzEDChXLIR2LAV8MWHgrWddEcdhpOo3zSMqKLe2eUkkgY+UHuce5wO9fXCeDf2mPil4Rk0P/AIRXxBBorr5b2syJY2oLLk/uyY14ZQ4+U8iuT+NHwJ+JPwR0m2PjfxjpXhBZy89pYDUJZnlbcspCJArj74X5jhckAsKijiJRjyQ1ZU6MZSu9DyfQf2VviFbqmp3Hhq4060jZELahNHZNl2KAbZWVuWDDp1U+ldBpHwwW1SA3Gq6HbNdeXu33qyeWJCwTO3/aRhntjnrXmeoeNb15Sktxdzq5wS0pUNhzICMdAHJPrkn1rLufEcjuzrbxAN8qhnZieeetEoYqbvdIE8LFWd2/I+gvhB4j8GfDLxxba/q+uRavIvkMkUNmxW28wMd5DkA+UVG5SMZI6iuh8Y/8FC5pdQhms7W9vGuIRJctO20pNkhlXbwU4BB96+T5dcvJ2cqyREDg7RXv3wx/ag+E2n+BtOs/F/wyj1HWrKPyXurJ0iS5UHIdgSDvJJznJ6c4wBjWwlZ61Jykvu/I6aeNowVowX3s+drbUWRAj5+Xjd3Nbej3i3ssUAkjQscA9zWt+0H8D9Y/Zx+N3irwJrqxjVvCupzabctGcpIUYgOuecMMEZ7Guc8NWQk1qB3fCxnefcCvdp80jx0z6T/YT8PzN+1T4Ls7WFXkEtwxC5wxWCR+Tzk4U1+tP/BOKx/4RL9obxlafboI5J9CguFU/KVPmbNw9SFPCgYr8lP2KNTeT9qDwZOrsrvqDxZbAU74JEI5453Yr9D/APgml8SNV8Sftv8Ah60v5oIRqgbSVARFWRSq4jbJwxXbu28cx9fXKvL30y4n6xftHXuuab+zHrsfhS+j034jX+lTWuhX1zY/a0iv2i/czSx7WBUMq5JUgcHBAwfwH/4KtS/FDxj+xn4TvvjTDeQfE/QPEs9hqJuLeKB5YSsgEqrEBG6MDHh1Xniv6L/2efDdozSRPbXN1JYwtsvrm7ExWVnfdGq5yAoAAJXAU4BNflv/AMHGn7ME3xS8G3Oo6HYT32vwTR2hiQgvMwkLqVBxuJZyB3II9AK5KWJk5tMqtTSXMfmJ+yT4ltvGGhxWEXh3W4U8LW8MN5dWtjLd2tuW3lXkaNSYyWDnLZBOfSvpPXJbq+ggeymhFjYxbUZSNzSNj5sgZHpg85PSvp//AINa/wBkj40fsr/FL4h33j34e634f8KeOtFs3trzU1EQu5Y53KEIfnbKSuRuUdD64r9h/iX8DfBXj7SntNa8EeHdciuvldLjT4XyDxnLL268HIrOpWak1HVmkU7I/l+/bC+Gl78dvCl9DYlZLzQ1Se2iB3SXkxXMgA6k7Ov+1KvpXwbcabPp15LBcxtbyxMY5EcYZD0II9RX7+/8FGv2ItA/ZV/aBltNFs7mLwx4ptJb6ys7XiXTmclCis7NvCuEPzN0wOgFfj3+398LtW+Hnxlt5tbh0+3uNZsEuF+yTRN5u1njEsiJ9xm2nIPPQ9K3wVdS91aIirCy5j9XP+CB37R11+0h+y3L4P1C9dNX+HjJZSTu+ZXtnLfZsZ64UFP+AZPWv0A+HXgu107xC+n6rcT6taalC9ttmIMbBgQ8ZXuSM/UGv55f+CMv7YUf7Iv7Z2jTak4i8M+KwdG1Xc21UEmfKlOePkkxn0Vnr+g6w8Sx+LLjw3qWkRkw2urxsZC3zFWIjZSB6hzXbJJI5m23dn86H/BRv9lnU/8AgnF+354h0KzSWDSbe/8A7X8NzkfLPp0znyhnvtG6I+6nvX6kf8E//wDgpB4S8Dfs1w+KPF3iS30PSLOSCD7RKzMV8zOF2qCzZww46bW9K9E/4OSf2Bf+GlP2YW8e6RaF/F/wrie/RY0Be/012X7THuAyTFgTAdtjDq1fkL/wT9+K3hq58L+Nfhd4402bUvD3jGyjjt5YZQJ9KnS5jkW4iyCPlK8jA3K8nPIp0Zpe7bUVR3jzH6J/8Fq/C+r+APH3gL46+B7+4tJNashpz6hZyfMJUXMUgboRJAxXpyIzmvnL9mPx9rvgiz0bxhHpo1Cyt55NKvUlUtbajE0OJ7OT+8JYWZSnUhjjBxX6q/GH4N6L+17+wHqfgXRrSCe6stLjvNDYYYx3FsFaONcjI3Rgx5HaQ14F/wAEuPBHhz9r39iPx38A7iGxsfFmg3L+ItBujEElaRhg7j1IDjY3+zN/s131pc2G5mttH6HLQk41tHbqj6G/4I4/EG4i0nX/AIfxTT3vhjR449e8GXUoLy3Gi3LOptZH/wCfm0mQwSA8kgP/AB16v/wUO8Bv4z+Dcxh0y6vZ7GQ3MYgwJUZVzyD1GBjBBGcV8bf8Ehf2mdQ/Zc/aq1n4IeLoprK18VXFwLRbj5f7N1WAEPDjoBKiduCyKf4q/SP46aPdeI/Bt4mm3C2t3JEfLkwGUEgdR3BOAfY18ziotXjf0PWpu87s/BX4u+D9P1vXI7e/sTHbQz7/ACi7oTIvG4f3VCkjbkYOa9p/Z5Nr4O8K26aMsVjJL5dy8WnQDfhDwSFGXGRuO9ix6dK4v9pjw0vwr+L+u+EZpHUCd9sYdS7xOzSR+oOFbbkseF9a6j9li7hitLkta3UTxny3uJ3eQBRuw4JJbP056dRXk1eaUEux69KSvc9vhu7aR3ujDayi4BNwNrF0YoD83XBUknGDwAAc8Vl63Bbecv2SSA6wIZZLPDucyYCnAxwN2N3XPHWrUd3PriXLw2i3glthZnqdkgwBIpJzvzyOT24rM0uG60DTr+DUfNMlmwt8yRR5DDG3Yu3jLcfL3B4rlhvc3nJr3UZWp6BHZzaTezwCbVh5gVgIxPE7hQ2CMcsASQCOh681hw6pb21tewJp+o3sNmkpWzQbpI8FiYm2Y5JK45Jzx05rU8f+NNQuLLT7O6t7dbLTIgIrmzxHKVaSVld1zuJO7GcEHbztGBWN4f1xtE1qWC6S1/tm8t3vLeONgZZYAdjsUZgA2R3OSMkdK3jszk59dS18GPjf4Y1HwlBZpciPxFcalcW8WnXaPPd2ssZdN4LcAFRvwwxz61+av7ZPwL8bab+1P4+8QXerLf2WnQPrkWp3TbfNtdzRrEiYJLKQU2jpsPIBzX6QeHbJX1a912Tw7pVnrF/cyeY0PmNF86hJGjR12xFkQglRgknJzzXwh/wUB/az0yw/aWt/CphvX8MeHoLnSdch+UvOs4j3R5A+byzGG9mLCu3L4ylUskY423J6Hg3x08b3mp6B4Q8caBPdppokMZQszizukVVwSSQAQpGBjIXnOc1s+FvBkHxpnsbIaTfx6drSx3AQ7lNuOQXSQD7quH2seowDXjelXZXU9S0HTtSuLjw/dzFwkkZCygHKtsPKvgYJ69a+k/2dv2DviB+17a6XrfhK8TStBhv10i6kjnnU2AjUOCImJZhhvlCkjIO4qOT6kpKnu9u5xRhKWp6b4f8A+CPV3r/g3RfEQ8V6HZ2V7HIbe3jgkMty6uV+UgEbiSoIAwoZWOQa+uvgh/wTX+Gnwy+A2mWet6XpPiT4gNfNcwakIXltw7wSCGGVXO1Qj4DR7SGZxySFI7eX4G6T8OxZaVfavfa5r2nCaMTWtvFNdWc3lnBcgbRDIybSyEMrFARgYrHstY1DQdYjSNNVjhtGE0OWKlGIbc3zAAqx7Y5CkjpXkyx1aSavp6WOz2FNNSaO1+FvwlvPCvh2+urPR7PQb6K8SO/juodsU7qxBuwylccABEQqp3KcA5zf1awt7fwUJtX1Cw3W9rdPHPDblzaM5PlxxKzBhGiryn3gGwdwIIo+MtbufEOjeHtMmTT7SW5tZHe8edmNxnIPmEllbYxKjB42D03Gn4o1DSNL8LHTLS4vmae4jMckDRzYMQj4Y5DthWXAA5BGMjrxybctTrUI20RR+If7Q1ppuhaXYX2mrcS6neJp76pZQvdS3M80bbWkA+4qxqOAcgrjk9I9XmvdN0+S4RE8uMKJLdFDecAqncDjcCSGViOQVOfWuXtvGWnLpl1qsqX1jF5XnzRXkR3RKkeXBiKk8KnIBOcNxnmvErP/AIKRaX4q1a7sPAvgvXfEwmnlk8mztXkhLHkldq5AB5AzyH5FU03stjCm1fU+krTU9PlM9zdB9kayxvE0xRBlFCjJTjqCCBycCnMCdNuLaaF5LWW3a3ySQHZlI4JZG3cnDKeMDHfPy9cftRfGXXlEWnfDFLSSWRBEl0EUKeVGfMcKpyNvQZ21n6rqn7S/i+xkhl8O6ToaW+ESA3UUUaKxI3jazZyQQCPXNbShNxVi3NJ2PqXQJorS4VrVUbfEFO94pJIyuFYPuJOBsBAbnG3GeDUmk6xFJqd9HcyXM91akCLzWZkaEquGzkt0IGcDkY96+TE+CH7SmpvDIPF+haSt3bu6Ol7IGlAA+UtHHkkhQAG479Kn8JfsvfGG6u7O11H4mW9jHeXK295JDG00tqrHLSAyMu5RxypGayqOoo3ik2OnGEpe+2fUv9n+G9Fv7mRNUtvtAtPNMZnS2trvIDFAGBBZQwPJQk7uCay7P9pzw58Pr+W+1PWbPTLCKEs4mud008gbBEexT8hXGMkcjGSOa8v8T/8ABMe0ufFlrpU/x98Vahb3dkLiWW6s30yNZdjSmIB9xCkKoVuASwGc1zHhr9gX4X6TpJu9efXPFE+yRVmudYbb8n3TtQDHBxtLHpWMJVmrSsvxNKror4bv8Cfxn/wUq+GXwkv3fwreeJJpZtQmvjAlyn2bEjM0sWH3YRnYttI4YqRjaK8/1D/gprrXxAWS18KeBtS1VxCWzDDNcM2ARltgAGB8x4PavbdD/Y48F+D9AuPEOmfD/SX060Ee6R7VZ5Id77V3efvxnj5sDG4HIyM+xaDDZ+G9s2lLFpa3ZWIiJXeNW2gYTGBHuCsDjK9eea2lTvb3mZ0qnLeXKj4ttvij+0Z45m8vSfAd9pz3I8wSXoEAIICBwrlQApBOQpySATU3/Cov2mtd1C2hu9f0PS2mVroRTXxd4grcfIqEkZAHy5+7zwTX2gXvP7Qt7i41C1vLeJ3ijjtjh4WKYbcRhgpcqMDGc96tS6Ne2pYXMMjx2XRopFMhTaCcjP3lJIJ7jaRWaw1FatX9TrWOqtKzsvJHxmn7BHxi8W2cUupfEvTbaNdqNHbwzO6YCdCQMnbCO3UMMHdVvX/+CVWi6Fr1vpnjP4wTXl7fWa3VlFEkcLXAZtoCB3Ytk5GQOuR0INfV+s+DdW8U+IYk0adbGCGbzCpZ/JES55V+Su4Ft2A2QTkcCr3xo+MulWmhQ6qdFOqadEArXU1pHM0Mcalnyj4yQ0bDGASSBjJBrWnShF+4jKpWqSi+d6HzX4a/4JJ/C+SxCRXev65c3Y8yE3F75HmY5JIVVIP3sg8/NXR6H+xB8KfAkFo934MsBcwMzp9rluLgzKpABbzG2kAknAGQDnOOa2PAv7XV74l1aSSfTrbT7fUD9shke5VJY0ZTtDg4GXJyCPlyTkkHI9F07xRbaf4glurNbbVEu5FuZY7hkdZYiCjGNRkBsheBxlue5rVOfXQ54RiZmk/BLwl4L1pZLDS9GghuLcTRiLS4EityVJ2nC78kDK8kZU0v2K28D2l7eS3N5BZ3bvO4nysUb9clQQFTO7Hpg8dq1vEV5beNTB4et5otB1C3uY7902MLu5jDkoqt91cNlcjgBiDSWNpJYW0kswtpYy4VlaNpo7hcgfc5xjkHcPXtWN5LrciW+iOX+IfxPn+G/hDVtVvNMu7m40vT5JjbrMfNZcgt5YXcGIXONwPPHGcH8d/ih8QtZ+K/jC61vXNRvNR1G7lZpJLqUyPtzwmTyoAwABgcdulfuVM2lT6jY3lxBbavA6o1xGyfu1UnOMRr1KkAr1+hNfCX7V//AAS703Xv2hceBrm10TQtbYu1tsluIdOcKpaNGC9Dk4DEfMCAxBXHp4DFU4tqasc2IjOSVj4BeIt5QjHnF/4QhyPzrT8dfCfX/h/9jk1jSb3T4dRhE9tJLGRHKjDIKt905Hof1r9hf2dP+CbPgz9mTT9KvNR8Oyapq80G2DVr2BS0rOwG+NGYBcklVZTjAJzmt/4nfCex8U6l/YusaRb6npOqWwiit7uKO8sXOAUcqAGSUpzncDjkE7cGnmqcuWKuiVgmldux+Gk9uyIVIwM5B71Sktm3npX3t/wUU/4JWz/AqObxN4AstRuvDCIJLy1kJlltMgkSJxuaPHBHLKRzlSCPhuSyYMNqqxwM7gcg/pXoUqkZx5kzmcGnyn2v/wAHB/wnn+G//BUn4gTSIVtvE6Wet2x5/eLJbJG2PUCSKQcd818qfBjwE3j3xc+nROI7o20ssZxu3OqkhcDrkfriv07+PnwYsv2kpPB+ofErUtZ8feKPCWmjTV1VmWOTVow4dUuE7su9gMnkYychgfnj9tfw5bfAz4rfC+8sNOtNOsYpzFsSKOF1XKK0Unl4zhWByT61nHGw5uSOo40JRV5bnl37NnhmTwx8S/DU80Zt2h1e3cZbksJlyG9OMjj1r9Cv2VP2fo/Gn7TwtbmQ+X4d1CTVkWLdG6TEFAQ6sCFCsT15KgYr4a+Jfht/BnxnWBZioj1C3uip+QKztG20D05PNfqv+yBrK6f+0HFpskEcNxeWUhF0IwVkBBwGPqrIetUm1OKl1uVGJ95fB7X5PgzpZW302/lttSdIJI9xkugGchCjfxN857c+vevBv+ClfiXTfFNpq5XUbW1v/Dsa6kLczIlyjQjesjoTv2HH8Q9ueK+ovg5d6fdXltJI4u0tHXywVzKjDaQwA7k+nbivzu/4KLf8Ew3sf+CleufGDQtd8yy1jQRPrOk6kWdldo3tlFs/9z9wu5G4G/qQwxyJJ1GpO1jaqvdufVHwN/4LVfs9ftRfE7wL8OvBPi9r/wAc66Psy2g0yeJEeO3aR4/NZBF1jIBUkHjFfdOlFhaoZGJYrjJNfxzfsXeM5/2cf+CmngHUneWyPh7xzaLMQSrJGboRyA/8AY9uhNf17eAvFw8SahqUCSRldOnNuzK2dxCg9yTjnH1U1lWpqE1NdUVBuUD4o/4Lp6DHJpXw41uNQZLW/uLOUsv7qRHEbBHPUD5HwRzkmvxm/wCClX7P/wDwnPwVu/GS3+lQ33hG45t/LaOS7hlcqRCpBJCttc5PQtX7xf8ABYbQbjX/ANjbxLNY28N1qfhxoNWigkkEfmKsmw9QePnJPHb1r8V9H0XXfjj4W13Sde+xz/2qslqbe1eRI4w8bYVS4GRk8cdQOa5sNKUZufmVKF4KJ+XcM8trcxSowVonDAgAcgZ71/SX/wAExP2m7L44/sveD/ElvKDcana/YtUiLAi3vov4xjopCkge1fzieMvCN34P8Q6jpl2RFdabcyW0qEYO9WIPFfoP/wAEH/2vT4C8Qa38PdQu2trPUEN/aHk72VkLqB2IOGHPIZ/bH0Fa0oJnBFpaH9C1zpFv4/0W1muBFOskWNpw6tldrqUPDBh2PHOeoFfjZ/wVQ/4Ix+Dv2CfhnpXxK+F9pq7QRaw8Wtpd3TTNZxTOXh2dAsSYEPTJ3KSTk1+oH7Lnx1XxJpj20spee3b5AxALKehFee/8Fs/gH41/ah/4J0+OdL8D6jf2Wr6dbjVWsrbltYhtwZJbRvXeu5lA6uir/Ec40KqjNTl0CcVZxPk3/gmv+2aj+GdPsP7RDSWhWJPKfcZFxgMCPTlf+A1xX7X767/wTU/bc8P/ABf8CqV8N+I7v+0LeMDbCS+Dd2bn+64JI74fj7vH5w/8E7f2iNS+H/xIt9Aa8jtf7RnAtjMT5UZYgOG6YUj5uxG3p83H6efsn2vxB/bo/ZU+LHwq+MsVmPFXhbWZrbRb5bVYmtbuNdy4K8FFc7QwwTHIRk5zXqYao3LmaunujhrU9U47o9a/4KU+ANI/aD+E3gf9q74WSCA3SwPq7QEGbTrlSohlcj7rxSDyn7cL25P2P+xD+1vp/wC2/wDs26f4hT7Nb66kJs9asuFa1u0yjrtHRWKhlxwVdfevzH/4I+ftUXXw31Dx5+zt4y8N6r4qs/GcVxa2miQKPMgvUHlyqxbAhiKhi0h4UxKeuAfpb9gz/gmD43/Z41DxXf6j8db7RW1pwo0jwbFbXKxtGSsc00t3C4ZtvDIkalyAMgDFeHjoKnLkvdLb0PUw7c0pHj//AAWC+CF3pPxK0zXbHTrmc6uwtZXg3ZSZPmjVtoJ5VmUf7teZfAP4KeNn8MXVzHp1/pN87q0f2+2mhWQFjk7TnOB/EB0avvzxh8Dv2lPhlHf6yz+DPizbWKFbF7mzj0fWigGRLw5hWYZcZxg+gHB+eov+CmvwusY9WtfiLrmoeGdb0KRYb3RdWhjkmjbbuzGbUGN1yecM2O4XpXJRwsZp3b+43ninDSKKmpXVx4f0cWV/59vEVWOURglZAXVipAKndlf4s4HIrJ1eFNQ8uSSGZ41IieZSyLwRg4AycLxwc5Gema8V+Pv/AAUh+C/xN1phoOp6/aSAb0uUtZVRsNjO089CMcfhXo3wo+JGkfEPw1DPpWrWeswtnzmiOZIfl4VlwCueo4wSSK56+XypR5kro2o472srNan0po/7KHiz4ieAVvLG1060E6GSETYhubhCoGzaEAVCBwCSQeuOtfNfxA+Fd5p3jO+mS0ktdV0kLaXcoCJNAoLFQzPn5VZugPOcivZf2cv2yPEHwbil8M6vqJ8RaFNlNKnnkaO/gYDIhkfpKoUZzwccNk81wnjjVLu+1VtQuJdZv9UvmaO5uprkJGIyxKo3cgL3PI6ZGRXBR5oOzW51zXM7roefWOi6n4J1qS4v9VlvpfJT7LbmJCjDH8WBgsRv+bBXDDjNfnn+2Z+w/wCLvFX7SuoXHhPRNQ1LTvELC885j+5t5SSJEeRjhRk5BPGG9q/RPXdXg1O7SKSOUWsZAuHln+fDOApBAJAHp0wfxqPwro15eaDdmzWaSUWryLLKY1kXZncDn584DBc9TtHfntoV5U5c0VY5qtLmjbsfOH7FP/BOnwd8ILTT/FHiifVLrx9oF5FPDZR24l02cFuXD/xNCF3BSfnJzyMV9Z2F3qmnWUesaXNbWaWl5JHA8U/kyQSEOyvtK5cFWchhnkde1cL4Z8I61Ppix2kkcmoQBbiP7a7xI4RjuUiPPl8cYZQM49CDoJqfiCw+HWoz6VatrGsPaI1tbsqGOKUyYLY+X5fnJyTwADjjNTUqSqS957hTkoo3LHwVdeK7u4vNQ1C106M3kRluowGka6d8KNpJ+UlwTzyN3erfiXQ9Q+Hnjq70rT7q1vtDuovLvpbi6KtKdwcIQScpxuAJwSM+1RfCTXbmKC3tp57W01e4VLaeARSSW09xncRk5RlVicHOQTkHpXW/FW30fwp8Oby88W6hLE5kka2EEPmvG6p91FJXexHTB6DqKwk5c6Vty58rjz32PN/G2l2FrZSyXsmnWaAzOWhYxpt3c4CtscZ7ZGfTiuo8Uadp2n/CfUmutGk1oaWftLwWMYMjR7wrsqqQxKqS4ySSYxXI+L/Buk+JvA+r2Fq+l6gdWaGexSS5RxbxgK7x3MaFmQPz8wAJPrit7QvHE3hAafp5iFwbpnWNrWNpTuRUyRI2FALOOpBG7OODW0oOK1QKrde6YPizQ7TxDoKJpkRexihdlM0WyWUOMBVO7I/hbnBHIr5s/wCCRellvh34ktILmZLuy8SiJbZZNrZeNFODnHDA5zkMVwRivsjxZ8J5fHVrNdGTWtNvILlvJjuLlYEhLHftwmVKAMowPm4PzGviv/gmdZ/8IT8bPiz4OvJLmLUNO1JpDBGm54xHPNEzeu0EoC3bg1th2pU5JGdR8tWLkfWmofD6G48RpqF1pVkurachhaaKDDuylWUkp3BjVuSR1qvpF3d6p4oXT57a5tbm3hfy7nc81uzE4XcFHGQFPIwpwDjOa6e11O5uYbad5LyZZZm/eIoVo3Q7cMpx0xg88g05tLi0jVnu4rp1mG1kuIJjtmQx7gzDB2nceVGSpXHIrl95bs1cE22UNCuzezatb+IorMLI8ttaz2Xm2ss8jDEbLuA2ybuQM4J6Fu1c+FUCyjT9RuXZJFC28yxidgBjDMVwBkAEHOfWrz2EkE1lqtzE8sVlI91GLiBWGYmUllUklT3BXJ4yNuKu+INYGtvFLIxszFEl3JtUyusbH5JCSRkA4GDlhkZzTi9S27FHxzrGsfFG8tr/AMVXNzqE1nb/AGeN7c+TLEgU7QTFsH3cDDZ9etYPhfwXYaj4c0yeFxHdOWnntZrcGMReYVLqM5ORt7g5ySCMGr1xDaPcwta3t9LJHHsja4glV7kbQeOBkryO4G3jqK3fF/gi+sPCmm6mNGu9M0rV3E0F1byNHFNcKpj3qV4V8HlW4YDJH3suS0uQ5XaSMqbX7bRdTZbS/NtBdRyGONJtofYQpBVRu46lfQ5xxWTqniQNpkOrRGwjXSYzJK8lxHJtIjAaRTGwwMEZzgDGecHF/StZXUr/AHahDczCwVBZyTacHWWQyHc25SW3bWUFztIVWyGHzDU0fxJqOiSJrb2dl/adpGsMtqlukwKY2SA5BGNh+8ylfUEZzKk7FSjczNA8QWHi/TjczWlvPJFCJUZRHI9zkjHlMG3MFAZiCucYPTmuhTSNe8M6wsOp2yxTXMG+K6jOI5ICQI90WSNzZCZXOCD2PHnvwyitJfB1nMLCXSLuNriBY70JazRlThCiQsww3C7Vxlc8kYrrvC/hO38faVp5gubwPNIbCcxyrI1u8MjKQq5KZBxyCeCO9DYWfQfrv/CVeFPEMd7aatoMWlsUQWMls8k9wJCqsz/McKSRtxtK4IIIr4y/4KnftS2Hwf8AFOmeFNJ0C0ttfeZdQ1S4kTdCyEEJH5JGFbKq2VJwEU9eK+qtH0S18L+IWSG7lgjvrhzM12HuLY3EYQPH1/dODltgwp547UvxX+B3hT9sc3CajpmjXOmOUgkgtLYFy67GQxylTNGTkj5W2ndg9MVrQnGEuaRnOb5HF9z8p9W/a0n1ieVxZK8bIohlWYGWIg5YALwVPPykEYOeD1+0P+Ca3jub4x+CfEt34rubwaM13nTpipi2YG6RVZQVVclAo7MG70/4w/sT/D/4A+D7rVNL+Dl/4nl026VJ445ZLi4jgZvnYoxO5kUHgDcCM8A8fQHws8B6R4c+F/h++0zw5beFLS/sFeDToIo4mtXdjIGfAGZSCu4MW5HrzW9avzRtBbmcItPU7Lwvprf2arWdq2p2+nRhvOZxLKITwS2Pv4VjyozjgVXl8W3lvYXCm6jk0uZklSZbVFeRypOSzDKsScZOVOOR0rRuYLbTdFs7uXXbKw1C4m+z+bMRBCzg7tjbSM8AjPAqj4b0bU7DS79FuEkCB4nhR1mVo8liinq6A5I5BXBwAK4kjstoR/DeKbx5cwW1haSPCgeaJL5hawFjyVVh/wAtMlRghBwM5BrrPHeqx6jrltbaxaHSdbs3EEwFskToxQHGAdvGFIzxtI7VwsWqTWUNta6lNeNAifZ4Zo59kcErAjbsO887R85DDsSAM1T8S3lz4imhluvttteW8Lo0gkM63hAAVgRxwAQQD7YINWoIwVTuda3iTxpPpOhaLZy6J4j0nwpdzMYZ7trZoo5AOTlShKMgYKOOflK1h+Mb7SvHCzWs62t4ZYnMFoty0TPtdXOxSSNynn92R1DZI4FTT9Uv5JzbW9xDpt5bwtcJ5mQh3Z2knOAp3LlT0746VveCLSz8UxXmoalb2sV6CBdQWqOY5GDAOFTcvO7ORgblOMjODHIovQpy5lyo4fxD8QdJ0XRNH0/Wp9RV2RTaXF1dNJuuCdhh3MXDS5IwrNyDwMc185fHP/gkhovxE+I15rOn3Gp6HHfqsr29nZq8LORneoI+XcCCVHAOfWvprxD4R0PxPrV9pN3bObQQKynyWhtshAxYkMfmBPHoy5ByRlvh34I/EAaeJfBfju3v9Fu9twrXOpSRywu6KxjbynjUlQQCSoOc56Vbqyg7xZCpKas+hzljZwxWt9PaadEs10BJdTuzmXeBtT5gSHGDjB+7nv1r5Z/4Kp6K2qeAvCGttp62MGg3wgu41lkY3TSDcZDuA2kmPoAAN2MV9bXuh3umWVnfXNrbQQX5EduBKwXdCFV1+6RxwDgk8j5scV47/wAFDbBdV/ZU8SweUzhFinWRm+WEpKpGQeWYnuO3NVhW1UjLzInrTaPmL9p/WLLxF8V9Z1K2mjeK3Nrtwd68QxkqD3x3/Gv0G/Z58WzR+NtN1xLnyrW6hW2Ebpv+++EcgY/vKPTv61+XlnqCa14Q0x0ijNzcoQZAuRnAGW9Txj6V93/Ab4oN4fHhe51KV5bqC2tWIRnZShhUhQADn5tucA4IPUc17sm2lfocUVsfrx+zyIPEPhzyrZrgX0ypG0xmICnB2jrxwQcYql8bPGkvjLwHf2mrm3l1PQg9neXSIVDqoUgn6gAnHUirX7LWorN4b0+4jgP2u42T+WQR5m0hd3PIGCOeD1rkPiH8W7G3svG0U8un6SLbUrh9QW9n+yQxQbQiN5jARg5ycEknt0rglFyrNI63GLgrH84n7d9ivw//AG5vGE9qNkY1NL+D5cBiyhs/QkZr+t79jH4pWvx2/Zz8GeM7KwSytfEeiWd9EoC5IkhVznbwDuZq/lI/4KoeGBonx/sr1CJP7Rs8NJ5gkWRkbkhhgMpDoQR2Nf0R/wDBuR8V/wDhav8AwSe+HLM5eXQTdaIxPOBbylVH/fBT8MV6FeDUIXOSDvdo+o/2mvgzZ/GP4Za5YXEStcy6ZdW0LbdxzJC64IPBGcH8K/Dvw1pFuNSnSzvLa9+zuIPJiBPlydMgcseAOuOuK/ezWPEaWepKS7NCGMUm052NjjIr8R/jR4JsfAH7VHjXQ7M+Rb2GtTtAqKwSNHkZ1cNgLu2YGARivFbvdR0OmKaR+cP/AAVZ/Z4ufh58T9P8Wrb20Fp4lQrdJChXybhMDLj+Euh3Y9Q3pXzn8HPilqfwW+I2j+JtJkEV7pM4lGVBWRTw6MCCMFcj8a/WL9rD4K2P7QHwhvPDkZu728u7dp0nkXabK7GSuzqSu4Km70d+2TX5BazpF3oGs3Nhdo0F3YzNFLHt/wBW6tgqfowxXr4CXtKXLM48VBRmpQ2P6C/2O/jY/wARfC/hPxjoV1E0F/ZxfardF2hGcDh+nz88kdweBiv0R8A+Nl1jQ454DHOxTa7Fg68dvev5sP8Agkv+3VqHws+K2jfDPxLqEY8AeL5m0/zJky2kTykeTKjZ4Tzdu5Rx85OOtfsN4H/aJ1r4A+MH0fUoriWONdq/u9sVxgg5H+8vIxkCuhU32Maisz8fv+C5v7Esv7CP7d1/q2gwG08KeO3fxHohhQiG2kaQ/aLZT2EcpyB1EbrmvvL/AIIqfFTxJ8evBJ1N47ye1aQmS+nPyyOoUFA5+8yY55PG3PUV9F/8FXP2f/h9+3L+zholn4guJoLvStSt9T06ezZDcIMjz4ckfKHiBUkfdKI3O2uL+Hd34U/Zg+AbtJNbeF/CmnwLC6aYpjPlLuJjiJ+6pOSW6k/Mxzy29K8YSd7X6GdSXM0j6Q8PfBnw9puq63qPg+LT/D+qeKLwXWua7aWwF1fOD8yBj98kgHjCL1wTwfDf2tf+CrfwU/Yr0C10DwRZy+O/G2g3DzRCwu3S0sbvkFrmfkO20kFVDEdtnb85f+CiP/BazXf2gjJ4C+E5vvCfga2T7NPexs0Wo6mmNuwMp/dQkZ4HzPyWO0ha+W9JkuFsltHlkcnqJG+ROOlTDCwqazQ3W5dEfol+3D/wUL8f/wDBSf4faFrWi67qfhPwtpy/2R4o8M2moNFbw3hZpI7ppBtMkM0ZKgNnDQsvUivgP4qeA47jUZkscW2mROqwsdwkmUA8/wC8c5+mK6f9n/4ix/Br4kMdWle68Lauv9m65FCC+61cjE6oessLgSLnnMRA6nMvxy8G6x4G+IV/oOpzwXE1iVkiuo33xXETIHimiA6pJEyOp9GHvTpwVP3OiB1JSXNbVnnXgrQWtr54bmJXlQ8biR5inoV/Hj617T+zz8Qk+G/xU0hNHifzb6dbO7i8w7HidgMNjOdrYPTIIrzN9Cu/El3GbKC4lnto9q3AXI3Zxt9MenvzXrv7Cf7Pt14q+MkWr3BlvjpZ+0OskmDCQduMkYD7v1yanE4iCoyVr6FUqDc0fbFjYWsTlmiti80KqzKPKdMKwDAHvjBxz71y3ifw3rmos2rWyPqV1ah4LU/aI1i8p1UqoU7AX4kIY5bnGe1dteYtdfid7qNmt2EE0ZZZETOVVWUkZPHYAgkDOeKZaQeKr7x1pkGkrosvhuTb9tmlnmaSGRgARGgXaSWPQ/MOck8V8rCdrSse7Ne7Y5XwZqBumsrqeWfTL6UeS6zFQYF+Zdx8vcwxncMMe3Ga9K0LxMkHwkvJLSaKDWAVWdi217iHIIAwMMuUI2n/AJ6NzWmvgez1S4lWQQrIwaKV1UoFXaCUSRcEJjB5ySeAawvEDwW/h680+O3nnspo5IgVIMayqm/BcHIcdQPr3OKl1eZ7WBUtDBu7+HS7ItpVxDBcXW6a4gjYosK7iSrFsEMB0HTBzXN6VLfa1FfWrBHvldXt0TBjcsqnZyAADGVznP3TzzmqU1nHr+mSNHJeGa3nYF5EDBgqD5xKD97buBB4GMehPQ+DvDc+ieH5rqC1SSxSNXu5YHE0dsrAEPIxyVJAI+UDJGK0toZNWJPh3c6voLarLfNJbalBvhFvCgw5zuUHIwEc4xgZGam+Jr2fxC8EJqev6He6rqujF5ra0gumErQswR1Ijw2z5huxkYIxj5qh8SaL9gsrDULmexaS58yOJIZPMnAznDbegK4ADDORwa0dD8JS69exHRdOki1Jg8LTmJd8UO4ZQMTuOSckAgMR0pKOuo1K3S5i/DHV/DF1aWkWh+FNP0EyW+ZXjt/JRSwzJggBs98Nk8dRUXw7+MGk6tqGoabYoLPxJp1xLb3Gj3CFpmYbh5iHoyMuCMdsd6y/FlpqOn+K7WzkOoRSW77fKimiiNxhTkhJFU5HP8JIyetds11o8mkW9/caNZ3OqwW5S3uWtljkIZfmVnKkq2DyV2jgdDzVyeppCSeyLWt/ELf4aK3F8UWKZlnskuFM1i6BsNKOAIzg87gAO4r441W3T4ff8FKxc6jdLFF8QdGItb233qktzjj7uS28xAE/NnzM5zX074s8QQ2fiiyWC30+51e8MJkaxnAZ32AMAWO4uevQDcMda+WP+Cgtlr3h7UfBvxKktVtp/DOthpXtEYRSJvRkbdjAyyKDjp5g75Fb4eLu13RFa1vQ+rdF8c2F5rUCX9nc2iT24P20WyS29xJja5ymCGJJOwjowrWnwuuRmx1GK1v1+VB5gEVzsBGBnrgkds4PNZFgbT49eAdJ8TaJa6jZJqjC4itLedDGsbx/NIkIBOc4bbuwcnAGMUzxMlh8LdKuLzXdMWzuLOfzZbRY2DTzAKA3lNgK2CxLIQTjjPOcFFxmu6M1Lm9DU+JsE1zrthfxXF/pVzKvkxWpuVe2XLglU+6uc5wCDkKOmOaGkeJLWdbkw32ZSzfaIhCvU9fmAyVIwepHPGKveC9WsvGctqdIi1e7a4J+SaMxhSUbBjGPlIznByMjOMcVlfEu8TwNqsby39xZzalfeXbiDa0kkqqxECDABLKjYyBxgE9Klv3miktLl61eZZ1nE0tmYYTvgjiD+avBIJHylVEYI5DDovGc05PFGp3ljbWmqy3v9mfaXksUklkSOZGBUyKhLABS3BwMkgd6uaVpNguksLcMoljkaC35ZmBG7djPyE4YcY65ORWWZ59c0xo7mwgEFkQAS7JcQJgY39QoJxyDtOFPXitYQTV2JO+xr2sDaEz3TS2ZsJnWZrwDYBIVbCED5W4GAc56/LkVNq2vaz4d8PzXiQpe20dwluYcgvdREksyFWLDr/dYZyO4xn2uh3U3hURSTafNAyvCyNdMFmAGGGGG1HBxkE4P61KdMl+xCHSHbTbR9ux8q0fmKQWVQhAV/lJwp755qZwimmNp7F3R/C2o614ot5dOub6NraF1eCW2DwKGXPEmwMnIXDKwzjB6mqXwa8H6B8OviDr+p6bpM9hrGrz+bNbySbIbqbb+8eMbtisTlXwNuVzjBGewmubvwHBbSaLqx1hLxStw7LvhhkAIMeNgwA7ZAJJwtcR8TrW1utW0/TJ9FGpRziHN5LIEt2nZWkaXJI8so0e3Z3V161k9Xoap2WpDfa5428Saibt9L0XwnJqSvOlvd3rSSTyxPsQy4BCylf7zYYcYwVddXw/qtvrGtNBLf3AnicpN9kiaKSNwS5i+UgkZPc4YcdjVe41SODSls7myZGtWaPJYPJb7SVJUZOVJCYIU43Dsc10klzBH4ZhtLFJtO1vV7na949v9qhBC/KXj4ZM9iMjO4cZo5WEtbWNcmy8GWFxquo3s0JtZjM0c7eVFCV5yzFsKvqWPc9eMcp8fvB/iq+8O3i6JaPJ4mtojJBbwTJC8seQ7Idw8sqY8lXwQPvAr94ddb+HbXxJqaabd3mmXUF7G1tMl7Fi0d8YaNkbIUHpzlDlT3rD8Q3tzZ2VjY6akegy6X+4hltmM6iPZtwy7xvVQ2AD1HHJGaIvUbaW5maBq+tXnwZ36hpN3YLrVu1nd/arfyXMojHmZ2Od3zdwSDtyCcjNfQ7y7k0+6vEj1GAWI8uVXs2mjkuADuKykAkleNw4H3ecV2F3pV5rHhhJYLqJJdJk8sGSNBCrtkvhOPlZVyCpwOMg074WeJ5RoPiHSdM1KTUYr1Z4pDfKsj2squA0Yfj50YHruJ7461rPbQzcuZ8pzzWFx4dk+06npRd41VormOVpIYoGcqMgDAIBB35BHRhgZEcPhyOx+yi1luXup50lup0n2GcnaqAIBsDKoJPzfNkjANS3OmXmm67cjU2OoSRLsSEMy2+5huBfA6Ec8Y6EH0O3qHg+w1vwZp13oLanZ3LQeXcaaqI6xyKcYMjhWdNuefmIGB3xWEpW0Y0lPfcx/EM8A+yanbXs4ubpzFKJ/la3H8O8AkDJJUABsBRyR0PDfih4J57s3LIdOCxSpa226SAsRgoEA8xSoY4KnI9xWIIbm68SJplijXTpbLKba3JDjYXWYI5BjyoIIHGRkVoeJPD+oaX4stLPR7CSeyuWigN2sRmuIpFBZQ/zJvjO4qGQgpkYIGapwXUcIWfNE77xf4ZtNQ0+A4N3BqkfmqodSsjsARGsbNneUVyANpGOnIFecP8RdG8AzPp2pX19p88ZDCKLTzKhGAMgj1YNkEA5zwK2NF0Lxbt1SxvrLTbKKzu1FpLJqL3Au4/KVw7pwY2DsV7kgde9M1XwSl9qErKgaRTtmSSVS0UmMsuXRyw5yCDjDDuDSaE6rOK8Waaq3ASSZ5JLSMQWkwmaQQKx3EBZCcDdkkLjO4E9K5H44/Dq58Z/s5+KRNIWkv9NuIliiTzJGIiYfcGcAvhsgA46HFdTaLBp9rDaskVtAsZDFmCmMABsgqCxPAH1OKkl8fQ2/gLVdNhgmt1lspraTZIvnMxUMXwenRcKMEHAojPks0R0Z+Vnw2nN/otlCC4QS7fRj2x7A5xX2l8OdKuNavPDdrd3Yma70O0eGaR13hVXy1UBeMKEAwRnC9jXw18MLiS30aR2G0i6CKMcKOM59utfYvhHUFvrfwJJYzveSwaHDHLFCCPKP2m4ATJxk7duT7ivopvU4FLQ/Wb/gn34v8YWGn2GieIYWuLDTL2OFbtWCSSwOjtHGy/MXUMWOQV+6uSelXv8Agp5/wTgsv23/AIIa74TGt3Xhq41O9g1SxvpLfdCs8SyeWsqAhmjId1ODxkHnGK4P/glF8TvF+iQeMdQ8U6FfaroF1fQT6DcRQCWWC2WNo3XkjcNxwoHIw+7sa/RnxbpcereFF1C2hEqvbq6LswT3A9jzXBVcvbc0eh0Ql7rufzDftkfsYeMta0X4d+A9AtG8aeN/DCHSLmPR4i6XsjybV8gMFIUKsY5A5LHjFftF/wAG3X7Jnxc/Y4/Y01/wj8U/D1x4SkufEsms6TbSXUE8pgmtoEYMI3bZh4vutg5J4rxD9t/4SWv7OX7Q3gjx/puo2Gj3B1iG5v5Lp1WK3LPhyw4GwBhklht25PXFfen7OX/BRr4L/tF/EhPBXhn4m+GvFPiuGxa+msNKu/tCxrHtEpDoChwXU4DdD0wDXTiqsuSLp6o58P8AC09z2wtbWmuvpzLKZZJBKZJOkvrz9McV+VP/AAVN+G9p4B/aTuvsWlS2tzfWIvxLGfMhu2MjKQyDptUDpySRX6vzWFpq15bXsKFpJAQGDkkrjgj61+ff/BZ/wetnqXhrxTZyTRzTGTSJw7gR7nUupAZWw3yNyOeK8hNKa5TqTdj420GCxSyW3vEDtBNuTETRmTcB8pB5UAjPHOeDxXwH/wAFSf2cIvAvjm18c6RAF03xMxS/WIZS3ugMZz2Dhc4/vL7194XOv6fpFy1zqcscGmWbmITytl3+UkKAAcgkHgfNwfTB5j4seAtH+N3wx1jRdQS5W11SEx25eLY9tNgkOc4PyMMjAzkHNdVCo6dXmRnVjzRsfj/HI9tcxzJM0bQsGUgY2nsfwOK/oC/Y4/bh0L9rf9jjR9f1/TodU1LT9Om0rUHUKLywvFA+bccYVk8tsj1HBw1fgl8QvA198NfGGpaBqUZivdLuHtpFzkMVPDA91PUe2K90/YR/aL8Q/CPTPFmiWd28OkauttPLED8zXCSbEZfba2CO+0V76lZXRwyhfc/V7VviPa3drcObn7PpmiZ8ySdwqxqoO9yOgGece+O2D+fP7cn7YmuftO6/BpljLdW3gLTX8uytwGjF6V6Sv0DY52r0Gcnnlet+Pnx0tPE8OiaFPdTW9rJaxSalGuXluduCEGOu7nJPoBXhfxl8YWXjjxtImmWl3ZafbqscFtLjdGBzltvAYnk06MXKSlImo18KOEsNEh0y4LopUynIAXOD/n3ps+qyRXxMiMPKOP7uaunUY9LleKaRY5CvyZAbccjqT6dvevvi/wD2Y/DX7WP7A+nN4R021i8S+E7U3trDFGqzXagEzxOQMuzgEjPO4KO9epCMGmranHVck0+jPY/h1+yD8Kv28/8AgkjZ33wo8J2GjfFLwdGLnUysjz3mp30MQ8+Jnc7ik8ZEka4wrYUDIavmD4c6Kv7WP7Jet+CbpH/4WZ8HbJ9W8OyAAz67oqnNxYHPLyQA748knZ8gxzUH/BHr9tO9/Ye/aOhtNSuDB4V8SyJpeqeaCFtyWHlXQ54MbHn/AGS/evev+CqP7Omu/sA/tjeHfjT4JRLfRNdvjqVqsS/6PFdr/wAfFs20BTHMjbgueUdx/DXBiMOoNS77HTSq8ytc+bvgH+x98YfjhpltH4T8MXdxbXcSzQzJtZCrfdbcu4Dr/EQR3wa+t/hN+wV8QP2I/hvfav44vYH1LxJeFhb2bA/ZAAFKSOAQGdCzYXIGMda+mf8AgnP+0N4dg8U6N4V0rULX+wvG+nP4p8LWYdWbS42kK3WlvySrQTebtHA2YwCFzX2j8bPglpXxj+Ht/o19EZLa9hKhgAzRnqrgkEgg4P04715+Jh7WHLs0a4aryzuz8ufG/wAWB4r1XTLcWslvbWtjb2KN5aOVEO5vNRhGHTJZjz1L8k4xWpoSWcupWf8AZr3cRRhKjXEwdn2oSAxYc5wBk8nvWJ4q+E2pfC/4haj4dulWHU7J9oldcqykn94PlHykFD6DPXFb+nakus3lwGjjmvmKrvitVKhmBJdQCASc9FzjAHQgn5yquR2Pdotzd+hvNfXV/pWnbreezMqgSywkyLJLg7mO7OQMoMdPlI/iFc3b+R4X0uHQ9LmW0vCkkyJsCx3B5y4G08ZYHDdC2ATxXQ/ZZrzVYYYS7Wtuu0qeUkLBSJAvO1xIEHUAkDjIIpt3pNtZXl1YqWF7aJujmuOVj3neQJG53HkcEjIHpXMpWdzrmrqx5/q3gldD0yW3kS5uI3QzRC3k3IjOuGcL97G0gcgjjpWXczN4ZigstHaQSTQIbs29+/lyxsSyGTA2kZBbaQDk+lb/AMS/GZ8Fazp1wn269DypHMLRZJ1gIDbXYKvKMSvKk7TnjpmGPTdOOtQw6dYSWlrq23EgkYhpHJLgkLtC7mJAGDlmBzmumE7q7ON09TCi3SLNKUuRPbJvjZIwMkZK5Ppz6nqT2q5ovjHUdMv7e/0+6WCe3KHywoWYFfYn5unUfexzXYa98NoYoLm2uJneIGNicmOWFgTghyNuCRxjkjirXwv8A/8ACw9Unszqun6ZZ6XaS3UF7eYhgviPm8rdw4JHHUEZyARzVc0QdJI85/4TGHXFu9R1KS8v5Y5GPlzWMkErOdu9gZApAkVmAOCBu49RDd6WRpw1rQTeWrWySRCawG2SQfMrAg5DDG7hgeMc9627jwpJpMypM0trBKNxSMJcR24IAKsf4kbAPIIBHbv01jp0Gl+FI9Ot1g+0aiJJ52txkFvMJQ7flwhU7sYxnIzScuwRhY8O179mTxFpfxhhv9O8TRyaTcLDerPLEXksFQJ5kaoNwcbkJA6guc/d3HR/a5+F1j8YfgT4w8LWc7tdajaRajoUM8bgz3IcuYlVuI2YAYAOOcV72uqjRtYvJvOnvU1I+XIkKxxxWbgLy3zMApcNyCD0AJ5rmtY8F2/iq21Ke5aYr85U2xAxuZcgvtwMgE5OQckcZBFwrtyjzPREumuVpdT54/4JW+K5/iB+znY6dJqjWGreHp305LgwCUWu2QSJlMjLBGAz8wHQjAr6I+JHw+8NfECy07SvHukWuqahpTi7t9Rt1chXJwpGDuVgoUt/CSx9BXwl+wnqj/Ar9rPxx4GumutPbV3MsAeIlIAuWDMvzBf3bg7hn7vJNfY+meKdRuZ4obG3mubtS9sY5LlJBcbCVLCSMHbvX5gcDk81eIp2qc19zOjNKNlqy38QJtI+Bfhax1qxiMdvIVstQlt3eSSxiZ5BG7MBlY2OfmbAGOpxXn/xR8b3ngH4YzaxdvLPpdvvvpp/PeVYVX5nRZYxw4f5wSTzhSPmr2qX4eL/AMIdPqV7NZ3MNzHJ5j3RDx26LuO0gbRIowRj5gM4IJ6eZ+Pv2fdL+JfhZdP0bWF0DTNWtpbZrJFJtLkMuC+8ZKYBTaQGwByMVjRmuppODaPiC5+PHiT4s6pbzWfiye6hlaeQ6bbgRpbQZBQqcBjxtDHdgGvZfgP8eBY6MYp7i41CGQRQajHcy4e0IIA2k5O3GBg/KQcnoK+PU0TxX+z98SNT8D6f4WfxF4h0bUZra3uoYZJ3lRiQjIFXOGBLA8Agr15x2fwX+Afxn+JXxO0e+16y1nQNAkvBJeM0JhBRCA6eWPnJYHbz8uG+lejOiox5nJWZhGVnorn3TpCeJV1lZNCg0a6tWlE89h5oi+xp5YbmX+NWUg8pn5h82MV3vxCvbL4ZG1ghljIntGvLi9Fy8AGdxJUrgAqq8kgH5funvS8MaP4a8MfDK8l1TUr17GGdbeGdk+zXqLEQsiuCoYrErbtyBcbFLBtoFewftJfs0nwP4O0jxD4dupdZ0nUFEdwCPPKxypkS5IO4ZK5yORz0Bz5c8XHm9k7nYsNNw9qjyTSrKDVrW88Q6Re6nM2rwC9heTZJHcrsU5bZGm4FwFBJLDLHJO1a6az8Ean4t8D3zafbRz2EUSG6R2cmMSAp8pYHhcjgsCNx6CuP8GeCtA+HWkWek2kJ0eNGnlIsrVLVYJGR8AZJ+VygBAUY9wauQfEzVPB+kzTTyiOe4/dW0xhkeWIucI23eAcEZZSFz1BrVxSdomDld2LV3d2tzol3BCkMWp6TE9sPlknVW2Bgu08suDjK9c4GOlc34d+Oun6xM9pcWg8K67pVqiSW19KHMpIyLi1cIEfDIpyQrYZgQx4rUbw5oPwv128Og2l3BeeI7sX99uR2F1KycyB+cgg/dBJGBnpW144+H9t4uFtL4i0/Sb2OHH2SbyxIbJ2+fBHJ3oNvI65XpnA0hOz73KnTulrsRa34v1LUdSH20JZXl0jOLqEBYyoIXcQAEy7A9Qp+cccCjw94mhW9nhvDbXM9wizpHGpjuJAOpKgkHG/qDyB0FJ4m0K6j8LJPpmoadcx3YxtRGMUy/Nk5Lbo9wG4LwDis661g3n2OKebT7C9FstzGfsyyJBEqAJFkRh0zg85ABJBOOlOCZMZWLt5Z6tLqVle6R4kOmfZiRPZXCNdWtypB3M4PzIwXaoZGyo6q9a+meJxP4vvra68DS6Hq2pWhu57+2kaay1QJEEVxcIvzMyELhgjggfL3rnvEPxV0jwnqiyvp6HUboOI7JbpUkYZKrJJuI+VjkAkHcUNavw9+Lov9WtD4o05IIXla1tHZNqBWcDZgEhiSowRj8M1lJOxSXM+xbfSJr/xFcapbvdw3FxCsdyoCsoCFuGBUDaAzAE4I9TWnY3VnEPOubmeSG3t2UzWM7gyEsxjXYSFcbc/dOcgc81X1aKDVb23ubVvIuLUiGylBkgZ/kChWcHAOd23sd2Ce9YkGrwXDW9nItusaqyEJADHPzub0ZSDgkEHODg+uTV3di+FuxpeFPB+g6Tb3WrNb2VgRmMTvCVYo5DSL1BLcEbACD1BroLNLyHQFm03UdPnsNJcfZbUgIscQjChCCDtZSMAYHAHSuRt9A1izvGuVt4ltdQmc2E4uWcK8JUyMVJ4Ub1C+zZIAzhvhrWkutfumtbiKK9VxHqMBfzEljZSyswBJJ2tuDHqCOSQacYtuyHCpbc7i+1B/FWg3Gtabch7N9NknW6BjIaT5SEYZAZeeCCCADzXld38QtXv7l2Ortprx/I9u+GaJh1GeTweOSSAMZ4raSS11nQjaG3SddOmEjpEu14JkLAOoyMDBUg9SOMcYN6D4pxatawyapa6PdXcaeWZJbKOSQgEgbmJUk49QT2zxWilLuXaPdHl0NrdrBJ9ojt5S2MrcCSMspUc7VJwMAdMdeTTP7Du73wjq8NhCIvMhdjOIisdmzZVX3HK5LMDgEg49RV/V9YlS8W2MVqTb24kVxHhtvICdeg9TmrM3iG6n8MXl60shxIFaLdiN9u0jIHFc6YpJWZ+SnwuVoLm/gmkZ2jusuV4C4JGfY/SvsXRrv+xvAXw6ns2RkudBuLa5iViCCt9PgE+uGUjA618m+EtNSHx94jtlJCRSylT1+7Iw/pX0b4O1W4u/gl4LkZwUs7/U7UKcksn7mXGc8fMx/Ovpqnxfd+R5En7p+2f/AASO1Bdb+B3h2QNPFbvcXamOXcQCLh8DkEk47+ir7V9veOptnhOYsscY2lVbeSIBt6n16Cvzo/4JNeJbnQP2b9At4yJU82fDOMsPm9e9fe3nve+CYyzuI9QO2RTgkDB4Bx0wuMe9efUlyu500o80bH5b/wDBb7wRbfFb9nLXGWZrnUdKWeSFgHTaWUiRSD2yARn2r8vP+CAfxU/4VJ/wVi+EtxLcSRW+sag+iT7ThX+0xPEFPqC5Svv/AOP+seLPFv7Zvja11nxXd6j4ZuptS0yLQzbIlrbxwW52YxySQrZJ+Ys5OQABX5C/s++Kbv4Uftf+EtW0uRku9A8VWd3bNnGDHdoVX6YXH0NdeFpp0mu5zxl79j+zfxGjadps01qAhii/hHHX0749K+IP+ClutXXjr9nSaYWkt7JZTrqLOi8oEB3PxnAClunbNfYvxz+GJ+Nnwj1zwx/beseHV1m38k6hpcipd2wyDlGZWAJxjOM4JwQea+Af2gPgO3wj8Hf8I/p3ijxHc2Vtavp8jXc4kkuY/LaMhsAKMqxGAoA/WuGlhU7vsdMp9D4SC2+vz3tlq9pBJo1xKk1rHghUYSIwmWRQCGVlBKjlc9c5p/xLL+JrO2hvdQMtlZzpLDtkIWMoxIAZhtKgBs9zk45rXvfDNvrDuCXiTSoJDDtPzbiCzMT7lRxiotAsIdWtlkZWAhEUkYY7xl3IO7+9jJx0xmspR1bLjLRLufE3/BTb4SR3U+l/EKzSFV1LNrqbIxbD8mGUnAHK/KcDqtfOfwW8SLonjMWsh2JqBWIM3LRuGBUfnxxX6RftaaBYeM/2X/EEF3blY2tZjH5ZC+U9ujTI4455TGPRjX5WPI1rffISskbqVcHBDA/e+uea9fAz9pTs+hy1Y2k0e9ahf674l8XtFpsF5Jc5OJ0QBo1xztHQLjuTWvrvh+TwbElvdXEEl+sYL7JA/bq5HHf8al8JeM7vUvAWkSwu1pJNEsrlCDuYjvxkj2r1j/gnR+yvo/7YH7Uen+HfEN7d2+mJHJd3Xk8zXaRMP3W8n5d27lgMgZxgnI9iCWvkedN+8fKPxA07U7F4bu6tLmPT9QZvsc7xMEudhAfaT1KkjIHTI9a++f8Agi3+0t/ZGuLodzKUMkgXax5VvQY9VwfqK+1/+C0X7FPgfUv+CamsDT9MttGk+E0CapoJtYVCwhXjhlhI4JSRXyTnO5VY5I5/Dv8AZg+KOpfDn49aPJYOytPOqN82PutlT9QR+prHD4jmmy6y/do+7f8Agqn+ye3wT+Mp8X6HarF4S8X77yMx8x2lyTulgIH3Rhi4z/C5Xnbz9WfsR/Faw/4Kj/sIa78DvF16v/CbeGrFV0m7nyZJRGf9FnHqYmCwvznay/3jXy74Y+ACeIv28P2mPAN/r2q32hz+Fh4nhW5dpjbXJFtdQldzdYxNJFu7oxGAOB5B+yF8e9b/AGXv2qvCPiTQHBmgvoo5oCxVLqCUlJIWx2ZT17Hnriu9OGIpNLeJzJeyqRXdL8T6K/ZC1/xP4B8Q33wg1UxaB4s8La7NqPhe+lUK+nazCcPbM+MmGdU2kdAGbj95X7ffs0fHG2+PHwM0TxbZ27WklwrQX+nS4E1hdIxjnt3HZo5FZfcYPTFfln/wWq+Gen+DP2hfDPjTRzJp2p+KIT9rER24nt9mydSMYcqwU8c7Aa+sf+CVPxLv/F13o7XIVYvid4abXr+JDhbbULWaK2eeMf8ATZXQuvrEOSSTXkS+Hm7nfUhyJo63/goX8BbHXtFbxZYRIdTtIRa3UjdTbknJ2j+NCwAbqA3XAFfFPhC+k0uzW6nMlzLaAwBjlpkwGyjAjAO/BJGOg9a/WDxz4btPEdhPY3cUcltfwgSoVBVlkTBXB7YOPwFfln8Qfhdp/hL4razp1k88SadqbWZYSMBNHtYKdoIUMFCjdgk4968LG4eMJ88tmd+Erv2ah2LfgTxPaS3zSX19FDeKzeVI0JAfI27BlucgBscAkDucUk08+u6hd3AkLASxzuwUqvmKygMzqCF7DA7EnuTVTwt4NOsaf9rS68mGBtjwtH5vmKQq4BJ+Xl85weh9QQ220sWGrTJHJI+Lh4D5jFlPP3sAjnk15kqcU9Nj0I1tEaV/pumC/ivDbW1096FgmuI3bdL8mCNoBBwMYP44qjBcyWUkkLXhns7WdCscGzfBI7hjt4Xc2O+OM9QK5qXXH0q+gsbdFSGCAcHBBDnoBj5ceq4PvXS6boiSeI7qQSyiO6g2tGcEDKFuD1GPMYDGDjAJOKpQ0uNSg35nC/GL4geO/D/jHwLLp9rdnw3dam51lxCrQwgkKEk3n5SfnYHsR7itq5vLm1MYtbe3eB7yWWaFmC+SxRt0ioMhjkx9cfKePSp7y1S+WCGRpSkl7FBIPMP73ABBb15PQ9a6bwvdLY6RZRwW1pHNJdv5sgjx5igKu3AIAB3/AKCqm04rQUY2k7mDaaOviKeZYopTFOAHEqLEWKjeGUBiRu2k7Rjp1wcUun6BY2GvRadObjSWWDbPKZNzBxgsVYfLtJPVunPWvRdGlex1CG3VLd4Y4sDfGS/3ihGc9CCTjHftXEfF29t/FXhvSCLSO2uTclvM4cAKdpXbgcEfiKyhUtKxTGnXl1OFhcxJA06F4pkG95ipLEHHOST17ZHUYxa0LWLSV9PmTSYdRXzFhGXNrKY5MqseQuFbcg++MYzXKQ+LJtW8OW2pJDBaxW2lJdfZ49wV282KPrng4fggDGMd81o2njC7gs7JkkdFv57e3Zg2JYw/dXAyNpUEDGOT61p7JzdokU6nvWsfOX/BVP4ER/sv/tq+BfipHp02l+G/FDJYXEELB5rOZIxGwYj5WZoiGGP7pr6N+HfiKz07xTYXepKs3hjT7yK1uJSxS6gG7MjovUFVySoBzzyK+cf+CxPh+aL4D6Lc3GoXd7Pb6jCyvM5LDKSKMAEKGwuC2OQT0rtPgleS/F/4NeGPEt5LLa3Vpp9u8qRNkXkgjBZ5SfvM2MZxkA8HqT2ThJ4em5PU5KXuVZI9C/bZ+GMmva/NpXhLxfNH4KuIPIYaZKqRxszEu8ilclWXkElNrZ65NRzWFpN4StI9OhubCe3KRQPDMlwqwrFtYM65bORkllIPyk8Gq/g2WLxRZWl1cxPFbarb+bJbQSlApDunBOe4J6dTV2axk0z4aRaraTtDfOZApYGSNTHHuBKsec4AIyAa55y5IqHY2p+83PuSeG9d/wCEPsmvbhC93ZTqfPeyO4fNhSDjJUiQkHsCQe9dVrXxB0XXPCN5eWCwSubjZdiVHLKTscqCw6dFyONwwB1A+dJ/ifr3iLQrm5jl02zMltKAiWjOu4KWG4M+Cu7nChTjjPevbfg5Yat8Y/hPcx6hrLwWUardWdvDAFNjKNofbJu8xkLOWCOx2nuaKlP4dRUJ2R4l4s/aI0nQvibY6LdWGjavfWUZuZw8uwWwkUwq0BYA5cEExn7pCnGQCPV/AOsppWmBNPvLvTNOhQp/ZtzqkxsCrE4IiBMYJVmwQAAR05Jr8pvHPjjUpv2yfEa3l5eXqrqM9uxedkdo48hV3LgjAxz/ALI619n/ALIHxAgnu20RrK6mtElQf6RdibiUrkcp0G/j/d9666+Fjo3utSaeIlZvvofQJZfE+jXf2i3sbZ5Y4F8+GRoWt1QgqSo46EqUcHqQD3qHQLq01WHUL6zhVZFeUCF5GzKACp8pm5CsQWVTkZbrwKf8TBbeChDBBZW7m5E7ZGU2KI1YoOScHJPJwDzjtWPbz/bLSeZIbWIh4hgQgjOFKt7dCCP4gx6dahwvLQHJNnsXiCx0uTwRLo8V7Z+JftV3a6npesoHSaNBGfOglhf5lYHHbG5fTOeR1nU7LWkWO2tjpNrczmO6dbMssMmVRZWaMlg6k53dcGoDAsGrWRkMrxBy21JGRgMA4B5x6dOnatfXNRkvdX1jT7Lbp6amuGmRQ0oVAwAJwAW2jG7AOKxcdbI1Ufdu2U00DTfD2nraK8Or2jo7K/2gfIWLMS2NwJXkbcjk9ulVU8Jrq2n6Y99eT2zSTgBpCvlm3yxeEFDuxuVgS2B84GRwax9OubkarZ6fcTm4ju2DggFAgKGXbgHBweO3r7Vo+MfiIPA/jibw5b6dbXOmyqs6LcsZWgzMcqhPQZOR6Y70pN2avsTSjGV0j8+/+ClPiTxL8Fv2rra4S6uLLw5qmnw20FvbMu2OOBiuAwzkksJd2Af32OCCBlfs3/8ABTnxP4F8RaXaeJbxdS0y2vluFuJWKypxtGSF+Xt0HGPevsv9qD4M+EPjF4du9M8S6Kt8RAk1pdwy+Rc2TEr8ysARnGAeOQOa/Jv4jeDk+H3xH1TRba4klh067eGN2GGKjp39K9TDwp1IJNanNUlUjK0T9tPAPxnTxb4cjudJ1fTr+CSIXLXFsi3By0TAmRTkEggNnAPJwBjFXfD0zS38BluIrfR7mcQyXQYFdNk7+air8o8z5Syg4JBOFyR8y/8ABMjwfb+E/gHpGtRlpr3UhcSSZZ1TarMhTbuwcqzAnvn2r6D8WeIR4e8ZrodrawRwLJCJWUbN/nkDcNuCHUjIYk5yR6Y86dOCm4I1hU5lqdRZ2Or+O9Zs7DTNSNioY3haZUWK6VASygHCksAcbTkk5z3rkdY+G+j689tBpujS3UWlyiKK9s9Tks7u0R3ZwySrklQXI8t8qMkA9AOl0jSpm0WaKTUL11gvZYNwZRI4izsJOMdHIJABJAIIxTtC1KW9utP0yznurF9ZQXEtyHWSQiOSPcjZX5g6MyknkcHnFZyTi9BtXM/TfCzx3U9lphvtOkmKqqXFw07hkQAyNkgsQR1ByflIGa3vDHw01PX9JS6s30a3jkYh45dSdCJAcORwMgsCeg6nuMne1/w9YeIdSulu7cl7Abi0TmIuxcAMu37hHtmvPdb8aXnw212+0mzEcsEMxcPIz7mLAEk4bGee1Q2y6lFa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" name="AutoShape 4" descr="data:image/jpeg;base64,/9j/4AAQSkZJRgABAQEA3ADcAAD/2wBDAAIBAQIBAQICAgICAgICAwUDAwMDAwYEBAMFBwYHBwcGBwcICQsJCAgKCAcHCg0KCgsMDAwMBwkODw0MDgsMDAz/2wBDAQICAgMDAwYDAwYMCAcIDAwMDAwMDAwMDAwMDAwMDAwMDAwMDAwMDAwMDAwMDAwMDAwMDAwMDAwMDAwMDAwMDAz/wAARCAFNAbw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4v0f9n34a+Bvhrf3tlpet33h/xJdW9tc61cW32i40gBZJQIDGxjRw2xRKDniTgD7vz1q/wIbVfiPLYaJr4ubeSTdFcXdjJCgt9vEsxC8fP8pwpB5YkLzX3dprzfDjUPFL3WkQeDdEeJfstrd25hjMvlPvliQlkWUNtKZU4aV8MOFbO+H/AMPvEXxq8Yafpt9c6olrYQrBeSRm2MsSm4CRFydqEoSCVJ3HDbSRlT+aYPPa8OZVbyvtdnlKElHV3PKvg58G9H0zwa+lnXLGOXxHoizXcr3AtYl1FZ3ltjFIVBACBdysAQfMA6g116fsq+KPh3pOmrfywyiys/tVo51RJba/iM4aSJVbKu7EqdytglS3177xv+zhfaj4s1W48Rz6VFpcF7uudXit5vJiBJMULSSZAjHyllVDnYeoyh81/asu7L4X+EpL4La6y0kkmmWUMwniazZSHlEfyosYZijZUMuT1IBJxp15YqrJQkve8utkaUaXtIuz26Gh8LPE1h4X8fahBJaw6hp1lZQNb2M0TvLKk0m5IuTiQIjqRvxvWIgdFruNC+OHhnxl8UdOtNQ02Ox0a/T7bE0F7NF5k2FVh5UjhAwck5Y/dVgApwteLfDO6n+JXwUj8d+MYn1bXbzVDPaAXdvBfzWUCeXHMJGImWJHTYWQ5wSxOCAN343ftleEPDehW3h06EJ0tGgudOIv/NbTp1QAguq5ZFDP/f3YzuLbdu1bB8tVUVzOVun6EqDclbQ90+PHwS+GPwv0KXVNC8H6pr17qdpJdaPErecZGQxtM8e35mysnmAYKgKmM8V5vN8Zbf4b/A9o/BWl32hX/iYgajZWtg0d1Dc+WP3hkYSBY2XLbnGchsqACx5vXfG3hDwj4/0HTrO91aLUbW0S1g1vVbN7+ezjjbIhEELEPEUYBeM4ZCQjDNey/C3x7oXxi8M3msuItD1tLW+ncppQ03TtYgt3Y/agr4zIsY+dBu+Vl7nhLDVKdJe0vLXqXGMlDV3OC+Fvw18OQeAlc+NDb+O7/SGn1O5lv/OubFA4EkUyIXDqQXUkJvQFeQFrD0vRJvh7pXijQ/Duj+G4b2e4+wGefZ9oubaaLLFluIHimztBZlYlgRjgELW079puW/0qOwexgufEulX0V5YatbiFGNuShkjkiZgHBR5I9hHK7egFdBq3jyb49fGaG7W1kgt47aS3lktLNrdoXeV2jc87cFMKADgLKx3DJAhVatOs5vRPe/lsZYePM2p7HIz/APBN7UfF15b+M7rxxJY+MbKE3L29tbRRsTGFAaBIkAeHBTDDqCM+g7j4U+MdH/ZuTULdNNGkzabfwyX0MsjTSXCDdtlQSYRoisjkrkuMbdu1Wqfwp4t1Lxd4ScpqsukyancxxLKQkqC1ik8t45GDeYqhNpYIw3A5OeTUnxsHiLVPHk8mn3Oh63Z22nLN9jaz32SCSJEM0SB/4B5WDkqQxGWG7NrFVsQ3CrNcr7LsKUpctnb5GxrGg+DtW+M2h6taaPJJY6pphNtdWxkSe3PlhEh2YJEoZkcS9cEnqVx4/wDtRfsrCC/8P6lb2jTx31uLTT7qzgke4aOPKSmfC4Qq4fB+YqR/FuU12UniC/8AA+veFtM0u1l8Ta1dW02q3l3ckzJds+GkgIU5jt4yUAAK4Jdiua9Z0vxzpN4L211G/vND07WZxDEkl884t4Myp5e0MXQ7GXGVzkE7icY4adephqsXGV4M5ozjBrl3Pmb4DfsO674MupvEetanoOhWi20mjjT7uza3v9QaSPYXBKcFo2kUuDvJDZFe8eD9Q8Hab4+0LTfGHh7UPCHj1NNhGnNoVk09mYmjBEcgXaqSMixmRcMf9oggCW+NtJ4j1DSZ9b8OWljb2keGtIoY7jTdlwrC4ZhGFmVmyzSEOSCxPStHxwunQ/E3xE3jHw3b3vxC02zW7sL4TIkUEh2C1LI3lIyKdzCSNXYKowSevprN1Wjeet9FbQ73UXK3+J85aN8VtK0/x3f29xZ3epXn2qW0uLlJglvIFL+XJBGrAwqjDKrj5Sw4ODn1LWvAukalqOnDRPGHiO2uLxlnuoYnZ/LjZfJEnm7MhyY1TeCGOxsHktVH9o2LTviX4/i8STLqVh4yivlTUZdNsU/syW3+ZUdIyjSl9ihj13KVYAc13GtePbfTdMgksktZZJLdFkfCoDGTnHzDOCScKSBknp1r1KcKdSEZU200d2BhGrHnTPOtb+Bugahr0F1rXiDxjqOqwQoEu7mRpYZoss3lkgM/npIrHczMrLOuSAMV3vg34MWmkwaRqPh/UfEVoLK5ja/EUS5dVkUgbG+ZUAXbuV8gkltoYhuc0OL7bcyXMtxfS27MTJKFZ0DnJCmQjAHoF46ckci/4a8fav8ADzW3W519rHT4HgluJtXtp0dY4twKRGIBY2IKgsV6jlgDiumrTlCLUHfQ6q1Gy5lt2PR/2pzpkEF34Gm0e50iHXnis4bj7PG7X6WyyLDHGyLvDSIuQgBxtX5fmArn9e+CPgzWdASz0uy1vxNIbJ7e3srxVkEVxCi4s7i3CxSkGRgqsQrfvFwetbHibUPC3ijw+/iJr57zULaVmstKjiW2nWaRxL8s7GNIvKkeJiRlcFMg5QUv7O/jbQdY8RzrBpureGTqMDf2rq0+oW62jpbMxyDtUISg/wBYgbAAIBdRXj0JTjBzitTz1ezlFHl1jr3xDfQr3R/EWjafbf2XaPH9uVYoo/LDlIEzuXzHtwGDpyybE38nNZ3wY8N6r410rTb59Fv7TTYGgFzfXCeZZXDSu5j8l1UR5lby1WQsCCWX5gwNdn+0h8NY/i7rGiaxHolqP7BhEUV1dSBru9V5DOpFySzMQGaJgpG7dkEHpQsvGd/afD+Hw/dW9zYQGSJoPs80yhSu0xbI0YxIEZIiiopxgMApLEqGX06l6zVpSWq7NdUZLBTa52tWcvca1bfEPwTquoajqayNpU01hZWUsUUk7OiRAGVS2Y1yzNkqxYqoGMZNbS9VvtJ0FJbGKKG+aNbcTqTdtaxoMszM/wDsqh3KBna2DxiuqtvgdoOm+ONQvNOuta8R+KdYMcl06O8zW5ZNv7wOAyjdHISPvrs6YIJtaPp2oW2n6zcNqaafdaGolnuJLpUvLdgqnBVspIfLAZVYZILnawBq6c6FOCgnrcmjCnZRueBfHfxVouk2GqeEPDXiG61+88TNBbaVFBIbm2ijnVPtEkuIV2ujRnEKAtEW6noPWbL4Rf8ACuPgSPD+na4v9k3a25j8iJo7a82MC0rSMFUOGfn7x+f0IB8+8AfDPUP2s/Ger/EPX9ck0jTnjfTtCkErJcpDGRG0sKq2I9z5GMgD5hjoR638Cvh34l0XX9Q8NRWutw2i+YNPOo2olgikUBNxjYCJFwGYKpG5s7fnyR0YqvToRiqTvrdx8+5vWrRpWUHojxG0+DGn6zrVrZDUE0/WtwmluBdRT3F2DtKjfLgD7mAUIIUt0JIrutY+APjaz1/RdV1XxnrFlq+oWjS294sEcM91GJfJDuyjfNIAp6qQfLY55r23wV4ttdb+OckOqaBo/hiy0q3lvE12DSY2mmuYESVDPIykCLzUG5Y1XHVuEJrr/FfinWvGEeh+LLfRbrRhqE76dDcW+pxG1xtR45kKow/ftvkZ1cjcZAyhgcmKx8lC7jpb7iq2Jg6b93c+ctG+F3jDxN4njNwNbGlafAQwvTK101sgX9/tyok3KwDbSSCSvQAVrfEvQ5/HXxD1HTYtMghs57dL223xpZtBd26KJfmm4HzFv3bbcFicuCEL9V+EGl+GPipd66EgttannEstxql4J1gUku0aoUZWnaLPlFsLktyMBa6fTrLRfGvjqC2g1HXLxbnEvmwRmCW3uVjjSZZFeMMkTRqNyrtyxIC8KT5eIxVOL5oJO67HmOcFuro8x+Fup2UvivUk0WS5vEWf7TBcXFoirMqkIo+YBVPzk84PyZ4OAOB+MPgjxJB8ZfD19rdnrFrDqWpG5tvtlo9rHdRq9wwmik/ji5ADLkDGMngn03W/GnhjT/EgTQbiGSYy/ZnttMjNs0M0MeFkCL8gf5fmYD5lYnIfcxxPjvbXeoaT4Et7vxTrPiu30u6lsop5rmRkRHimHlQ5IUbAgAbj7yj+FsZYereq+WLXNpft5m2D5frEWlczfDGp22u+L4ljtbeWRGV4LU6iVneRgNxJdAjYDNgndjODwDWn4gS1vvFug2m2y1Oa2mt0aOedJYIbfyVQyP8ALguGLE7hjCZBABrzuP4oaL4E8HyaHpk9sILa5eV0vR9p81zkCNnIHmAsSCqnaMHjJyev8IeM7C++Igu9QttOLzrAZLmS3Bt7ZVXy/MlVCUcY3Aq23ll/vEV1vDVNmtO/fzOZ05O9o7X/ADPfPg5+1KYruxs9MuNWh0nSr5r10sb+MWTxnIaNkCsMZSM7UJJViQRzXjnh34yT237X/iO+ltrXVLzxnY206+ZcqUtriKQwF9oBBwMfKcHBPXBFUdG1K/i8Y3ej2d3pujWt7Zi1gOfPlEKsXkklMW4bs725OAeSRtAHHXXhnWLLxj4S0+CHSxZSzXOgfbhO7Tag93GzAsxwWiLRHAIBBds8Nmu7COUJODe524etVT5Ln1/B8Z9XvdcutMl8TaRNqWj6gJZXubD7L9rt1hMr/utseApVlzyzbuo/i9Guv2s9CuNGjn06S/e3mhMixXFp9nlhVMjLZdgnzKQCzMp2lsnbXzl8I/2Z/F09/qepa6bq1stQjbTJ57i6fyIgGBzHGmZHJxF8xfpu68ivT/hH8OtH0+Gxll1W+8S2dnILGbT7i1jtHZUPSJ2jUMq7QcPlmAHzV6NDDylBS5j0aE67Sk2dTrUcnjPSbxmhsIJxEizfbSnko5AUmJg3yjcMZbPJ4GCK8/b9mtzElvHNaA2483fBOzGR+SQq4GWPHPGcD0w3dp8HNR0jTIbrTdEuZbW/vTEmom7S6itlZWEu1nB28og2BG4JAPJNaPhXWtOh0ee20y6a4uY0aKUCFjG0iNh3Xg5IPBAGRwema6adBLRnUqs+p5xJ8PxqVppukuL9JLWVry2jltZIljlUkfK6DbuIZhgg5544ravfhnbeJ9B0+7tbex1iCxmdGjmtF/cALyRsG1iM5G7DElgcAmvT7Xxhq0mhx6ZfSwC1fG0uBIInThFWXaGTG7OPukscjOCOd/su48J296630ziR2mV7uV5o1JKsNo3qVA5AVTtG77prR0YxKVbysefxfs/ab4p8MzW91YTxxwyfvL23gj22rbhtZVYuF7EcN9zjFQ+EdHu/AOnXdpJql7dGxtY4YFuIJHn8tZGbLTGMb8ru+VjtGQMEc16raeKLnSLGLTrWJbu/a3ilurewsGYREgNkkD5ThjkAk5YjHevlD9tr9vOL4f8AiKy8O2MEtvrN1ah7kzoY2t4n+6PLOdsjbW+9yFHT5hh06Tm7RKqTstT3640S4127iRL65gu5IFa2tp7yQO0QBbaqSEps5zhQCCvBpbzwpqugm3htrxHnuohD5E8yxS3IK5dNxxuUgHgYXGctmvkz4d/tuQ+HF0XU9fmLWFnc+TfXFtLsvmtpxscq38RR9kgB7KwGAcV7h8Vfi9pfjb4f+HNftbfxRZNZXn9naXeatpL2Ul3byjfFPCjnkDDoSvB4B6114ikoxV2tOxz4Ze0bsnZHoul+G9ZEslsNM1DTIr2ICVkmVY+xX5WYggls8jnGQa+MPEf7Tfwx0H41ax4c8UeGNVvdEt59kd3c3ckN3Id+4TxkbQo3DK4X7pFesj4+/FHUQ2keFTZxpcRbINcvFWbZsPIIYmQjPGArsqhcAYr87v2gfh7438JeNrvVfF8dxe3OquZTqJnNyl4x/iEuTk/7J+YdCoxissPRVRWmyMQpL4Ufcfhr9jD4ffGr4v6V4u8H+N7rX9PjCTSaHf8AlfblaNRsRXJVJFGEBHU4OScmvofXPiTpvwl1CKPxFpeuaUIo3ke7XQ7udY2ZizkvEropOSRggAEDtX5dfBbxJBq5tz4evtU8O67p8KkqLj7RFqEiKeVUlZFZiOil+Two6V9X/Cb/AIKO+LPh3FHp/wASNKbxDo5cRfb/ADGk8rnGEnQ/I3baSGz1FRWpVE7R27EUqtviR79Z/tRfCzxmi2ln430QmZgoS+ZrUw9O0iqMjPQkkjPFTTaj4e0uMLdPpskOqbx/aFhiezmB6Bn/AIQfXoDxg15h4u/Zq+F37eF1Dqfh/wAcTWN5uMgsbyGJbkMQfk87K7wCeC2Tx1rzDxJ+wz8bv2Sr+LUvBnie71GzsMPJbDzXIXqQYHB3oM87Nx5yAadKc37t7HRGVG2iPq/wnfeGdKWwfTbXUNGU2y3YM9zLLbybS2WPCoq9iikcDrniqvhH4dXXiTSPtlloVteQTSMQ8Oo32wH+IARNgAnJwxZhuwSRivmjwN+2H4l0/wAW6rofxW8P2PhbTNUsG00XcljcQWt5KOqvJnG1uvIOMEZUZr6i8BTSxeEbCPw7qVqNGiiCWy2UMMtuqjshiYLjOenrWjv2IUObY5XUdM0L4s+BbS10vxBbM/gK0udRutK8Px7Y7e2gAaaaD7QheTOVLA7sEYUAAZ8xsPize+KNSabwhb2Wkrosia5e6hqEEs99KJGQwytsVHDSbxgMTkujZOST514csfE/wHk8O3V/aX9/e3aSWs93pRE8LI4yY1O7J3orLtzgjIwGPPo3wV/Z8sLLxBr2rDRrjxpr9zpa2+mxxgxuLm6lAtzucCNJIUbzctkKYsZzjHxiw1GhzLmu1s9DzJuKm4X9D1TxH8ZfiDrXxl0/SUm0WHSrTS1h1BDdxvFd2zbzcOqS4eZGkDAlPlTyc9CTWbrX7SvgP4k6PrkfiDw5pWqrp1vFZ+TqURitbB1kdQQpAk2j5gS0xz93BIavm7wX+x3qWhWOk61c3k1/LpF48dpb3eoJNtflpY1hJ+VfMDZYnGST1BNe3/D/AOLSWAfwz9lFlBa3psLexNoJ7y9kkBkjmMlxEVeMblYpJISygqflYEceNweHjL2kZ+8tXbQ5r8qeupN8J7wap8RNW1Pwl4Y0i60LSES2iur2K1FnpUz2pMZuYpSFYMY1YBShAjJG7a2PFfFf7H8Vv8Sb648Wa/YeIdW1rfqMAhBJ2IB5TRtFIEIfhAoBHyKFYDFepePfiFc6Z4p1TSvDC+Fre/d/tBhhZbWK4lhiYsxjCqke5RMER1IG9QGAJz558Dvibc/Gb4mWMmptZ6trV7b2lraTOTa2vh+3WQxR26uA0Lw4Ee4eWzM7sM5ya6MPOtRoSq0fha+b+ZrGo5Ky2Ov8VNceD/A3hyK88LXsOiKxilv7rTxbrfxscO0T4Usqr8wBLgZ6EYNc7oPwYm+Mnh7xHqGladLeXWiadNcQyNIkHlw5AeIIu4y4Xac/LjIycDFeo6vPovi/VrK01S51nw/PBeBLaxupbi9s9bmJaL7QJGIUhB1zhFz9Kjh8L6T8K9AP9mfErxFa+J7zzoJtT03Tkt7JbVWkaZRcEgiRoR/q1JLER52jk60c0pukovSVrvdhLFKNJRitTzT4W6Ffaxp2qeJ9N8AXl1caFBDFeXk0byoPKLs4lSZgAVAABKNjacAFs1ci8Uaf8P8AVtRg1a01qNb3ToXV3tWtkCGJRE2WbMWduAV+YnbjivZv2YPizqfw58U63p5RvEuh6jYXVxbvLJA0l+Io9n74EkmVYpDFtDbhg5XbivIfHXiHxF8U9LvhZ6T4d1jX4YIoJdPCSC5kdiMyPFIpyVKJskV12rkEE5I4ZV54mXLLbo0c1XFXXK9PQ6/4W6x4G8c65Fc61dNcWN9OsdhpjxAi8u4xhpJAoLYCgAg785JDg4q1qFjplncHWb3Q9Oj02a0uY1jtNQItZpbZ2kDS7wTJH5fBQyDJjAPUhvnDwJ4l8SR6zf8AhzxFpNytvpe62mjlfyDZPI4yjSDgLkFQPmAzuIAUZ9dXVY9DutW0m21+2s9A0S3t9X09L3bG1s6ufKt0RkkDDcxkY843IeNrCtpZfWjVTlK6a2Eo1PhNHRP2i/C2leKodbW315PFvhSNbHT9Gt7llinWQKp3hY1JMrNnyypJJX5ipOOo/ZB+KaeK9Ub+39Pngs7mc6Wke7EBcuzebAGOPNVwww+9sAhSAxFV/wC3JtEuNB12yudD1LxCGa7m1r+zEW+vrghS8p3qEdAFzHIFLKRvBBPHiXxw1a1+F3w9NjpB0u7bxHBDNcanq1+RfWt79qd2jto4QAhX5eXAOFDdcs+8cuVaHs4Kz6GkMJNq6R7F4t/Z88R+I9b8zSry+8Gac9oNHXV5LH7bb+YCpmCMckg4YYLZVsqPkLY88/aO+L8fw18LaHYaLqulal410KCOxvUktbxpre2t1ZUkYzyFCSWPC4wGztOa7z9gE/GGH4banb+Gte8K3Vla6yLG68OahfXCXFqoXbLcieDHkDLD5/m3sAOCcHq/iJ8H/BX/AAtiM+MtDOq61rcsV7fRafrtzq7XKomxHKNkLtdQD5hkAHQBsqLo4bkSpVteXsbwjJQ9nJHzv8L/AI4TeDfiLpsR1bRtRs4LKPVS1xM9w0ltKE3LAr/NHNFtYYjwSqnIbHHr3iTw9Z6zqMt1JcnV0hkcxyDMqeWRgfMow3ABOe+fSuQ+JXw58EeK/Fy6lb+IfDGkarpEkkD6TDBKgtYVJVEhIUgxhAcFSQRtwAG59+/Zt8S+EfAXwrtJdR0m9tPENlcraTXOoxu0Vy7JGzSxxMVCwxiTcchyV3nYMbh3OvRow5op69Dow0oYeXLfc86g8YalpdxJJZzz2012FtGlhjkYuhIcLjoufl5xkYOCM1l28M8etC91OWW9NkcxwXXltBvznLKVO4kkn5iw9q7nxb+0Jpnxf8ZQaT4d0eFotMkMiQi0CG/dj80hkDAvuC5JJRQMgBSDWP4qkHh7wzMl1JYwJHM08E2J52eN+fLcopjzwwGHJIThWOcbRxcZW5la56MK8OblkzP1fWYItNgt9P0y1tNMmuDeXNjO8k8F1euoEs7N8kiuwVP9XsVPLXbGu3LRzwCYRjR7RZdPt2edo5Q8hVgzbiPNBYDJx8xJ5B71e8aWes+F7670vUbG5jtLKXy4GlIaIybAwZM4+9GwYcdCvPJxz1vDeW3hYy6hcabcXsDAzoIkjikjJLrhHLEPnbk5I4yMc41hCNuaLN4JJXg0d1qXxou7yxuNPvfD9vema3MMUUt19nthGQG8uYlWVQWAG4bcbhuO3pnar8X7bW/C5uH8ERRaRpKwWmpak7+QNLe5I3GNflkaJVDYI6NgYYbRWPYx6bf6tNrOsWlva6faQ3EmpaTLrQmuxbBV8uaKKVkwkm4KJQSASw2NwS/Rvh7dX/inV1tdL1fRrzw+tuFsp4vttnc4WOdUFyA5kLwnJ3LjDOuB86jjnKDbi9H3OKtikpOCepo6p+0jo3jLxTNpviHRb3W9OsNTnslvJUXzJlYR+QkcpkLKh54jkIYgbQMMD5f+1hp8mga2fDHgmbxBND8R7dftmnWji9IsLdyxYRYLhlIbBZlY5cE45rrvjjZ6LqmuwXsk4tdF1C2F3dNZww2UUJjMjyIYkSPKoGZfMCA7lA2gFRXlvwC/tRvE03jPVLuW3TxXi0sYpfnkurQSbfLZVAwjeXl2A+bA7nIISpwTqxtZd1ucicI027bHX/CjxR4p8P8AwjaHT7aTTNA8D363eoWl/aNa3U8DhEwIiJHD7vLAUD/lsCGYHaO9i1S4+J2pRXc/iGbSr82qb7G7kW3t7i3fEiB5n2BmzsACsSCXHAGW6jwd8YH8GaBrmnW9ofFKeJ7COxmj1SzgtRmNnUzRhcyOxRwoZmLcL0NeceEPhFrRvrm1fULuczhBc200xNvbs370KqSk7AoyApzndjIBY1hCnSnU9rJWf5mCpqpLZWO40Lwhqd9czz+Vp13LDAkgdmeWSzKPguBG0bAnblUDctj615l8TtW1y/s7n7Fczza1qE2JmnsPIgvFWTy4VdpGOSiyM4bDhpJFGQRmvQfiz4l1LVfCTWvhKNbO3k3aePKsM38sYaTCySHfHlSmVC4wGUgsvXxbxV4U1pvhxptsbzUJdUghihgtowZEWMmU+cNoIX59pdHOPmQg/KKyjOFSbhczqVac9E7W0OuX9oK2utStNUvpbq1Op2O+zs0tgPtEocxkSzq28u26UEZUgADDbsVxXwr8a3mpX7WkEzNOl48E7ySeZIm4qEDM3I5c555xk9NoxbDxJa3njPw7pMsy215dyS2kwv4POt4FclUzGw8osGdm8zGAc4Ar3D4ZQfDPUPH0lt4n1/T9T8QztHG97Hdva2RkjBDSNM7FQARhmb5SQoSPaCa2hk7nS5YLdb/5HPCjOc1Tj954Hpug6tpGsa1e+IZ4bDxKk4e62kLd/vgG34wdsmIwP4CPMzkA86LapFD8PbE2bvLDpWrRXMWdxMZEzLIQNxJXYR83OACM5PH0/wDt4f8ABPPSfA3gafxv8LvFR8WaCkP2nVtQF5DffZiwUEs0PBiXgliCw2lj1JHxd4n1HWPDnh+50WxaO7sLyxTzLiyhSRVYk4YyAfxlWYMSCRjPHFZVMLNzinq120OilSlRxEb99z6RvrfTdc8cXd1Jptndq1ovn21xboUTBAyJML5mAzDIOFYsdoCqD1mheFLrxTZWun6MkWl3cjb7m4NlLbmzQMrKkgJYPGu7Zkc5U5Jwa+cvD/xltlXQvEMMOqJa29nOL0wzLK0V6AQ6lcq3l8rnJYFT6HFey/Cr4/3kkdvq4tZtSLO2oX147/aIRlPM8h3Lkq23J3KQQ27gnBCoTrUJqElddjVVJ0MQ4VNU/wAjpvGX7Ndh4P8AD2nGBpdPv5c32oLKGtkmkyd+WH7kRKpfKqNuR0bBrx34t6fbaN4U07xLpllpks4ey8SQvbXa3LXdrbyt5zDa3RUk2n7uQoPDBqyv+CjP7e1pr/iPw9p/hlrmHXNIRvt5RyunwrLEymONSAW3xysrBumBjnmvMP2J/C9/4m8b6TcXlub3Sfs11bRvcR+Ys1s5aEKATwSZGxjH3SR0r6ZYSnyKpJWZ6Kpwc7pbH6k+AvFemeKfAtlpVjqLXFrHCu1pIZZHtllLcBgRhcKcLvK89MV0H2/VtMt5rO8SHVtLSUypdReWIYQMYIUgEg4J3YJxtyew+P8Awh+0RqfwX8CWPgGK1l1fxt4euLrRpYZoZp3kS1uEMbAAg4e0Ykbsj5WIwOa7z47ftgW3wR8M6BqzTHUrPWdYsre7hL+Y1hZzx7yzqCdhMYYoTnJVsZAq4Upv3Y9DdSXU+h4o9LhvZZrXS4F/tJRNNcQkK7B+C5OBknA4OWxyO9Mk8JaXp1rJf6F59q0Db5Z2uHiZwDmRmZuxAOTwMc5HWvn79oP9rrWG+IupaB8KGk1i2sbfT9RuL6IIsZXBM8ShTnG94omPXKsAADkfNX/BQD9snWPjb8Wo/hp4adoYbS9/sy5aOSSBtTlnSONoWbKqY45dwXd/sk5ANa06LktRTklsfo4m5bGJDZI0SlopAh80KD3kUN8oYgHPPX7tULzwzDK9lJKkNtPb7gfs+5FcbcNEScHaeozg9+Otcp+zVonjnwB+zXpdt4uhmmu9Gso7fUrmXEr26lyqEuCAzA7UPbIPOOa4P4tftf6R4D8QaRZX2oapbays0iR2cTSWzMAoUyyofkeMnaU2kkkNg4BxyOVk/IucErR7nuurSWtxFZLcWNzG425JZGUt1UjBwfU8Z+uM1+RX/BTfw/8AZ/2p/EOsLcW01vqhRleGdZBBIkaxvCSPusCmdpAIDDsa/X7wp8JrL9qTw1DquleKJ9D1uCxa3+wSzeZbXzsUdZXiUhRIpU85HDFeecfI3/BUr4VfC/4P+G5pviJoNzqfjXUYng0mOzK2khx/y1aVF5VSf4iw5wAe3kUeIqUK8KSg3zOzt0PXpZPKvTnPnS5VfXqfmRpHjK70u2kkhMUkxiMUckiCTylPDbQRgEjjPbnvX6df8E/fGvhr4/8A7B9j4fkj02y8UeB9Qd9OTfk3dyG81F8sgkGZWKHZyGUOBlTX5S3e/RJyiljA5O0HsOw//VweuBXs37Fv7Q+o/AD4htd2twI7HUgiXERyFdkbKspHKkcgkdQzDkEivdx1L2lJzpuz6E5XXUK6hJe69Gn+Z+oXhv4I6L4r0+S8vbSc/wBqQLf2E1xcyC7iDrvVXCsoVkU4O0gY5xwKxfiB+yn4e+JWj3ukXkbSWbSbrmFxHJg7Rk5XLIwDYIzySOQcGud/Ze/by+CPiP4o3Hhm/n8SeH9Yv28sak8STWUbCUssJGVKEBhGGCiMBeQCxYu/ar/bY1j4Y61a2mgeG54NHtpvs+oawdJCCSAnOYZFcJK7A7gWIC8DGOKwoyaiudWZhisNy1mqUrxZ8p/tK/8ABJfVvAtje6x4L1OLV47d1zpLI63cYPBCsx+cb8BQSCfVjxXg6/Evxp8E/EdxofjDS783EA8m4gv4zFdxIOAC7DLpjosm6PGDtPFfVet/8FUJ/Dt7b3a2OrXtp9nHm+ZeeW09yEUM+MONm/IxySOhHGMHx9/wUT8E/tC6JJZ+PPhna64BlIpbe48i4tM9NkpTK84zjg9x2HpRxHMryV13PPqYSa0dl8zynwhq/hbxg0N94V1mTw3roYEWikozv1P7onY4J7wurZ+7D2P0R8If+Cj/AMQvgPZpY+MbQeKNAjfypJ8eZHGCDgFtokifkfLIqnPavnDQv2HL34weEdY8QeCU1CBtMncSadfYLuMAhI5kAV3XJBDBOxGRXFWXxY8YfBDxJLoviGzuJpbBjBLbXgaO4gQ8GNXGHVSP4OYz3Q9KHThLWGpxVISh8Ssfql4A+LHwr/a60pYdO1iGwu55FkfTdTfMMhGOVYEZOOATzxjnFcj49/4J7aG3iWaSzsdUsopgJDFZ2yzQBj1KMRnB68k855r4U8F6v4U+JuoRS+Hr+58MeIHfCJbqkJlbA+XywRFL2GYzE3YRsa9QX9sX4y/BPd4cfxGZ/sJIBW6dCB6MkoEiNxyrqCPTGCcajqR2YQqNbHq37Sf7THiT4neF9C0uwbwzpGl3sQgttIubCKZNJjPllpHl5kSQhldSrMvJ7r8vO/BnxfqU8GoeD9a1DTr7w3KItSX7FYHzXddzKiXUu7aFYuAxDs2w5yQBXXeM/wBli80n4hXcF/qPgmy1eadlurYulxcpH0ZQ0SmHzguSVB3EoeGzXpnwY+AHw48T+GtT0nxz4us/DWoaZMVS0uQtkJrYllhmRugaQDkDceOgzXxE6tCNCyV79N2cMqUVHmvds8c+K3xf1q7+Euna5Ho+teC9ctblLSC5BmtX1S0d3DNsI+5hWyxO8lwSzivJfC+oa5YeONN8Q/arfUTaz+dZfaJMLC0sYct5SjarKd21mILYHB6H6G+I/wAXPhSnhHW/h54u0DV/DN5FJ9ki1nT7OPV5TbpK8lvKolZGhTaA7KPmPm9Sc7eX0bRLzwmltdfDHxz4w+KHhvU7CO31nRdQ0S5XS9qsVkS4jK+Uo2gbdhLjnDk4I0w2HShL3LPrezuiHFR0asJ8JPCOhfEbRfGsup6M17dG2g1O68mWSTNssTSPHJbFo/N2yoxwpVskYyMLXM/ET4SeO/iTqtjq/h+5S00fT7VNtvbQXVuzxAKI24jRmZVC/eGABgM/LH1Oy8OeG/h5G9/ayXvgzT9FutP1PUrPUoUmv2jniQl4EkGJot8S4YMWImwyMQwrA+L/AMWvFXxMuofCkStDA80t1otsY5raX7HEElVI40jSRxkMoB5bzCMjB2lGvXUZKC93p6WBzn7NwijEs/in4r8QfDLRrLwT4i1a9lvYJr6fS1t2nu7e4+5JGrqvy267XlIUIy+aD84qr+y5Z2HxS+IWtWUN7i2uZI9UDTW5Xyp0JkaVYg5aRA3mDKqx2uGCcYp3hzxLrH7O/wAVX07TtV0uzu55TNr1lbxNew6M+2MpcZnX9229wHMbHaM/Meg9E+MPii9+HF14h1fw/p7Wt9bXEixjRbg39xbRjaxlW4ESxCN5HbAQKFAkUDAzXBUfLNQUdZbPY5IqPK+ZGj8ZPip8Mtb8bQeF1N/oHhLQNNjuNGTS0FxZ3jTfOlzM3mCVgWdSytuZdnQ4ri9O0OXxXrMXiqbU59Ck8NyR20Qh2Mb2MDKyeZlAVZFdV2klPLj5GQW81+Ivg7Tb218Pavf217HYaqr/AGqCKDfEHVVKCFiYyytyZCrbV2pgncaoeGLnXPCUmo6tZad4huNNsrmbfaHTVv7CK2kYeViLzCwUZbcHaSM7VzkHnbDYKy93R31uKnSi7H0l4x1K9+LPwh0G5utK0ee8nbP22XUmtidweMTzNlWbyxCzfIWBUZYMcViePfiV4M+D9zZXF34b0yLxHqxdLK90+NzG8hc/vHTb5kDD92AFChlMgIzyvmFl8a4bfUXi0zSIvF2i2bIjRxFUliQYLZtgMRFXZ+QCpWLP3Rg8fovxlg+LTXFncaXawaZp6CezTU9rxvMChEct3ncYxhnSLODjPGSp76GCqydpN27nVTozU/d1PpxdWtNcnjcNc2kl+zzxSshcfZSdgYoSrxqxGBuUbiGB+bIHly2Phpbt7y70e3kiuW2zBrdpZ53Em3dgEM4UjhTkc4rpfBPiXTvCeo6nIt9Hd6nrOJJXhleJYXbkLGqERuqhm4bJYnc+481S+NfizUNS8FWlnY6tdrfaldNHY+RciFbOWQCNmCkjaDhRgnack8da7qUZ0Kb19LnuQU6VF3auY2s6Dovgv4weMtMupLjVrHWoYptEcNLF/Z7JIjNg4wwbYEG7BGem4AjttV+H2ra5qqeIJtVtdRvrNEMEQ0WOG2t9rK+MQ7HKN8wy7PwcjBJNQ/s7+Gdc8F6/JpnjKZfGfhnQrN3+224D3lpKfM2O67izKskhCruC8fKCRmtrwvrtpdzWs11Bq2kabPceTdy3NqsdtbqASFOFJkbegXAxk8Hua5I15Qm4Tad+umxxUKsG3Cuj5t/ac0fxFYeOrrUNVupZ5dU3ia3vLZjFLEBu2B9zEgkYDHA4B+XJB9E/Z08dpdeF77wr451O+1u6t7aGEC+ZS+jxK42eRIfmjZlUZPPIOA24Yi/aTiXUtShv47eddMjUzPfRu7YCsRjbuby1DqVw205HQVyPhD45a3p82t6XHNJaeHlu4lkh0zTvtIuMKVSaTblWwQATIW/1hx7ejOjGpGy6BWpxlK3RHo+qav4S/wCEVa+H2a91VVjMl9LdyzXll5TM7MJXUMSwEZJZ3whG1VyxHoHiC8sNPtrGGW4YWXiGYK8AnjmTeJJFWUsQFjTDI5wwB3YODyflvxJpZKatrFrc6RZQ6lPB/aJf7QlrDIG3qpz86yMPlkBG1CCAOSK6b4U/F611fSNY0i0hsNOmm8q5eGAzJG0gJDqI+T5G0At84ZgisRwBXnYnDyptVIyb7o4KqnGd07ntzeK420G60261uGfSrNI4bNZ7R5In2F0VFk27sLggFPk2uAOBWfqtjbeNfFOlI8tvo9jdTqqzmQzR224rGxZdu+MM7ZXIYZI+8FYVR1zUL3VLe+h8R6bbWmmtMradFYhUErPGAsJjL/IpJyzJztCnjJBp6J4xbwHBJb6tqOl6pZ+IAg22t2h8p4XKtG2UJ3Z2Z6Y3McEDjjp4upFXXUmGPqRukep2fgfw7ofwueWx8U6PqWqKpEElnbImr2SkjMQSQ5ZG8t2ZGVkAOc4BWsXx34B8Z6L8UE1Dwxaavr+lXryGOC71eViFaNsrKkZ8sSMShBJVMIuVIWo/i1+wZr3/AAqGz+I7eKmvhqNqzOYLEiawkaMmJZATtkRMOpfbuUSNgdK5/wAHftWXn7Mvw8tBcXNrNdyW7/a7r7S11HchCxVCjBl3KzhCVj3FtmWUZxEKtbmb5k29LGbrT5ubds8f+IOpTfFz4pWXgSbVU0w+Iboapqt3cxq6W5ERLwKYkZmJcFFK7VLFflwSx7HxLqFtc/DXS9V06zWzTS4IU1CwS2khnijU4WVnHLrtCj5QMDrzxXN+APh18SvCmpWPxTs9fv8AStU8RRee02mSRT3NtG20xo6/dQlFBHIOAMAAjPo1h+3X8RdI8d2bWPijTdQvExp07a7okwgeBsRq8oUO8r5GSi8DjnrnuqrmtThZqK11e/U1qyV+SL2LFx8bNR1bVmutK8Iyalo76WsEepWKlYPOWPc6zORwVlxkOQMsMbVIrQ+Kf7W/hrxRpfgtdZ046XrtpYyWV/bskItJFRmWDaBtYsN/mAtn5l29Oa8//wCFgWmjeN9YvbTVLvWtSlvzqMuo2aG00iQNLlo2tcblR5OCWI/1ZA5OBX8ceNddbSI7C+8GaCL55Va/umt2nRTkYRVAzHl40BB35GBuG4buVUI6N/n/AJmCk0zauvHF75X2/wAPLqum2/h6JRO9mzSpIY33NJuXGxBlSfmIJbggDmDXvHOu+HPDutmO0W8jIVUEn72QpLtc3DMdjMu4Mn3RgS5GcfNzPw70C48a+GrDWZruZrTSLt1l0W2dbW1sXZG2M57LMC+FOOBgk9K9R/Zb+NHhPwvpfjjTvH+nWV74YubEJby26NPcvOpPlxDOV8tzz5bFm77e1ZPlhV5IXdt72MpuzvY+YfC3xH0L4r/Hi01H4hy3c2ib9uo/YdscrRIDiOMrjbzxnGevPNeVfGLUU8JadJpmkX93qmn6lIyvqUsIt5HCH/V7NxwpUKee24V6r+174a+HvgvVNN1n4cX2rzW9z5iarZX8EnnQyBvluVJG1UlBHyliQR6EV5JrOkXPjvwplRIqWsqSy4DbsFW2dsgHdnJHIr73BYilOCcdF2PVpVE4qSOC8P6/rfgpblNMv7y2troAXEEUzIlwAeFdQcMOehrtvCPxLjmt2jnmkQykb4ZSzIzKDg4HGVDHnsDWB4T8OyarrUVneCSDzJPKLKAzkk4x6c/0r6m8d/AT4FfBX4CWWpeLdb8a2Hi28tPN0+HTTDcPqUhG07o3CiOAHPzBgTkjJrtrRhFp9zoUnLY4D4O6wlhr+oWgtbnUoNSt3mhgtdrytNGnzAKwP3oZG7cbAewx2vxS+Jmj6D8LobnSdPfS7ljFbXdpDftLc3Fq64EwwcxcMUORuJCckNXF+Cv2n9Jn8efD288KaLdaHrHhYS28kt5LHPb6lK6bI5XVVV1bhVYF2U4yApLbsz4ufDqX4nz6t8UPCOo6TNZR3IuL/TkiW2vtOuZGLsvkgZePOfnGQMDOMc+O8FB4j2tTpqdGJp+05Kr6XR5v8Sfh7qPgzwxpGr6jYX1nfTXD2t4l1EyfMmduQ3K5Rc46kH6V+hf/AATiXQfitovh28j1ax8L3XhtjPZ3KERR2LuhSZZAgBKbgjhyxZWYnhcZ+dfHWm+Kv+CiPhaC4t9LEWs+ErEQhzeu8uryhEyHEjbM7FIQryAEQsRgDyH4B/GnWP2dvGM9jNZTi4WUxTWEreVyOHV9wO0AjJwP4R7gd1eEa8U4vYrDz5WotHu3ia+Pwa/b3vIfG3ixvGsNpqkWqahqtjqE8o1FJVAJW4cK8o8oqrEcEIwBNcZ+3XrWheDv2yG1vwfrbeJ/CesG11i1SQygWqLKR9ik3kMyxsjBWbJ2shySTX1Hpvwj0L9r39i/TbzSfD/h2LxHo0Jt7ee0eJrlZElbbC8wVSU8vaGLYIUrjlBXtHwL8G+CPjb8DNF06DwVpJ0vTtP+xbL+OOeaFlY74HeTc+5JA/3sYO3BxWNLFKEm7a7M661KL+E+Xvgn/wAFAfBnhT4/63qujeGNY1BPH+jw6ZrVp5cKS3l7hh9ot1O4DeSrMnUugb7xFeMeNf8AgnD8crHW77xJLok2p3U9w98dt4kt7OSd5bZu3M/IJAJOW6Gv0s0b9m/wD4OFhcf8Id4f06XR2eS2nisoFaDJ3FoyT97IyW9FPI6Dt9K0iw1fXGMMc0t1HCGMF3OI0fKgh1QlV3E4OdrEgdycVSxdlojF0VLQ+fv2OvjJ8VJvhta23xB0nW3urlvs9vB9gWGeG2SMANIQA5Z8NjcQMdFr4i/bk1bxDB+1FrF9qb3EbmRZ9OlePYRBtGwKSoOBk5H8JyBxmv008dyeMPFfg27j8A3mi6fqZnaGCS8tnkjijU5A/d9SWPGQBgHGa/KL9tqf4yt40Nh8UbzVXvLOeSa2SSNY7IknBeLyxsYkdSPxPassNT9o272KrvkilJXPcf2Nf+CiGrfB/U7eG+mlMUWOrYXA719X/tAf8FLfgt+0p8DNQ0f4g+E18TpGpigit9VitNRsrh4yY5w7jKglQMqGPIDAqa/Ijw/4qWcrBckiUg7cD7xxWlp7Wk+pxs0i/aLiRVTe2cMeBk8YUHqfT6V5ryShGu61mpG0MY3G0diL4p6dpNlrt4mmi9XS5ZXNtHclWuY1B+6xXgsP7wAB6gCtf4MfBXxF8VvA2u6joej2+uDw3At3d26zE3XkszLlYxguBgk9ccYr7++Fv/BLH4f33gHSn8TSazr2uXEQWU2bg2lu8jYZE2Rq3yEg7pCVODgY4q7+yl/wTsu/gt4h1lobq0aaa1kgt9SP2iO6iRjhUlgLCOQAlHHJ+6p7AL6sZwjS31Rnzzctz8/vhP8ADfWfFt3KNE0rVtSurVkF3HaRGa7UlgOIwNzDPBwCfU8V91/DfQvF37SvhHQvBmu+A5/C3hfw0Nt3q8VjdwX94CfnUvM3ViWJBVscBRgCuX0347N+y98an8KfGHwZoF7eaSv2e116HTUE1/H0W5M+3e5ZcEkNnOQ3IxX3F8Mf2jfh/wDF7TIv7OvkRGCyDyWULnJIwuPfGK+bzPiOhg6j+tU5JPqo3X3pn0GEyWtjKcPq81fqnufH3if/AIJL+DtYimgGveIdIuYZ2f7RMkeorICeF2xBMDuCTnttBHPHx/8ABGLxAt5FPaeONIi05x5sk13YS27xR5++V3MOAMkEr19K/SC7+G+na88lxYaxPHFLIHED7DCPpxn88/Ss74p/DzU/BXg7WdW0xdU1xbOzMsdtbL588pUbiiQ5UOTggYAIBPIwKywPGmV15clOtr2eg8RwxmGHXNUpt+as/wAjxn9lj4M6P8F9F195Li6mttakEzymR4ERI8okIU8glACXyd3JHAWug/aC/ZM8C/tK6EuneJdG0yeSNMQXkDNHPBjoY5FwxAXjByOBkV3v7O9j4T/ab8Hw6zo3iPQtG1WMvay6R4gdLHUbaSMA7RIwZWADIcBhjd171JqulTaHdixa8sbyViEmmtZ1KTc4LKU3LjAHO7rnrXvUsTGLU4vf8TwqtCU5OElex+VX7YH/AASd8afAF31zwmlz4r8OMA6PbhXvLVefvxoSSFOfmUD/AHQOa8j0H9tb4neCdLi0v+07a6Wz/dqdR0q1vJkA42b5oXfA9C3Bz0r9pr/7e2ogfbp41060OyS52yRxoASSTtBIUdyQRzz2r43/AGkv2L7v4sfFS613SdF8J3FneQxEXlzBbu2oNt+adSr8qx6Zw3Bz6nvp4unPWrE4q2HVPYyYfg/4/wDEmtwan4buPDvg/wATwuY9M0W5mkvjFEqfIsZYPGS5df3kjAks5PTm18cvC3xC8W3Or+JfGtutvZ6VYLbyW1vqsclg10PL3SCJQPNlAbPzNg8eylnwU/avI+Ctxoj/AAv1LT752misvFFhpn265s2dsGUvc7jJ5YHIRjxu+7mvUPAmu2Vj4F8L6nd/EDULrSvEV01va6NYJHa2F+fOWOfUb7I2Ww3fKc/vDnap3Y2/n0VWp2bSTu1ouh5FO0Y32Z8d+CNNuPin4wj8M2Gm6jYNfywJf3LxmRraHASSSSRiAqMW+83CDgAnIPsnxs8bXvx48Kaf8JPB1u+neDvh8JHNxbMbki1gtyC/lKwWZnAchcbmbnKivcPjl8L/AAn4Z8ZJoGgXlzYw6vZvHPDpVml/EsbCIosc8i7xGWaVlkXKgNt25bC818Evhz8KvA/iO/HgjXPFui/FHT7BbzT11K7SKf7CUTdAPNTYrtiQYRiNpXkgla3jjoVF7TlatrbzWn6EVqkZNOx5v+zv8N9W+Nn7NuhWXjC0iPww086jNpU+nWyTaqBtZ2nnZZAUggbeFViCRI2AVBYcSnwG07xd8R7Cy0H4lOmn3lyH0+4m1KG5v/JCg7pVUZTakf8Aq2bABXn19z8P+Dr7xPa+IdFsfhRFNpt5YN/aOuvHFp9xeOzCVraWSJk3xFlRTt2E8lmIyGf4L8IeG/hZ8PZbXXbTQbS60mPz9NnsYTeTSM4SbfIsbDzsLG5UOpIO8FsIN+tXHa88HZvorP8AUupUS95HHa/+zx4W+HPxz1lPEHiGWJL2xtzYztp4uY7NJUdZJcxyIGjIDjCkg7iTyOPQPhj+z1daf4B0y8j1WznhuZvLkt7aaOOHULVEMkckQJBZ3O8K2UZSp6FdtVfif8QfAnxW8R3c2seK7TTrq8m+yaT4Z8PacIYbyUriO4JDLtj3SlsgEk7htwm2up+Gn7Rnh79mjWtI8L/EW20qO0vbGJdIMcz3NpaLtZPs9xgHE8bNiQxHG4o20jKDy3GvVgp8jbT7a/I5nV0seW/FzS7FPC114d8D+FtX1OyvL1Lv7OyFJtJeCZVZLeQtJ5DOzSKVxljI/GOaxPEnxg0rxR4qtNO8O6xrNhq+gWz2a6FexzxXumlAF2rcSOglC55GFC+ZwCOa+j7f9pz4YeMLDw34N8OabrltceHZntLu20yAtZ20vO2a9kZVkmjGzPnCQOpLkjrl/in4X/D7xb44vbmDTEl1fR2MVzJbQpO1+JDvgZWt1LOpBVVKoSTHgknJO2XYqNKXJWi79L6v5nRgJKM/eR84+NP2QbG68MaT4xvtNS21DxLPNCbbTAYpiyYH7zYpRWdSdwU5Yg5+9zY1PwPNoviTT7bF54bunuhawR3AFuE3AFZnkkCxx+XtU5Z/vAcZya+27X4u+G/GsWg6FoXhXXvDeqWGoeedDvlt1ubi5RZA7k5bZHLu2ESchQhAXAr5N+KPia30q48U2Xj1rcTrqzahaWwuo5IrdwrK9rszhjlxlju2gBsIdwrrjnlWzhKOlztp4qbTjFampL4b0/wr8WdVSG4k1Kz+z2s010ptGaS5mWVmj+0IMIcxMSAHGWfBPBrIuPiLomq/B2bWdE0RdR1HRNeuJ9M0/T32KsFvG6BriVoSSGDMVRtuSWzghSt3wj8Dke08PeJdF8W2k+m+INZ/4mVjfxK1vp3kxK8y306t5YEQUqm48Ahs810HhbwH4f8AClzrejajo3gnVtL1bWku4mla6vL8TNGAfs0if6M+1nBDCUcOobO4ZzqYxwd6uttjCvKcmlWPn3xD8ZPGXiLwZpF5pej6n4Utr2JrSV4k+1va3MTfuxKkjFkDKcY+Vmw5XOSrdT4O8b694j8LahcSaDbxv4esbNbmJb8Wf9oPPLIGVSw2wE+SMkAkHYcbuG9j8Q+OdZ8LfGXXdPi0XTtN06dg76ebRZJEkUZleN5FKJJGjfLgEoQCMFRjy7xjrvhTwf4T1VoYLm+l1dI2vbEoj2964uI1SSFJYiFC5LHbv++cYKg1dHH0ZWhyJX8tkKSpqKa0Z5H+0JqvjDXdBt72Fhp+jNc2pntbiVJCYiqiN43H7uVSW5xgjcTtwSa6P4WaNc3HhW/0jRbGznWdFM3+iSwPjerkBgwPBUMF3jDBuGIBq58bvBRuvAWn3d7bXk1ppsSzyJG6RCGNiBHDEy+YJBtQjLbVAUnapJWrP7P2v+Hb7XYNOhW7UeIdYtpNMSX/AEdkJcRvBIB8pcEjDpt+8w5ziu9YqLo3g9uxLr221OT+Jfg9f+EEFzpuuWepQXWy5e3u9iR3OFKqHaQhlO5pTjPO7P8ACQcvSPhdLd6rpttO7W8iWbSREKssF4qJuKCSMlXU7EJPmEK67TtJr019d0v4UeOLmW38QaaNTu9SSC5jn2yQWDK3lG3wB843Rng4O4ElgDg5WrajqPjm71ix8QeHfGcWkabMszwG3EAt7aTczBUWPbFuU4GQFLhOTliZjiZxV0rmXtuV8zOQh+JdxpXiTw7pNtqt1Z68LBIobZLZZirrPI/mu5P7t1xj5DyI+duTXrrfC+Lwd4YHibxfJZRXOq3u2bRbKR4LjUpH4CeUCUQ4YyER4AVjkHpXl/j3xZp/wG8VeGpbDQGuLaxgTUrHzyjJfwmVnkVwTkN8uCQSBsUHk4GjpPxR8R/Gu9svFuuw6Jolzb3l1JDGhySPMJl+WRvu4UKFySOhPPGM6cmlKEHZ7jlabVkesfEH48ePfjb8LrXwZNLqPhHw/YXIkhttRlgRbiEKu23eZVG51wSC2MFQT82BXyD4p1HUda8Xr4ZvLacWtheSXl6okxcXHy7tpLKMMMMxG3OGB7AV7b+0D+1JcfEC2fUL7TtENra2fkQLbadshjlUsyoBtKglsFtxbPAyORXlngbS9Y1oajfXr6fJrOrTm8kupJgjRyyAYJ+UYAD7SAQB5gGQBy8JhlTg5pW3t5ChTcE20fS3hT9uK5tfhjbeEJdB0yKW3d47C5aHZ9nLIsbbkJUOW80ZVuFKxnbwMcD4MvtQ+NE2pQrdPe3ejlph/ojn7S/mmQ7okVlj+XbhUwpH0yON+GujaldTsdZsLPUILeZlnlucJkthd5K8mMHI2KOd2CcHNei2w1Lwn/aUcep2mkXV0sdhHdw3Mlslyo2FoFCEsQkbEHnOVQZO9cc31SFOP7vf9er+ZyqMtyS70KLwP/aui6ReRPrviG4tZrstA8SzW6lZvJihZCAglUZxwxjUZHzGtP4PWt1oXhXxzHrcEV5Na2SzaZpOoxI1vOiybJC6sreW+x4ypDcHLE/Lg8r4X+PPiu6/4pGxtLfxNPp7SzRzXNlJcXT25P7tN24uqhlLbQTgnBJ75nh74naVf6lfxajZagbYRSpLALiNSyhsZjeRcEL5WSQCRhxkdytSrNrmG5zS1PKdZ0HxRrfgJGl1qyjhkDhBFJE0mVO3DhHZki2AZyAMrIMHk1o6X8U2sH0O98P67ZxNo9gkd1aCOKSaMuVXfEWGN5kbG+Ml1U9gBjs4tJ8H6J431HUrrw/caroOraW32G6u5t2CylnkURRx5PIXaQMBs5bNYnxB8J6JpkWlXkUKWYugU1G6tyscsqZEkYVSMs2Bg4OCNmSDur0qbp1Lc6/A1o0XVdoo7NI/H37avgvxXffCzwbb3p8HWzavrmnoW1DVJLfOyT5m4MSDlViBY4J5IyMz9nr9kn4yftYaprFr8MfCeqalrUENo2pQ289ta21kyo0cUvmTFQigIQGXBO0gZNeteC/2NP2hvg/+zs/xk8Et4r+FHhLS5FH22a7Nrq93ZuvMiwtImYN+z5WOcHcu4A157+wn+3T46/YF/at8W/EdYl8bX+sm4s7s25eLT9Rg8xi85jiVQp83YVOAAQ2Qd2aqEkozdLl02XW/Y9uhlSvGM76/cfJfxM+G3jD9nb446t4X+IWgar4a1+wuSLi1voyksL4zuz0YEEEEEggg5Nef+OPE+p+PPEcuo6jdTXs7ARxhmJ8uNQAqD0AGOPev1ab9oCf/AILTftG6hrXjnwn4dsdR0HShplkNOWSIsHlfY0okZt7Rhvl6Y6YPFenfCf8A4NxfhlL4JttP+JHi/UbD4heJwsuk2+gXEZtrVFTeQ6TITM2CNxAVVyoHLZPqUeIaFJKOITUlbRa7ne8mq8qdJqzv17H5MfAb4C+IfG3hLxZ4xsg1ppHg21S+urtx8jSGRVSJTnlzuz7BSe4r71/Zz/4Jq3HgV9Z8RPrP2a48RWUkkFhHJvESzKZULn5MABlUoQQSpIOADWr+1B+wrB+w9+zp8TPCljq174ustFigMusW8bW0QleeJzDLGGILKjqCxypKYGCMV7n4D8RWuvadaWtvLKiPEsZiCs8i4QbdyysByAQPm6Z+lbTxPt5OpHZ7ehpQo+zp8s9bM5bwD+yxo3hxtTvtM/sq21a8ghNx9ihWJ32EcjkgOxHf5SeuDnPzx+1X+ylpfxt8RQ6nqmheI/CfiRebm9gtI7tLmIRk7XCMF38gBjycYJr7P8SabEYW0y81Ce2uHtlUO0YikAZdyOqk4IJYYzlSGHXpXHfESZ/hn4NsJdf1/wANWW2I3EcUtz9nkvgWA8ncwk3MucKMAkghgcBjNBVOZuLM6nIuhifsk/DrTPhz8EYNA0jVbPzNGkkjl3RAm4k3nLOqk5YgjKgkAo2ccVJ8QNJb9lj4gy+I/CtvNqXhjW4E/wCEg0e2BS5hZI0V9QhVzkkbQJE7jBHzE54TW/H9/wCK9ZtJ/CPg6+tZ5o2GdeY2drONuVlWFVaRsM3baDjGP4q3vBfw8t/GcWi6t4rgt/Etyl0scuinTGt9NRVHzlolLyMzDCq87FV5wqgChJ81pl8yaVj2bwM2n/FLwTpuqWmqrrfh7UUE0XmWwxNGUkMeAQMEYyDjccNk9AOg1P4fXXh1rq9F1cahBcEzLABGVtQAo2JngPkZJ3DvkDANYnhDRtP0q4tLnQXkVLWTKwXEwliO9iFRVyVWMDHyBeCvGM5Gz4+t/FMX2xdM0qaXS7eYtdxNdma2s/LRmaeOAOcH5B8qdT24okugJpa2OPvtM0ltS1m5gNzBMzLGjz3rh2cnaZFBbYoBXGVzhmU9znzf4l+B9I+OWmXfhvX7mTxVZ3Kq8SRSB/sqtt+f54yUYbuHjPIx0ORVK+8IX2p6/cXkmoXME15M8ptUVkiJK/IWHLkjjr0OD1HF/QfFkGoPaoxg0u90q58oyghppgDIWMoZchCRhidpG4Y6g1jCbjK66Gk23Gy6nxN8ZP8AgmLqehXq6j4Rvz4mtHuI7e7tkt3iv9IZwSDLHuJZePvDrnoOBXrPwL/4JO/DXUPGp8P+Mvift16WwS5Wz+ytY43jjy5HDZ+YEZYL68V9b6L4OvPGUdw1leXCaybtFjje4JlcuibgSsasFUgEdWATAwQc/IH7fv7JvjTXfEmp/Evwzc6pdavpqp/a2nmZjdW6xr8twiqxKRADBU/UcEV3xxkqnuydmcToRg7tH3lB4LvPh54I0XS1t57TQNLtFsYLuVs3DR4CedhspJuxkyZYEgV4r+2j+0Z8Sf2dLldX0/w/pHi7wZaoiXsiyzLeWzEcM5A2hCTw2CAT8wGTXjn/AATx/aJ+Inxtit/Dlj4ibSrnSRHLff2sGupLqJCPKS3jYbQMHax4I3bsnnH3ZrnhSw8ZeGb7Smsv7QsrxGkv7WUbxPGVAZD03I3I9MADrzWNCTg3Ga6/eU6cWrw0PgLxl+0H8Kf2/wD4Oz6Jrms2ngXxrYHz9Fk1V0WOOTCjyvOARTG+Np3YK4B5xz8k+FfHviP4D+Kp4Le6ezuNOnMc0AkDqSDg4ZeCPQjgjBHFen/8FDf2Bbv9nPXpfEPh1Zb/AMIalKW+QeY2mSE8xORkFOyuSeBgnPJ+WI9am0+YiUsYzxzk9K7MRl9LEUny6xe6ZWFxtWhPR2+Z+gfwG/4KbXdjp8SavcywOsqxomNysMctn0zx+NfbPwE/bS0nxVbQsLuJ5WwQm/Eec569T9P1r8QNO1OO9jQBl2jng4Ndn8Lvjhr3w1vVksLyQwKeY2YkEZr80zvw/wAJXftcPFRl5I+7yrjKvTfJWleLP2y/aD/Z18B/tfeGpxrUB0nVpgWj1bSCLe5RioBZgBslyAMh8kYwCBXwJ8eP2Q/jx+yK8mtaJdXvjnwnZrkX9iH8+1jAGDNCGLoAO6l1/wBoVu/syf8ABSJIzaWuoyq0sJU7JDy+COK/Rz4Gftd/Dr4saRp4ubGXT9RgjP2mayy0FxycL5Yk3AkZHQ52njtXyuVTznKsQ6FaadO+072t5S15fVn0mPw+V5hSU6cHz73hbmXy3Z+X3wg/4KC+ItS8MX2o6xZQanpmnN5V6n2mNZo1ZlQM0QIkCbiFLbcZIyRX0J4A/bU+FXiDwpaSC5FhBCohgtmjecwIB93cpAPzFj075OSSa+k/iv8AAz9lLW/i/N4hl1XwP4R8T3trJa3Rub62aDUFdwSl1bfKxDYwxCB9pPzN0r4y+Nv/AAbw/ED/AIWNfy/DTxl4WbwddN59iuuaqbS4jRiSqqSrCaPYV2zDG/J+UEGv02hR+sQUoScP+3lJfJpn55iYRpe58Xro/nc878e/tPeMdV8Vz6uvhmaeKC9RbxrJ2WOSPCxJEdyspQkAFVUDHUHduGrafHD/AIWUbPQZtEljn1bT20o6OJ4LeK9lLyl55YUiHluMh8gA4QbXAJxB8PfD/gxtH8LXOoWFnc6FNb3EC3MhmdvtKyq7mSWOeIujCTbtYbkxhdy5NSeAvHuo/Hj4w6DJ4b0DwrqPh3wRZXNmbdrcWMbiSNowySSfM7LEqlXnY4EZJBO4jgcKTiklbl6nwknFK8dzR8O+H9Q8OWsWjX3hbVrmXw8pnAEguL3TI2yAuIg8keXVxGQwXBRsjaCutbfFnxVpeh2OjXVno+vanrOmBI7TUTLY3KrI7uI7a6wq+YIVTCy7iGcEj71df8F/iD4I8GxeIvCej+LbOddXLxmS4SGSaJXVkRUlBKTqgLK25SNpADKXrjviDoOvPfWmnS+I7Dx9PFeLBDa2SfYY3dCgBkLRrmMLhf3J+9tXzBwa5KeIUpcjjp5mLqtJabmP8MvjB4i1n4gWbw6j4410Wd5JEUvbpAl75YX9y1ojhRGj7TmMEsc/Mp5rX/am8ZaVpHxRtNSgj8OSa/qQS3i025u5BeWDBkkBlBEiQhN5IQMpG3A3kgjyHwH498Maz4gutW8d6N4lFnY63ZB71JJ5reKMSuHi/dFWiifbIf42BjfBJGa9z+JfxE0/4h/DSx0Dwdofghjq0119hurXR2trie2EjIsody1xFuYMvmvxmTgEdNK9KNKd3F2fVLQuUlH4keVwa94V0z4iS6r4v0m40LxhHdG+D/2hI1re7kKgxuI8qTvLh2ZyQxAxgGu5+IngDTdV+Eem6fcXnhDRfC13qLXWn6i2pQX1/ZWsjrNJLBIYkuT++GdxRm2yNneORT8KfAC2+Inhm9tIdF8X6x4naB2SaXV7WCLT0T90zQT7iHk3DJSVEBj43YBIh8C+L72x0rwuVtvEGpWKRHSZrHxFYQXUt8kUkkcUcVzFiWMhmkHJGwJ8xcbaipKrD3oyfu9PUwc9dVod948+IOo/EyLT9N8M+OjomtXek28N1JpGkzWl5q8p2sZBDsAKOCcmOQOvoRlT5B49s/CPgrRdK1i38Qa34o+Imn6mv2izuWUpZSsJNzIU+ZnLqpCKSULL8xLceseIPjJpsM2keIoIdStYk1CfStHuZdrWqTo0Q85vnBSFi8ZJiPLK5JUkg8Z4xvNF8ZeJbXxTH4Gm0pBdj+1dRd55opJ2k+aaNdpfbjkIigBg2G5oVVqXO1/w/mdc4KT5qWiR5zpWr+N9V8daV4m8Nv4gu5pvMG57Ka1lsblFcygOwAmOA0gBO7BPAOSeX+I3j228E+J7W713S9T1KzvYxLPdojLl5Mk3QZSQoyXAjcnKOd2MqB9HfEn9sC58E+N9S8MeHvEllr3h3xskdxPf6Zo8hvtNvYYTDgwZC28zoPmMYRivboT3vws0r4lX8Zs/DuneD9X8G6jozPqFzqE8UEWtzuxMa3Fq5SQFF4Kqo3Bl3Fs4r0aNJuSnKH6HTSw75b9zzv4qeJteh8P6Z4/+Guh6vovgjx9YRRa3pfiWC3i0y4kQgRMY22qVCk7ZDjcdjAgqAed/Y48Z6p4P8Zap4QufGUCR2kkixRW18Lm3k1DaxtbZUEM0QTzgFO9CmNxBG047Lxh8LZPH93bnx9P4YsJrK/S5OkeGo/tep6oAm5Q86oXCx4ULGAqg9ztFek/tAftP6JqXinTL7QvCOpSeHPB1wZI4NH0JbK6W5lie2hkMbcZVmcYcMcSk9emNSUE1Rqxvf8Pn1IdKz5aux4v8Xv2uvDT694i8ceF57jR/iJpNpBHdQC2lup9QuiBFLLPMHQRw7GwpiyGKgnAYCsaL9o/Q/G3hLTdC8cXNrcS+GraKS2uvLe1Gm35EaO+yOQrMpAIJO3OSSpI54T9ujwZqHhfTtMis/A8dh41HlWbz6PsZby2eNpEM9vE3ySsEDYCgKE6AYz5b8NP2MviH4m8A2mvX+ipZ+GrlJp/7UF9bvGYYY/MkQ7nCo+0EqJHQkqw7VusuoOjzqVu3f0OWrFRl7r0Pem+NXgnxt8MpfCc+t61p/iuWLbp18WNrp9pLC7HdIgfP78jOXUBcr15auc+AF3efDT4928HibWdJ1i9maJY/L0036bZVz9oVvlEbxnYysqnc2ztyPILLTbDxdodjLoyagL60Jt7zUNRQEXJZf3SYG5CCFJHOeDjd0rq/2bPFuneB9f1vUfEGsaLdCe1ubOJUSWa7tJyDFG4UqMhd24AsoyFzjGAqWBVKlKnFafimRyS6Huf7XGvizsdH0DwvrF74O8K6VBeNp93qmg41Jr5HZ7h2ulZy8jthPMRVGCMgEMR5Hrmta5L4nl8VaidfubdrafS0xqDXPmzPASu/HzPiQpJtPDBAQMGvU/j/AODvF2hPpWn+KL3V/G+ua1aCHSrt4Ee7jikCLChWIlCeQ7Mx5LjJOCD5re/syXLaz4ctLC1uILPSU83U7gxtKFMbtGJCwDDBBj4KrjHOeg6MNRi6N73sdqwvuKS3Nnwzpek6BFoGu6teXVxqjSLYS29qIZRp0WyExsYeGyXZlY/MWZScHkHR+JXi7wZ8TdYdJ9TTSrXTAlvZjSyEPksjvsYOQGYSsinH3skjIBJw/jJ4JbwPZxW+sXWnajeW7x3tlfWdy6zxWgZhvljcEEhsgCJlGY2OCdij5xuLvWPDPiua7vZLiyt1lEhhcPGZYyWbO1sMVyDjcM1ccC6mqZjVhNytse2eP7xfF3jTS/CxUXlv4Ria51DbJFtvdrDylG1iNzggnBPUkhcEjq7r4Yw+KfBX2izthot4AJEuJ9qiNGkRoWGdu5icqBg5XuACDw3w68Owad8MG1a5vbqw1jUtQMdwiiWCco6BUj3EYPyFiQuDh+4rqfHXj+08IXFhplxfGO1tomSH7PcySSJLETtj3Zwh2hV2nBYFTkHcRlJNz9lSWxz1ajuoQ1a6kFt8JrV4AzaxFqF9aTQwQ5kNv+9kjZ0DRqV+XA3MdxA5XgnJuX/gyex04QIDKbeZUvZRbARKZFQeWn35CQCMYyDleMDNcz4P+K9l481bU75J9QtJLjyTCEw4DttDKwx93YzIhYHOzJBwa77UL28Ph5rSytY9S07VLlrmO3aYx3K3QC4CKW28q7Jjd8wZgQCOEo1Vf2mxKqvaSOJ1+00rTfEd3qWh309nDZsou282cRrCkg4ErbWdzuDZ/i2A46iqubzxj8UdBv8ATLD+yoGhaSK0i85DKgDDbG7KxbOVJyGHzHcFrtn+EL+NfD7jSNjpp0uY7a5dpiglX5UjAH7w4R2BK/MQPlBwBYu/hPPJoOm3E99Lb6joUrLc6faB0e33cRncUyvXBAJySOM4rVK75uvmdVKj7S6W5zGh+B/EcmpaXpMlsum6JdwTzvJqErJFbiDJmjyUCnB24VM5OzIyGUP8deKrXStQ0PRn1fTdP8QWl1FHa6vPOIhG+5XQ7QCsCqWUBgBtySfl5roNC8cw/EbRrXTmvr20W81SC1v7ZrvYZEklcIsrEFmGSm5goBMpyOQR7TpH/BNnTPir4pOla9aTR6DawyRs1sIY2iYFHjUzH53HuMn5sYwWatMPD3rzVkd2Go1pax0aPqf4Jf8ABWrwl48/Ya+3/tFeM7C8vL7TLrSU0SxtlutV1yZWaMTeVGNqKAFO9wse4Zzxz+anhD41/D2yl8d+DyJ9M8MeKBPf2V1bqLmXSnRGMAcKTI+WVVbB+Tk89/qLVv8Agm6PDfhtNH8Mw6TcxZmNzPPavcStCEwiDlixwqknZhcZweMeFfHPQdA/ZknF9cx6ff3dgTFb2cdgFuLrbwZJJCB5aAlsMq5b5e+ajDYCnSm/Z3bk7vXQ9XE4jEz5b6JdjxP9n79pbxJ8PvEV3d+Gr51k02Nri6kI2jyjlGzkqwyHwApJyw6V7t4d+MOtxaVqVzrE3iPTNP1KTZpcmm69eF085z5qO8ThlVsRJ8xKsE5y1fHfiP4u+IPiV43vr7TLHStHuNSZvNisoUijRWByGeQnqOSSwz1PQYl8OeO/FmjaYl5J8QNL01bZyBaM0t1MQONyxrG0bDA4y2K9hZZTnJVEtTgqVZNp32+4/U39qPxZdaD+wH488N6bdvHYpoKw3SW8wWK5VGhb5gOpwF6YPIOcAV3cM+meHvCXg1o7i/vp9a0SF3kgtfM+zMIlLiYhmCr1wzlQeBg9vzE8Uf8ABRjxNq3wt1jwpezadr0PiGzawurt9AXT54k27FKvHKA/BOcpnjPJrsfEv/BR26kXT/DWvWetPpvh+GK1W3sVX7NeoqAoJwWBkUjB2nA45FVDBz9ooR7M7JVmqTktdUfXnxH+IGlfEjVhp/hya91C+un+zm/nuJI9G04ZiB3yRjMkmRwEYYAALJ1Ot4V+Fll4R1Sx8QeJn1DxZ4rWBYDrWpyzXJRArDYhkyIVHBAHI5y7V4R+yZ+1j4x+MFkbzS9B1G5iR5IlW00xZUtgpCqiAgRhdpzkYwdw7V7hrPiT4n6baySXPhXxi6TIQWt9IjkZgcd0JxjqCDkHpzzTjUgvdckvUipTkmrq6Z6JFolt44tpEl06XVdPWcTQ3cb+YYCM+YyhTlV2k5wegzUGreB9K1m0lurXyo7zTy1mZ5S4SQbyclVIJ+VmweD8xwMcV85337Svj7QNYubG18KfFczNL84h0MxhTjqWYqAMd2OPxplx8cPGdteXv2v4afF+eS9XDva2MMzPIcbWkEUpI/rWywq+PmX3kqu/gUbH1Bo/hJ7KysbSwuUmujdCW9R1by5uMMASAUBPOSMc8jOa3tH0lrWWe4ggks44Y5oZYXw3nBjkOSVz8renDAnj08g/Zw+KZ8cfC6WfWNP8SaLexX/lW1tqFl9ll8v5S7Shm+UoVPzKSCCAQCK9f0mOC/uXuWEF1b6azBRcXbKPMIK9Y87dp4OfbqODzzSu0aJzVnLYi8T+CX8QW91aq1npLzysJbq2jIePA7kspCt/wHB556V5Kn7K0+teMZEn1rUhB55ka6DJMHXevVV2sjKxJBPHXpyG+h4LeCa4s7Ke50rTo55JAss7SBZo1BKjhTleNvCsCQvTpWRc6nZ+H1cw2ksC38rTecIOp2KrK78MFxsyp4yvQViqRsqyIvAXw2OhapLOdSv7q+Z9xknZT5e0PhtwHLElcEhj2z6M8YeGJdW1mO+vb6O9nkT/AFskSSTNITjiM43Z5BA2/fGB8tOstWs2hS7tpltYWJKCFBsXsSfmyDkZBwefqKszSW0cto0kayqk+4DyQWzjcWA6MeMn1p+w6g6q6mKdNbwnbvdw6fapHGwK2USG1LqgGZDuUkOQTkbjkAgYxXzN/wAFJvjH8Yfg5a2l/wDCuw8c6HpMmnzHVtWsbtHciQpvRxCWdU2qow2FGMjua+rtRuGt76KeRbyKKQiREgzJLA20lTyMhSV7DI5HSn33iSO90mGO2RroTBVlkURLKkZJYuAxww24JAz94j2rejpNN9DOq1JWPzI+Bv8AwVejuPD1x4d+KHh9fEVrewmCW4tAsDTAqFJmtj+7lBAGcbDxnrzXB/Fj9ibSfjBb6/4o+CEuoeJ9A0SNLnUtMe1kWfSg+7hHYnzsBGbYpLgED5sZP6KfHL9gH4UftC2LrrHhcWeqJGSmqaJALa+kkIwGkIBR8nn5lOa3v2ePhNpv7M3w5bw54Qs7FdKLA/ab13W7upmOG887MsecZAGzAAziul4txu4r5dGc/wBVvHVn4U3NldaJcOqho3Qncp6jBIIx2OeMdRirekeJkDCORTHjqSa/Xr9pj/gnz4N/ai0u4v8AUIbXwx4wdMrqVkUkjlkBO0TKqKHBHVtu/pyTxX5s/tGfsMfED9nW/uP7b0SefTYTkapZRvPYsC20ZkA+UklRhwrZI45rrpzpV9tH2MXGpRd73RxVldpNh4iFdRjOSM16R4H/AGofFngfQ57C01O5iS5Ai8yNgsm3oQCB6cZ68mvDIbm400kDMkXPQcD/ABrrfhn4/sPD+vR311EtybVCUiOMF+gJz2B5rz8XllOraM4przV0ehhszq0pfu3Z/ifc37F3jP4a/BfToPFnjInxf4/v3E+n6S7YtrCMHiWZyGy5YfdGGx354+t7L9rg+JrcX99fK1zckuw2qyoCeFX5ThQOAK/GPUPFF1eeJJ9Qe5LTyuWZ4uF/D044rtND/aW1/S9NjgW5kdY+AT1r5biDIMRi1Gnh5cij20X4H1uTcRRwyf1lc9++tj2Hxd8XdG0/4feHLbUPEtxqN5ZIYZtOsrfy0tbVjkybmUhyQF5cbsgdABi78LToniXUrr/hG4dStbW2mbVLePULoQCGZnUJHHFjbuUIFMu4kBvlXg46nR/glYra2+pR3LW3hiPUYtM1u2ubSVptIZgWiglCAI7gRnkdWZcAjGequf2XbXRvi/p8CXy6F4glu4LK70pXSW61CZ5gVmiWNxGiMfLcZ27c5IAIztCnGNK8U0z83dG8OaSsbmlaz4ci8fajq+t6NpPiHWte0aPTpdBGnPJJCflDXE++NQ0jSAqu1cKrD95wTXP/AAk8CeBPh9ZQaT8TIL6815buCz0d77X2WDT1cx7VijRvNiUOWBY/u8kfMSvHu3xw/wCCfGs+EvAIHi34nfCD4eaH9sERtILnfrN6VOJCbjEeWXLABepYEnaOcr9lfxv8Exo1nc/EbSvDm3RHm0gfa4N8l5bQXDwQuVL4fO4MysHJO5uQDm6eHqzglO6T9CpUnOEVJWufPeufEDxP4q13UtA1jxJbeHkkuBbTWvkzX08UsfyIhjfcZy4X5RyvzqcnadviPhf4q+LPBviK9tr6a+sbaaaKzu7GO1kS+McbeareVlTtZm+ZcgNvxgqBX6I/Eb9qb4JeAbq61LwP8P5Z3a1kFusmlxw2ls6r8s/7wn7oQAAKoPOQ3Svlz9l6SK40/wAWfFTxGpFhcw30l3O1k1xNbmUBkhifICXBCoQzRlNiNggfd6I06dNNOKt59wxOGjTUb6o9r/Zx/aO0LUvDmsaN4MLXE13iXTLOaIxTxko0sqTSSlYTbxF5GCAHA2qARzUF38Xfhf8AFn4OF/D62PhDXPAwjm1rVry0jEKTzKPNnghO4kGREKbEGCyHjk182v8AHH4gfEux10+HLWdtF8N37ape3kFgLC4tIyHXy8KzRpkGbICncQ3bp47e/EXXdF8YahrV9L/wnF/cvHC2ufvJIBmNWaLLLHl1yAckj5D8rDmvP/sS8pQk9d7XucDo6n058ZrPXfAHhGFPC3i0eIrvXtNtra7tEu7aC1UvkOXjd+CMINx2kbvmJJ49E1n49+KfD/7Kb2t/oc1x4++0rLbXeiwxS22oQI2Vu90R2rtfqMFdyn+J8V4n8OfilpvwXi01vEHhLSPGFh440N4bRtct1N5aqnAjQZEaIG2lXAAYAHhhg8xH4q8XeG7rUPC3hjT9N0fQUIE8K6rHJJzwSzKERhnZ8rnIZa2o4FcvJJXs+vU66VKM5O+3Y9u+GnxF1r9prXV8N/Em41/w/wCK9eW4jsbi2hTSbSORShVfljXzmljBX96wUhcAgkV0Xwu+G6/DrwBB4f0/wheeJXsbOZxdX19HDbzbpDsZVc4AJBA25U7OGyRXoP7LXwj8N+JPBo0zWbG21NmMMd1LqJS4SeRmOVlhZQwABfJB+UN78+teI/Cfh7wnr9rEul2tteaRCk1jLpySSXKHAxGmzJXG1WIkKA8AEldtdbaT0enboj3KGGS95M+Vtf8AE/iXUfEV7psPh2HS3t7JruBbA2873kykEQ3fks5QMgPlEspLKeeCK4P4aftSeNv2aPDvjrQNS07wxqWo6de23iw3msOQRI0JlhgjjJU5ErbtpYEFWwCC1fY2q2PhTwx4xvtYuNE1yKW5LteTX06C4B4URwxsVBAYklf9rvXinhf4AeFPFnxB8R+JNXSy8UnxJcxanaCTUA01jLCCsYK7UGxUbOGJGSFbleVy0JJuqr2DEYeFSaTPhrWf2tfiHpPiO/fU4Iv7X1KR79rme28q6RppjM7hxhipJIBJJCnCkcY6L4S/tRaL4r1yw8I+Lbax8I+GdTPl6ld6cJtksn/LOa5Cv+928g57tvOcEH7u+MX7EfhnX7C08YP4ftrfxVaxiOcx7JYZoPL2kTxyLJG48vIJ27uQV+bp4j46/wCCeHhbxB4et9WutUtYblJpXubfSrSOB5VCMu9EIVVCSqu1CfmUnLgmtYywk7tRsjgqZZUV2leK2OK1XQtF8C/BbXfCV74o8M2Q8Kzv4n0bVIblJE1aJ9sMtsBG5JkDCJ0kKkkc7Rk14zrHiIJolt4g0PxE99bm7On6mxULMhlXzA+0ryrAyrux96Pn7wr1z4yfA34YaP4O0dPBem62dUFn/Z97PfI6yeeGKzTSW4DeW7F3CAuFwq7WYAmtL4af8E79N+Kemafczwal4f0y2kZtSa3Zh50WeVySwDLlsNhuMA+tXh6VOEea9297nPHAVWm7Hu3wc+MXij4wfDOz1HxJ4z0W607TIDc3H9nabGt3cRhvJKXLEqsYKlW4xnIHTis+98Ly+NdTu/Dnhayk0rQrfyo7rU72V7tbOMRCRHUIyee67tpKs3zbsjqTufsS/AXwnJ4N8U+ENKv9fvbTTtR3GyvL+eOC9jeIAApFIqN8yuCcKCoAIPFeT/sw/GOw8PaZq8VhappMqXbwS2Cjy47dQ7FY1XqMZxg9wa8fE1J0IylDXVLy1PoMvy6NVRpN2Tvc0PGPwx8ZfDzU7W8stNtfEthY36zqfOEjrGEMgeQscKnmLuKBUXcN24ZIHg/7R+jQS6xpunRIkd7pBmv9ZiMRkFqrzARh5sZfe7naB90Y5Ymvtj4d/FSyR3dVubzUrpxCHVBIChAPTvgkY+oPQ1H4w+BOj+Kk1S90qeDSvEGv3EN3qTCA3iXzQkFVaM4KgDK4DYbuCCaqGOhQlF1eunkVLh6M+aVJ3a6HwV8UfG97qnjSZ9Q1Sa41PxC6Xl8/+ptrGZmkRo2/dgMPL2EFcbeFPINXb/4V694m0azs1n+1nSzKsN5DePPDdSK0ZH2cKhyzBiCAWwRX0h8Q/wDgmZaCM+KbXxVdTQRK1xeyX0cSC0hKkyMGB4CFgNpXC/NjJGD2v7Ovwm0T4ZaNe6pdRazc2epWbXnh28NytpbtIzPHCkcRk8yWbeUkWRWOyMszRkDj06+LjFKdJXfoeDPBzhNxqq1j5U8A29t4Te60XTr/AFe7v7WdRJcS2Rk0+xkJC78rl+CVXBB55AHzCu0+CFhJ4+kvBrwuobTTreU6hqnmJBGW8wlJVkJBDgxHaV4IDAYzmu+0n4R6xc+MxGseleGfCBu2SW4ublnm1C5R9zS3DO4BbaGwSoUgYCgfNW58PfBHhPxP401DTdMfSEuL3yby/jtHa3t3e3bORGzOfnDfxAnLZDEMSMXL2iu1qZKhZp2ve1jD+FnwymtvEutahoepalq/h61V1S3mlUyXReNcNGQDEAj79zbgUwvTOD9FfDn9krw5dQ3d3qk0lvrUtvFfG6jDC6iZSHDl2JVlDBeAuOOR3pfhx8K/C3wy8QO114c0e3u44CFu5ZDPZz9Sdzu5Y4HGxhyqDnHFd7qfxETVtUMNpdwxQBUjXbASrMSCPLO4D5flJDbsHsMHDdFOXMexRwqpz5meQ6T+zfe+HviFpmp3Gg6P4g07RU32bWkK2d3lzuzMny+YcD5eSAGKgV9SeHdbtNHs5Jb+wMk1xAWcTyNiNgpwRtz0znBHOAOoxWL4X0KOTS4beW6hJFv+7kwkb3GQCcEE5YqxP1B4r0G10tbbw7DLLZx/ZZt0nmyvGwuRvVGjzweAowGGPnz3IrZScUVGkrtnGzImiaasSOkdiAUjiT549nU5bH7vJJ4wTzXw837Gusftr/GzVdR1u+uNN0J3We6aL97KyPuaKGJm6YQE7iMAAcZavff+CmPxq1T4MfsceMH0iFLGfVYU0xLmNsyRxyyBGKkY2v5e/DDA6Yp3/BNf4leHdb/Zb8O32sxtZaxBpEEUtw92IY1SOMIrupIyDEitzwPm54pSUlaa6uwNU2+R7pXMzwv/AMEfvg/oPhsyXngnVNUQRAh7vUZ5PLBYDdhHCqc454xmub+JH7FPwF+E97BounfDW28SeM9QYPYaPFdSyyTIGILyM7lYYlI5duCOBlq+itb+J/iP4ypLp3w0SPTfD5ylz4s1BA0G1VO8WSEj7RJ/00wIhj+PGD5NZfHL4W/B74iyeAvC2vaZ4h8c6zP9ou7mfU4lmvLgKAxuLlictnoiA43YVK3p1pq7bHUhFPlaMXwZ/wAE5PCHgjwH4l1PV9O8Ly+ItW0i4H2W00kPZaeuxhHHbryflLDMj5dmH8PSpv2ONN8G3v7MPgvWNZh8O6KlpoiLquozpFbDEOYpGkc8MzYCkn5jkCvc9F8cTa9Pb6NqenNFfQQ+bcX6w5tYiqqQqyMATuV+Bt6qcgGvzF/bJ8H6npn7I1zdW+oBdI8MeMtT8O3tk7bPMQXrTW7gqBuKknI/uvnsKyknUktWrmsIqNGVl2Z+kvw5/bi/Zr+Ffh/TfD3gTVPBs0l3dLa2Wj6PgmSSRyXZ2C4XLOxZieS/UY49t8Ow6L4vK6ppGoaFatIS93bR6mkrM45KmJTgEAjjjH51+Bvwy+PWl6F8NNS8O3/gLwlrst7E0un3q2my500jexRZUKvligPLH5SOOTX1H+x1+0vJoPiKy1HU11PTdLCPu/tSeMTWgxneGyDIVB5DfPj1rzsXkrScqbbaeutwo4v7M+mx+pn7QP7KfhD9oP4byWXimxvI7MEXSz6PqstqyOB8rEwFtwA52vkA9q8/0H4Q+FfhB8NbbRvD9hfXNhGZS17f3rTyxuTghyPnIXt8wAAHFT/BP4vaZ8SfhvI2g+JQ0rytbxXzReZbbuDueLIzwxGMgEiul+LdlcfD/TGNmIpRIoYXUkAMCZXkPk8ZPKn+Ecc14ko4mLUJNo9GEqbXM7aHzr45ubiz1S/iNvHO4bdCzzNHFfIf7kT5X5eMseSPTpUFhp9jrVkt3FGdBvr2VZFlTdC4AwhOW+U5xzgYJycVa+JWrW+p+BYNSurizfVoZPNtJ7SSNmJU7iGIYFlBwMAgAnoar+A/jNZ/GCxuIZo5orzyvOlEmHhkcHkYJyTu4YgcZHPr9RgJvltPc83FThN+6dHqGoalDcI1jeXGpW1lDtEVw7vv4JKqQuFGSO2DzSaZ4mufEt5FpbrHafZgZHsJj5TMMqGbdj5gpIPyttIwRyeGaXoOowz3Enh67t7ezsVC6hp11OWWB9pcOjEFhlWA5yDwARya09X8Aaf4qW1m1a3huzY3Pm2586U4kJViUfgLxkcdP7xFd7kuiOX2Zif8I1ZyazcWVxp8dg3zyBrW6aODHJKbuFPRTjPJ71maD4BvtOzcaJrcFkWi/fWupxySFG4w/DAqwDKfvEFTivQb7wFaMNORIYrm1upBJMl3M8yxDbkR4MhABYEgkkkgeprnoNHTSviJeraXcCu4UvbwzIsEWSSrFMGRflAG5QQRgAcUuZjmtEjjRqfjjVppilnY20VpCZpr2KYMQAMGNo5Sko5IDCNZB33BcmrXhjXdUv8AS41Tw/f2M86ReVF5sM6BnQD7sbkBd2ORn3A611ks9vocklzqeoIDNOAZHJRlwAow5wNpJxjAzWbrI0q+vp4rOw1mCGOJrWKKFxbW2So2kDBAJKEhsc8g8Zpt2MiXw/8AEKHSrmSztb4y3Num6WKa1khRAxAXDsNpGQwypYjGcYrRh+I1x4psFVVjNjcMI7hSwkaEIeWR2UEkMcgFRyvXtXEQfDWPXNEs21O41FpbKUXFvIbxnlss/eUvGVLLgrkMpBww75r0O51C3vNLhTTZ7zUo0ZvkjWN/LnC5ywdhgNzgb1ORzzWikkrWGm0U/wDhI54NRdraOO+3xpEFEUcb3BUYDBsKCSuBgLz6141+114c8ea/4TkvvBF5YSQSI9trGk32nwi3lhCl2kZ5FDZXgAcjK/7Ir1WTUdKs7KfTdXSC20zUzFeeVceWrpOjKVLbzgASFSyhxlSARg88n8U/hPo/xe8MnSprSe4mvZi5WwleEyLtUbsxncwO0AhhtwB1JrODlGSkipSTVmfnB8Tv2Sbfxq76roVvaaXBDdmG8MEnm26oVVlkUB2bOHBK4AGR07eN/ED9mXxJ4I1G4l+wXR01XcW18seYrlQGIKspKklVPGSea/T64/4Ik/GbxbY2svhrULJdUtTFLBbalc/YzdAyGQ73chmDFnIPlhhwM4rM+Inwm8Tfsozr4P1/w9rkl/rccsfKF4y6YJ2MoYPGTIygtIGHB44FaRxOKoxXMuaJ5ipyUtz8l/t1zZAo22VB3HTFXLLXIvJw6uGBxX2l8S/2VfCfxC8RS3T6fLpFxeym4aW0OFukYnMgjAIB3AEjA25IJBPCeHv2I/hmbWVJI9du54ZSsrTXq27I2Adu3yz0BAz3OTXTHMMM97r5GvNVOZ+Cv7TI+Ga+IrbQbeSy0TXbZXm0TUriW8tvtajqTGMPu2bgWCsD/Fxmuh/Zi0e9+LvjPxb4zu9et9Iv4XN7IJ4p3e7uJnchYtrB1YEMysC21lX8fWPht+wnpHgzxbfP4nt9M8YWeq3kchtrCWaKKzkLS8Rx7suFyEBZuhJOMV6bJ/wTN8Gaf4203x34U1u+8Iz6TOsptLQiYNLnO4A7ioKiQH72egx1rz4V6LTk3udawlTn12PGB8CmnuVn8YeJdc1HU45vPhW9upUt25wxAG5i3IHMitgYKYOa0PhJ8K9V0DVdZstNgstL028uftsAntJvMikIbKRMwDqpGdpO0LknO0gV9Xy6PqV1rcgMkkf2RlDNJgPvUlgwIbPOPunJA47Vh+InSOWXT00Kz1O1luFa5KMWBDYGTyQSBnORzjHqTwvEP7zvjh2tzx6++FmpRaZPZyXD3emXdrM0i3k4kZpypxIqKhAAZjkENzyDXHp8KfF3gSxuvDsUOj6N4A1LSFtdd1CacxvDtxg4yH3PHuTgbSZATkgV9J23gWO31JY7K2jgtrlz9pa0QRlRkIGXaoKAY6ZJwM4rpdV8L+H7XV9LtL6CLUbyeRpIsW810DKikCV2KbFOOA0pGCwI+7Wcq3MlGWqCphoSjynyP8Pf2btX+Evi/TvEfwvn0/XoblfsupaTcW4mT7FMpVpNzKGZAdxAaNQCWwSDxnfHL4LapLr198Pddv5LTw3awxy6Em2FpdSZQse6WSIbo0LblEbrhtiYY4BP33/ZMGnyyXlnosRu7iHa80UKk7N2cHkEtl2P51iTfA3wrLq0F1J4etbe+1O7b7RdIqb7mZopGeQkjccIGzk5AHsBWkZWlzPfuZTwUJSckrHyV8IfgBN4X8K6Kms+EbzUrrRL4XkcriK4utKDeUrxzhwDMAEBAVhvUJt3Anb7v4w+D9trmi2tze+A7SW7WZxZ3elwQRS3W5jxPI20qzAF8HOCT0YgV79ffDnRotYS7kwEhUBoyG8pvl4YBiec/McDJPJ5o1TwDpXiaKyubxRO9mBc20khZZLV1yBIuMbWAYgN6E1Ld3culho09Ujwv4S/BXWPDutu0015aWF6S9xZySFXjGwFXXqrnkZYJuOPmJxx6/YeGbe0MiRJse/i8u5llcXci4csrBj0wQfl6AflXUXjWsdtJBF5IDRDYzbht6Y+6RnBA4BHTrTrEzf2JCbi5jluUdTvaLZ845z1JwTnAJP40OKWx0Kd1Y8h+I//AAT6tJ9ClnuvFGu6nb63It8JIdR8qOGWT5jHsXaFU+XgJjAJPrWPpH/BPDTri50q5mSXywoM8ELERw7VJUbXOWyyqSMfxcEHJb27U9ZMHlStcxRPI6QER7Q0g3ffO7BIGeBx34rTGlXtzYTXsc72l1dFXeR9u59owrZ5wOMd+nQ1b+GxLim7lTSPhlD4b0q3tre0jtrWzQmO3hhV/KTAYDB6E5JxXjviDwBZweI08LeGNKgtdRYg3d1DCsVrZoVAaaViSC535AHzFly2B8x9tu4wy3VsizSSXMbCWdkEaQvg4Uc/PggYPU9eMVxKaVa6Z4fGpi8m8PXEJkkdsoU3qxALqR5cmevTGD1rjpO8m+xq3eKUjzz4gfs3aFpGh2enTu1toUEENvcXc8nm+TEmIywjYgu2Pm7ljnGTWX4P+G8N5p+r6HYapdPp9/FNFbqzJCyRMCcKgyCGwCw5ABxkEc7nxT8RP4l8PkC31BmueZCzb4SGYYZTGw2A+hAPIHPFY3wQ8EXPw31F9R1mKLQtOuZUUzS2TpDfKA2EUtwzBe3PA7V0ybcbsy91e73Nn4QfAO5+Afg3Wrme7hhu9SvWnWO2kLquPmVstzycA8DG7HQV+XH7SPxO0LRf2svF83hhNTtNOvr4G6huhGskdzjExUozKVMgkYEH+IHsM/tcfgb4B/a68Kix8Rtr+q+GLArdXkFveHT0lkReLeRom3sjb2yu4Fsdq5f9qz/ghl8Hv2xvB1jb/DPQNL+FvirRLWSLTZ7OMrZ6i2WZY7peWflSDLkuu8dRxXNHMcLSqKjW3lsdUMBifZ+1o7R3Phz9k2xtvHOl28raibSBGUBIRh5iQM4/ugDABGcbVHavsD4SeIbbwa407TIo7GydVwI1KtMEPQnqR0Jyf61+b9v4U8cfsPfFvUPBHjjTrvQtW0acW7xyghSu47ZEbo8TcsrrwwFfWHwk+NUerGCcSqohX5A3JYZIJ68HJOM14mYxqU5Sja6ez7HuYF+1hGa3W6PbfiZ4OR9dktLrT4fEHhDXds13ZzxrLAJQc79r8Zx94d8ZrzT4i/CXwr4E1LRb+aSfW20uaN4NCsNPt2EFt5UkYjTJGF2MOhZjsHoMe3/Dj44adrnhVNIu7eSQ3LMsaqm6WNhwXwTgDBHJPcelcp8SvhvqPiaKz+x60Ps+mXIk8kTeZbgrkhZVjY5BJ4ycDninkuImv3FV+6tn5nNm2Gg4+2jv1OUi+H2k/EvVlu7jTZINWWMW0U9zEu1HkTYxWFm2bwikZweduMEENT+G37P/AIR/Z706Qw21jc6rqPmHUtQvPL+0yPJyUBAVNp4yiqRgKcZIr0Z/BlrPFI0jSNNIxRbiKYxiMcnepChiflBwePemyeF31JLS11N1misctDmGOEr85bI2jLMDtGWY+mRX1EGfPSgtLrY4i88IL41tb+KRpbCJ5FZngMYjtisJ/dbclgpDAnOBhscg5F/4MeBHuLYWsqW1tEJSsBLMzFQu4suQS3GCRxjJAOFrf+Hvwji8H+I7+5tbm5D61Lh1WUkXGWB2OpDbznPGQNoAwwVcdRZ2zeFNFWSdWs4LLdJI6QhfLzuI3KoOOTngd+lNzfQasVtV1jwn8MdDutc0208RXISXffW1pYSTXE0uRFIY7fAIQAKRjaNuSOTitXwt4y0bxtpR1HQrS7W3lYRKLvTJtOld127gVmVWB3Ff97HFZnxB8eaF4H0ttf1/VLDSLK2cEzSSiM4IJXCnJ/4CASSVAU5xXzp8aPjp4n+JtxG8XizTPhD4HumMf9oahIbbXtUhwgdoIWUmNTu4Y4bHJGGFbQpSmtrGVSfKxv8AwVG8b+HvHvwJ1L4e2Wppc+JdRubIJYwuWW1mE6ZM7f6uEY3YDEEkjANfIN/+3f4N+BGhWHh3TPDa+N7vQLWKyVLy5aLSZmjJKtLEuDcbGZyobCZYnmsb9q/9oWz+KY0z4ZfDzTZR4W0e8WCF/KV9R1u6kcIbiaQcyzHcQCfu5xzya9p/Z4/4ImRSXX9pfEfWpJSX8/8AsjSvmcKWyVlmOGLY7R5GehPNdcKVOMV7V7HO5VJt8h4TqH7Vv7R3/BQnxND4V0K/1Q2ki4Gl6Iv2K1ji7iRwR8gH998Y4r6x/Y2/4I7aN8Kr/T/EHjG6t/E/iW0uYZWsI/MSzsHGHDE7SZXB24DYX5jxkZP2F8KvhL4P+BeiW2leG9M03R9FjUQyWkZFsly+8jcJCBI0hQ/xEkHOCOlddqlxbz2cz21kxUOsarESC3OM5Geg55OcrwKzrYq/uwVkXSwyT527sw7yZQTuuXtgqF5YQA7KOhJz94kcDBxX5f8A7Wv7Q3gvTvDHxa8N3Hhy88SQ6z4xbUNNE3n6fFaTPboTI6NiXhy5VcYbqcDFfqTc2csU0Uz24nuAWtpXuN8bwMB/CEAz1IySM8etfMPiP4SaDqv7dHirQdT0fTLrTfGnguDVLtGtEZZ5orqSF5ySOHwQS4AIOD6muWnJKab2R1yd4Sj3PzV+Df7dGt/Cv4F618N49M8NrY6uGRdVlsFfUrVHKlo45+qg7eO4DHBry99ZZZ3aW5mlMZYoVORk7iTjoMk4z719G/H7/gkt8Q/h74pvotAt9N8TaPHcEW89pexrMIjgoXSTac4ODtz096+c/iT8JPEfwK8XXGj+JNOuNLvbYKzxyEMpBAwysOGGR1BIyCO1e5CFGTbp7s8OUakVaatY+xf2Rf8Ago7J8KPD0mmy6xFptnNclgoVVuZAx5X5gQV+XjuM167qP/BWGw8SahH4Yk8TeI1sdQRiZGQL5AZgEZGXlgOcqDz+lfmLaXDSzlFjWRZAqgcjdg8fWoX0+4tb43UeLco3ygNjYc8j2+lY1MqpTlzNalwxE4q1z9B/id4mvvhzJNJpd5canZbEaaS82gMB0dAeVOT+pzWj+wV8VY9b8QLepqQLjUL1JNKUCe6uGEDN5jEfMcADao4JUjHAz8ER/FTX4L23mOpSTS220KZJC67R/CV79a+r/wDgmV4U8cfE/wCOMXiePw/C+iWDTb75ofs1qblkwFVh9+Q5I6EAnJ9DNTD8iYUal3ofo54H8NX0dwl5Hex3Fjqtq0bb0fMbB8sNrEsg2tH2wTnG4Djat7sxSvD9nuXkkXzFYuVVcYHIBVWOD6Z9M0mmw3cwu47izEgj+VU3jDDsT0AGB05APAx0rd0nQrfXLa4t5LiHSblFMkXmnbFJHt+bLjJzuwACuDxzXG7dDvs2lY5XR/E+n6tdTkWGpWyQv9nZGiZVYg8MZACOTnBbBHSrOrW0WtzSPcIY0D+THIiFZYY+D98Nkj5icKMexrX8F+H9YvbjUJbLTbu/mhV5blkUOkUa/KzgAYwMgkqMgDJNZvh2/N/ezW2qzW9krypDj5iu7OQRgcHAxub25ojFt2Qn7qbMPxLpST6Gv2W7u9QtrFs3MU9uJikYA2iPby+SehHGMjINdd8OfH3iKfwp4m03w1o41nwz4gkRChtftksZVRtkDqiBTnIwCcYHAIJPK61+3h8G/gR41s9A0DT3+Jvi5SII7HT2W7dJAxG15GPlxqpPX5iuORgV7Uf+Cmf7Qc1lbr4d8C/BzweqwhLdNUvrm+nKjjjyAq8ZwfmPNbSw7X8R2OeFa/wo8l1X4JX3hm4t49X0fWAWUyFJVmWNhg87WwpHJ9ccVXvdUstPSSGV5IXutmWVTkScYLDGBk4OTgDnkmpPiF/wXO+O3w++Ktn4F8Xw/CHXb/xFH/xL4LLT7hI4rhm2xQymSQgCRsIDwVzk8Zrh9f8A26PB/wAT0u7fXvAN98JfiLFbG6FimG0/W1HzYt2wpSU4O1GBVuVyDwdfqr5Vyvcl1vefMem/DTwZN8YPG1vpFnItwbh3iaV0ZoYY+MswPGAO3PtX1Xf+Nvgl/wAE9LSygms7jxP4714H7LZ6baxm7unCjclvEuBBF1JPyr1JbPFfll4i/wCCnOo/s6eFpL3w/JYmW7gdYLdE+YybuJX5y2AcEZIJAHAzXlH7Nv8AwVo8a/s/eHvFviCxisrn4jeM9TV73xFqlp9pvUskTatrbBjtt8MXYsPVBj5a9Gngvcs17xy1MUnPTY+yP2wf28/iloekarrul6xovwZ0yG42/wBmWk8dzqVwHaQq7XEyuOGBLeSqjoN5zXx3pf8AwUa8TfHfxLe22q+OdY1XVbgLKLySWVtP1BsKNk9q+UjOR8skQCjPKg/OK2m+Jv2hf2+fD2ratcWHiT4h6L4ckkvrz92t1dWbMvzMUGZGTYQMqpXCnHpXgvi34QweJNSkjtYzFc2pPmwBQJEbHoev8q1jhOVctTciVfmfMfo54V0nSr/wlpWp22j6ZJaXe2V4pUzHdvtOVV0A5JbkLnGAcYrhdT8D6dYardHUdObS5riTzVhjgnjUoQMN8gKtyCNwJBx7V8U/BT9pfxZ+zXq89peTzahoshLtZ3CbowTjcwxzGcdGXjOcg19heFP21/h74s0G3vZdV03Q5nUB7TU8R3KEDqTnDg9mXgjHToPLxWXqMu/3nVTxStqj6T0/4BaHouoR3SW2qzzMxcyzXkzmNhwWCGTYD8x4C4J5wDXW29rc6XpkNtbGOWzErOI8bDkrhmG3ndwvXtmo9Fd9QkDzeUpgZfLmUhiwIPIK5DHcBknAHSt6xsBd25kDhZDlG2ZJz7Y49+teDc9vmsea6/4STV75C7yW9oJkbeAxnmkB6dRgcke/510GgeB4La2nEAls2eRpIrhXCTFQuGiztyuS2CM9utdXp0USasiuTFHbxkuYmUtu4yCM9wTxV5dNhs7srK4CMu6MsSueSScHgHO45HrjpWcnrY1ir6o5A+A20qeeSRTJBaquJfIEkk6s2cEbclhu2jKnHqa6fwf4ZuJdPSe9EctwG37fIETx+ikAnDAcHpnrgVOs76Pew+VYzXTyYUDOBHkj5snjGOw61qy6odO06VpZfMjQlyHKqIFz7dhnjuc007CKes+GXeOIws6StIHkV1L7lxyOuRn9Kh1vwuuqy6XcQ3ckJs3ebMSDc5dCrLluwHPHdR6mrHn3WqNaz2sFo1s+YpTIrrMygkHqMAgj6Gm6REl9dkNGbWa0jzuCMsUakkfeKhS3QkelTOfYfKnuQ32nXFpbmaSBGRELoFAO9ueD2HGMd+BmqWnXl9rUcsV7pNxZxqMRhPmaUjpkBjtH1xWzZ60nhS1USAzXEkRdlT70zBuAFJJIPB6Greg6/wD8JG0QljubS4lBbY29JB/wEgEH/eAqU9btg46GVfaHf6dbRXKiCORnLRSABWB6FR07dduPf1qCa3i0uRjcuTHbxeZIrMAQg9MA9c9smul1M/Z7xYIZNPgkjA/fzPueQZJcHHpkc5xzzRJpzf2fIwvyY+oVCsYHTgEZwMZJzyc1qppMyMtlhm0uE29qiJG7N520xPIMcFsbSfTLYPHSuf8AH/xS8OfCTRba+8Sara6RZalL9m824lKorbS2wHB3DAc84AHet6bUgPsBiHnJNJlfJbcyHPLYzyOeo55rzH9on4AaF+1T8NNW8I6wssEN+rXFrLbhTJY3K4VJMHJc8EEZGVYg9apyV9RS2bRyXxM/4KYfDrR/D+lxeG9a0/xLqGpyPFHDavhIGU7d0pPIBzgAct24rhJP2h08aXDSatcTTY+YIMJAFIGMKOMZB7ZyDzX5sfGn4ReJP2PPjvd6BrsatcWUgZJYjuS5hydrp7HnjqvQgEc9t8MvjtcJq0by3LNBLIZ0dEBG8H5QzEZAHA4A6n6111MFaF6evW/Uwp4lfDU+R+hkl++uvMbK5NrfRMyRTxSkNHnnaQy4I7lSCCOPceAft+ftmePz8RvAWm+Mdb1a807S7W4VoRFHb2RkJjVTGsaqMhA+O+Ditj4T/EgXd088l7bvbJ5r7UlKszHn5+eSRg46Db3qn+17pfhv4teEbiBji9t0O5YvmEWDxz0XDKVz9BWWGrKnVUJq6Z1Yigp0nODs0fQv7Fn7QNzrPhrT9J0u/jaK4dJZD5xRz8gGWCkZUhgCD6mv07+A2mpoF3BHeTSXE0qiRBKvKkBQX9MnI5wCffrX81H7Lfx28Qfs9/FLT9FZBc2d1eskUvKM4IRcE5GMbAcZ+XNftX8Af261+IFvaaXpOoyxR6YVkuTMbcfakwo3SAc4OG6YXepDcg1eJyulUre1aXu7GGHzKpGiqcXa+57/AP8ABRT/AIJz+DP+CifwzurW7NppXi3TYGOj+IwoaWxk3A+Q5XBaFjkFTnB+ZcMM1+G3xT+Ffjv9hj4jXfgv4gaVd6PrVqd1v8++3vkJwskUgJWRCTweoPDYbiv3o+D/AMU/DzfDoeIZp1t7O7R/tKTTbTG4+VSExyWx1715b+3z8A/Bf/BSb9mvWPC8d1p//CW6HG154c1N2HmWVwB8qlsf6qQgK3qpz1UUsVgo1obBg8dKhJtPQ/JvwL8X59PvrKe5kiTT7dUnljZiFnj5LM5GPlODgfSvtr9l3xV8Rf29fC88fgPUtK+HHgHT3ZILlbOK41PV3AILRI+I449w6sCSO1fk94ou9V0bQLzwf4jS40nU9F1F7LVIZspKhjciSM/8D/Q5r6N/Y3/4KGXX7OviC2khkiSxhUIluEDLKo9B369vWvHnlSo03ON3J7HrVcweJcaa0ij62+InhDxL8CLy7j1G7PiHUYGVZJbi2SzubchwGyIgEYZwchQQCevU8wnxfl1dDaT3k1vdT52fZW8udQAcOq5OMMFIYDBI5rT+I/8AwVY+D/x1jF7qo1HSPEFzEIJZ4IGmtZxzuL4+ZT8qgYB4FfPnxYl0zUPFdpc2Hi++1qz8UiEaRpuk23mzQGJhkySMQu0sW3NLjbkjPAIeVVMRObo142a2fc58fClTgqtN37+R9PfDXxJH4y0m01aMQSxWEhhWa4gK3DyLhCd33V4xkgcnrxXHfEz9qTRfDNzf6R4d0xde8VXV0sc8ttNtsLB5GVUkuZwu1SSwGxQz/SvG/C/wL8d/GfR9Vt9Qu7LwTYTRvFNa6awub27fDANLNx5cZ+UFUxkDrXs3gPwvN+zl8KLXQ7CybULS0uWWWy0u0SAIHP32V3+fpksDk8HBwc+5CnyuzWp5Tk2+ZbFnwB8HdLuFtNd8a3c/jPxTFMzpcXUMj6bp/BKm2tyCikY2+a5L56kV+WP/AAUM8eax4y/bV1hbDVby5jhn/si1iiBDxrEVj2qoHV2yTt5JZs4r9Uf2lNf1/wAF/BjxBL4JtW8Qa21rHbadblGEkkkjKgZuOQrSbiCQCEbkda8V/ZO/Ys0b4G3Fl8RPiHYnX/iVqc0c891cyGYWV27Efu9uVLkHG8jgjjArbD1FC9R/cKpBzagupmf8E8v+CcP/AAzzLZeLfGZaTxROm6K1jt45k0tRghg7Z/eZCkuBlckDB5r7IsNJkmvZIIypXcRtRULs4YjG7gbccnj0xU9rp1y+uK0kN5ZpEwVJBhYJw3IyCc5AJyBtPK4JrMZJbfUJLqzaGNJcq8cqli7YyH4IywYckjpxXPOfNLmb3OmEIw+E6fQdS8MSwXdrqeiSXt0y7ILlbry8MRjBRgQwBJBOQSAcgcVWMg1FYY7YJFIWEkS2+S0nBx8vRuucAVzccsL2U8csccys0cskl0gDSbCQvXJyoHTv16811975PgwJHI95Z30ioygnbJFjbsAJ+6DnGAee9ZJWdhSMV4JbzVVhjWZ3jMivbCVg6EAlWzztHsea+cPjrPJpX7eHw+aO8ls9QvfCepWM7WrBpFZJY3jBAyMjORkEcYwa+jr+waz0m5liuJTO26Xy5LgR72I+5nHDH1Iwc14d+1O1vofxg+DnjJI1W0tPETaJcsJBuVbyEphyvAG6NRnvu4xVSfujpq7Ue56No2mrd2UqXEM8V5AG2zLKIkAIyCAejDHUjr0xXkf7Wf7B/hb9s34a2sTa5b6d4h0mQC21L7IZJCvKtE/T5MDdy3U5U19Ba54HGr61cRaikNvZwsFsVa4kZZI9q7t8eBjLHHGcg+tYWpeFbbwroaRTWN1JajbH9pggZlRlPRlBOxQFIySRz1B4q6UpKScdzOpBWtI/Ojw//wAEP/Eul+IzFJ8QdCtY4mRoZIrOWSXBJwwXcMdAcgnrXSJ/wQUkurmK91X4oRz215Jl5INNzJL83LKTNgn26+1foEmlNaXzXcd5bNcMHZlRj8v3SeOWIOOSAR9K8m/at+JcXwk+AnjzxXp6XNvqKWcy2DtcZ2ySbYlkADEAksGGQOD0rpp4ufNbmMZ4eCjsfBH7TvwF+Af7C0enxlvEPxL8X3EzhdLuy2nWNskbBWeZo1DSEsSFVHAO0/Ma3/2d/wDgqv8AF7U7e10nwF8L/BDaXosDJFpenWNwRHFzkKolG4464B6kmvIPhh4h8N/tneLJtB+LXiD/AIRzU0tZZdL8UvLvCyKqBYLhXYKY22gDaQQw4xzmvcf8Ezfir4T1u21rwnfeFNdtrWYSWWpadr1vArsh3Ky+ayNu6HAJ69TXtSouUbyVzy41eV2joj7x/Z0/4KyeFPij43TR/H+hP8PNbaZYnWCMDTpJGb7j71Bg7YLDb69sfXd3pNtErXV9FcpZFlhJhnR2QuXKoFIB5A4HT5SBXxb8b/G3gT9qD9nXT/CPjO88DeD/AIxrNa2V5LdsJ7jQSssfnOZox8yPCGYAtsPmL82ckfXPwI+IvhDxl4Esz4KnlvtG8PRRaVa3c7GSe9S3RIvMc4w5cBWx6kcgYJ8itG0Oe1kelSneag9zzb9sr46ab+y98LbjXZJLh9Z1R0tNLtjM5M0nAaRlY7QipyeDnCjuK+BfFHxX+N37Vfh+4svCOia9qOkWpaK8urWJgk5+VijN90Lkcp/Su/8A+Cmi638Tv2wPCfgl4LjT0vBDb2McmC8Rublg0p25G47PyxX3n4m+Gdx8OP2aNV8KeCbW2ttSh0iew0pnRlRVMDLhQPlVyx6nPJrSlWVCnFpXcvyIq0ZVajV7JH5R/sH/ALUVt+xP8e5/E2veC9L8XRvay2Eun3sssHklsbmR4+VkGcZKkYJHNfY+q/8ABwRosV9HY+GvgN4Ag0hBiSC8up5Z3zyQJl8vbx04P41+buox3Pifxxe2WEhkM4tj5p2tCdxXk9hkc9T14r9ef2Nf+CSXwW+J37JfirTRo91rXxEvtGkuNL16eaRIo7tUZo/KiU7NhcBSGDFhXuVI0LRqTjueXGVRXjGVtT8wfib8Q734zePtX8Vy3Nyt5f30l5xISbQl9yKmeQEAUKSP4Aa6/wDaN+OWpfGP7J4+vLi4vL7VHgsb4cgWF3DGPu84AlAMqepaQZJQ19O/Fz9hzwp8cP2QrH40/CzS7fwrqPh2B9K8c+GYGaWC21GILm4jVmzDHIu5tuSAdoABzXxZo+vp4QvZJZ42uNJvVWDU7UcPNDuDZQnhZUxuUnoyjggsDT5XLRbbEvX9T3u6+BmlWv7OFt8TtVubKe91bTkureK4tiyRFuNiqejHli395uuK8i+Hun6Brfi7Tpb1ZrvS7aWOTUBEQrysfmdEbnACkDgg5Br6d+HvwP8AiF/wUI8S+H/hN4KgVPBeh2EMNvesghs4rVkCpczzYOGZRkoMMG3LtyrY9e+P/wDwb82X/BO/9l74i/EPxR8Urm/m0p4H8PnTdKdre4J4eO6Q52b5H2qysAqruOS2wcqcqLXNLc0dpxSj0PIvh1da5+z54tPj74Na9rdjFAS7wwyj7dZRnDMjoMieDB5yp77h3r6S+GOp/Bj9v/xRPJ4h0Xwx8O/jTqaJA1z5TW+ieKJjjJZefst0wCgv0Zj/ABZ2j4BsNV8WeGLuGe0uLzw3rc9lIYVlZlWeKdMeZCwPQhuCpOCvQGpf2Y/2c7LxB8PtR0qw8QqvjaK7M/2bULpVW7THRFP3SeTuy24kZ24Fem/ZV4qMlZ9zkXPTd/wPdP2wv+CdesfCzxxqul3Oj3sEunIZcSqrsyY5ZCCfMTpzzxk5ODj4j8W/s/apaasY4pi1ui4iG7IRdx4HoM547Zr7t1b/AIKafFHwj+zbrPwn8XWNt4ikt0+y6ZqGrRsdU8P8qrpHJwzqU4AbOCQMkcDxj4MfsZfE79o/wlJ4g8JeHdW1jSorlrQzwoHQSKquy5PoHH51McJKGlQc8TFn6ba9ren+CdGe/v7m00yztmUu8igZJJwMDq2Qe2TXLaP8cNK8SQsYIzZ2k4DLcF2jkwDyVx0JyD7Divlj9tT4/XnjX49XOjxyiLSvCs32aG2xkTTrkyOc8cOWXJ7JnvTfhn4gv/FclsoicIThYlbjOPmPHbP8q+eweW0lBVK+t+h7OJx0nJxpO1j788EXvhPU1USaykNypVBJNMoE3HUk45z0rptT0FtNtxOrW17FGu3nad5xkAdjkHHNfJvh34fJrFq8P26xtpgCAWk37Tg4PXkfT6VlS3/jP4P2EdwdUaG8csWa2mBtZACSAF+6RjBAxkBupruq4HB1Y8vKkccMTXi781/U+nLjxHczsBp0AkCsB5fIA555A7DtSX3n2NozWsEN1IZd+65DbBgdEVBgZ9etfOvw6/bVtpfGEUWuW8drqyxNvYMUhvVHJBX+F8c5HGPevoG38a2RFt9p1B4LLa0yqXOxhx8qZPG4Ec47V83jcDKjVVOnqnse3hsZGdHnmrNbnTfCvwr4m+IurNGltKm1B5rSfuraEkk/6wdTz0xuPcV9B+Cv2OtCijmudX1Oa8mlYnZbRrGoB/hy24nB9MfSuF+FvxPtZtKVYTFbW9qM4Q8EfXvXtnww1SLxO9sZJWht2YMCj5ZuO49K6KeCSSb1Z5tXM6jbUXZHL+Mv2PfCl/pzPp02pWt0qEJIZFmA46EEcD8q+b/FXw4tfBnxUtdN1C5uLXUoreSSG6aV/JKs6p5mEYLweeQcbq/QDV9O8OaLbrcXLrDKozIGmIyPcZrxL4+6H4Z+JGnXEemalp0lzFHvWOOVWkjJU4GOTjpxjsKeIwbmrxQsNj+WdqstPM+adQsj4duZYhc294sOQbraoE+QMkgDIyQDxj+lVZLu4LMwumm0/aCLdQAQ2B+83Zz0yMAAYNMXwtL4YsfJGyW4nmkMyrkOjAZycgAjg4ArLvLCOAmK41eYXsTrN5dvhJYlB53KMghjwcjt0715DUlJxkrHtwalFSTvcf4z1XVYNAtrrw9p63d1K4jQEhIoVz88mDjkDoO5+lfAP/BYf9tD4keBptI8EaXpmreB7C6hW5Ot21wYZNXA3K0cTRscICTuyQxKjgADP3xq/jB/C1mjTACCWUI8hkVSVY5BXqCSeMEj17Vyfx6+DHhz9pz4Pat4Y8TWL3kV9Ext5SymezuAmBcRZY4ZTxzgHoeOK6MHWjTrRlUjzRRniKLnDljKx+AGpeI7641CS4u7i5u5ZSWleaQyNKSeSSeSfc8+9dB4U8Ty6FLE0EpFvK2BlQ4BPUDIPNbX7TX7Ouv/ALNnxQ1HwvrsQaS1YNBdKjrDeRkZWSMsoyCPTIByMnGa81huHtDLEQFjmXBI6KT0NfUVKaaVSGi/Q8SLesJLb8z6s+E3ieTUrOK1EqPC5VCchEG3HI7noG2n+GRhnjjs9e+J2mpoc9tdafIdRt8IpYMjshjGW3E8EjaeVyQw9zXyX4J8cXfhaSKZJDHt6lSVZuuDuHIIJJGOhNer698TtT8bwac9nObqJIjH9nuHWN1kJ6x7sjPKg9ztGOc1xxwa9pzTXus3li2lZPU63wH8O4/jPZ39jdyWZNoGWNVJWaNlwdyk9Tg9TkEZBzXK+E/2kfEPwa+JN7pmr311byWLrbyrFlJE29eucE8Nj1OepJOl8J7nXPDnj2zkuILnSizfPNeIVhCDAO9hwVwOg6jJqz/wUk+GGjTXNn458Jaho+qwJCIdVXTLoS+SwO3cyjBAzwGxyCveuhU1Tnyy2ZhztrmXQ+p/hj/wUEudT8K21pZ6rf3tsP3kqM4VXkOApwuACD7Gvrz9mb9qa2bwxPd+LLu20i0tx+6uZbnyk2MDkls8kkdDzwa/BP4b/EC68O38U1ncOHyoaMnGeRyMd69h+IPxz1D4ra1pHhrU9Vl0vRi6id2YlIz9M4LdetXLDLfZGftJLZXPqT/gr4PhZ8Z9Tk+J/wAKfGWn6v4h00CDxVpFujRvc26/Kt8mRiQqSI3I5K7DjCMa+J/APxIiTXrOaRVureMowhkcqpwQSuRyM+o5rofi1D4P+GaiTwhrepa1HPp7w3Ru4BGqTSIyMsbcb0YMRkopHONwJNeF6Clxpd2ssBchSflYdeemO/4VjPCKUXyanVRxKi1Gex6d8WPEuo/DrX5dLtrm3uDqkC3CFZfMNqkgyo4PEnt6Y4r7y/4JueEPEnjn4JyaZp/jSx0fXV8uW4gn0ZJr9YZMNHJ5kjjMZB+XC44IPqfkb9k3SfB3xk/ad8HaZq3hG9v11fUI4buOTUspMShAVUCIQhcJkFj8oIznmv1Y8ffAWx1zxTovinRJ5vDeuaAI4FuLFUYyxABfszLwrqAMD0xgdK4K7hSiqfLaVjpinUm5Rfu3MLxN+zR4i8I2Vs7/ABS8VQWl64a5ubCytLBU5+dwVQngDBz+fSqPirwR4s8D6Ej/APCw9a1TT2kVt8mlW0122CGI84IOCuedpbGa9u1fwdB4vk0yZ7qdotP3R/ZmmVVaUj7/ABklgMjGQCD0JHCQTTyzypdzf2dGFKCdW/dXatk7SoOSVODz3J5xXKqsralukl8J8r6x8QvjF8AtNj1EWNl8TtF19WuLDEAs7nTpVjLANtUeYpQZAOCSpr3L9mv9pnwl8Y9OisotTt59fSJPtml3gMN3ayhV3oY5MMduCcgdsgmvYv2Ndc0T4x/EO88B3ukaRGNC1O4nvbyVxM89vtjkijVWOVIUnPPOTgECvcPiN+y98J/2sfH1pBrPgyy8NeJfDJVPD3iKBFE9tKPu5YACQEtkxuOOCBXSrVIqEo2uc8J8jck9EdN8If2J9J+IvhZvEWtTvp1/qUezyrV1kWIKdodlXChiOoxn1NfHv7Un7O/xh/ZK+LbXUul23iHwLqc4gjv4SWgg3MShlAG6M9Ad2c9FPGK9r+H1v8Vv2JvixrB8VX0GpeEZbtRZyRPiNbdyMHnuM4PGcg5r7G8I+JtF+MXhYnfZX1pdRbbi0kAljkVhkjBznPGRW88HTsuQinjJ398/NzSNSttSMRsLZLp2AV3MjRmQ4IZlJGd+QemQfQ99DUdJnTWba7uIprqKPMwikYFBKo4G0gHIPOACMgcCsz/gpZ+zX8Vv2WfiTZ+J/hv4Y03xP8PNRuFba1+8NzpzsAHikLfKQQAI5CwxhQckDPlXw8/ar0K+N6fHtp4x+HzWWIbu5v8ATJvsMNxn7rXMe6PkBj82D7d64qtFp3O2FaMkeztbWbwzyx+Wba4ffubBdPlG0A8Y2lj78Cvnn9v1Q/wR0HURPcW6WXi7SHVdqjz/APSlGQR9372ec53DjrXq2mfFjwf4k1S3tNI8R+HNUM0ZkCQX8cpCtkB9qkkklT+GOBmuP/4KK2OkXX7EeoX8D6hb6zpGt6bczoVRraREvYi0gxypwxPOMc+1Ryytpsa0pe8mj3PxJ4gjivhcwfYrG40uIR8Bo2OScOWznJ2ocYxkcYOMWPCHgzW/iXq15psbBYbZDctdyKBb24XAZpm3AAqytz15XBJ4HG+MEa6jN3fC3ZreBXZlt1ZZVGWwrH0POW6Vr/DX4V3v7Yf/AATo8U6l4S1gN4tvku9SisI7uW3uIjDI6pBmJgHjkRSMnHzvnoMV04PCutJ2dktzjx2J9lHbVntPwe0L9nL4sWOoDRfHdrear4fuhp+q3lxsjtpLgYbbiZQGzyAVOCA3JIJr42/4Lgfsn+Ml+AF/L4F0SXxjo1zdw3El1ooWZra0VZHbdCpL7A+z5kDKfUYr8y/iN8etR1Dw82jSJFYwiVWltIIBBBaqnCoqcYI7k/NnJJOTn61/4Jrft7Q+Nfh7cfBPxLqy2M8zNceDr+SQRR2t9xstmkyNiu/3GztUuQcBsj05YWHMmo2Xc8+NWoovmld9j8xtT8E6vpV5cEaTqiKrYG60lUL+JGBnk1Loeu69DKlvaNqcHzZVYGcBTkZOAPbng5r9Qfht/wAFM7bRfjVq3hr4qy+JLPQDqVxaS/ZJ2i1Tw5NnDBMEZRXDAxtlcfdwev0d8f8A9j74ofFzwPFrXwg8b3fxO8IalCLmA6Xq4EjoV4V4XkDbxyCAWGQfoO6LvLlUtDn5mlflPxq+J3i/XvC/hextL/xtFqeoSxgLpEV3cXTW8Z2kNMT+7VmBBC7iygDIWv0H/wCCcnx6l+CdjpPwi+Ifh4eH/Ed9CmoaNPuE1rrCXALphgcpLsXG3ODtIHIxXCSfBH4yeIvj/wCEfAXibwx4s8Nr4p1mDSTPqdrMEjaQ8uDIu04RWcAEjCtjpmu//wCC6/xP+Gvhj4kzaDpep6lbfEbwBd20+htbQeasYjVMJMxwVMgRXJO4kru7tnlx1DmiopXudGCrpScmtiX/AIK+/DGXXIvA/wATtC1N9AvPC93DZXmpNKwa0hkmXyrskbnAilJBIBIWTpXBr+z3+218JfH/AIZ1ue/8TeLdPvZkntEPiUXNhqKBlOx45JFxG6sPvKuQwI5xXA/F7/gsx4ij0RdFg+H3hxoru3jk87UriW4F3HIgdtyjaCCWbIJIA4xwMfpT/wAEOfjbL+37+w2bV71rfxT8NL19M+woS9ta25XfaGNXYsEZF8vuAYe9ctNSpU7VUrbHVXcKsk4Stc/Gn4/eDPE/hX9svxPoWteGL7RPFtzfTSalo8cQZreZt0zBAhYFQvzZUkY5yRzX37/wTW8X/EDUvid8K9W0Px7Lo3hLQbgLr2jWyp5t6fOb92SRgxNHs53Egk4XnNeq/wDBwX+xDrvj34a+Fv2lPAH26z8e+AjFp/idLDet0IFkCw3ShcENFI2w7edjqeiV8Hfsb/EbxD8Avi3o9p4ghNldXTxR3KcHbvXMcvIBAO5W6DAxXfGpGtTcEclSLjJM/UX4nfDHwv8AsOftU+Jr7xQsUv7OX7R8E9hrkzOUs9DvnDSK74BCAsXZXPQSOeiCvxe+M/h/TtA8WaxaaFqg1nSbG8mgsr/yTEb2FXISYqfu7lAOO1f0ZfCa78N/tkfsq33grxRDHreianaNaXcZyuzPEciMDxIjgMrdiM1+UP7VP/BI6X4GfsmeI9X017nVfHHwj8QTS+J4U3hb/wAPXKobW9iiyQAgXcSOQTOrH5KdDERldy3RnOnyrm6GH/wR0/4KHn9nS61Lwlr9/JF4fu5HvbV5A8i2MqrmSI9SEZQXHUBlb+9X7rfB/wCPvg74u/BWE6lqWk+IdJ1i3dLuymtzcW80EmcDkMkqMvPoQe+K/lW1O0m8Lava6jpl1LE6OlzDLGc4YHcrD3GRXvX7Kn/BRzxN+wz43028gN1qvwi8T3RkuNHhcrJo9wpH2lbViRsIL+YqZCvHImQrfMDEUbtSQU1Zn6jftz/8EQrDwv4Uu/E/wf0+fxN4Au5DqFx4QhumN54e3HdJPo7ZIKYbc1qwO4r8pJ2pX5h/EPwrJ8FPiVBb6g0plMK3Vpdy2strPtkGV8yKQB0baAcHPqDjOP3O/Yv/AOCkHg348/DUa54a8R6Z4h0yyt0iIiDR3M0gCZjuIif3cwUnqozt6kHFdD+3v+w/4V/4KWfAiQ2Om6O3iuxjEmhapeF0e3IcM8EjR/NskVSpzu2F94UsMNNBqlK9TZm1SLnHQ/HLQ/HXhz43+BbbQfiFZG7jAVLPxBY4+26fIRgB8/fjyeQwP1BrzXxX8GfiL8Itbl0rw/d6xqGjyBbq1vNGu2S2u0cDD7Qww/GGBGQRjniu6/aE/Yn8U/BvxLq8WmaTrWh6tpRaTU/C94xku7aMHCz2zg7bm2bqrof4WH3gVHlnh745a14d01bW21LVI40JJVJFADdxg9COmMcY9a9GjjlbXU4K+ElF6HE/Gr44Rz/tO+O9SuIfkXXb4eRcOQy/vnGDg9V9vSrGj/GzVPGNlLaWPiEaHo6MA0isyu0m3aERYwzuzf3VUk8ngAmqP/BVH4Daj8Fv2rPE1yYZI9K8WXDaxYvjCuZWzKuezK5Ykejg1t/8Er/2c7b4q/ECbXdc0uHWNL0dhHbWV0+La4mxl9wx85UFRtIIJYZ4FefhpwlQg0+h0104zkmtTY8K/AHxd8RvDTeIbG58cyoqf65NRgjUPtJ+RWnOSAOhaM/TqOB8Q/tHeNfgbPFDH4m1PU7QorTWOqxSK8QP+yzMCv8AtxOw55x1P7ZaB8WdX8GaFaR2htYVtY9sdnbWwiSNOoCqCABnnA4r48/4K/8A7Nq/tBfDOTxLofh+1s/HGlZuERI/J+3wkEugB+VnCkkHO44wScjD9p71/kYxUm7s+Jbz9oL/AIWN4WsdTtHhiurMlriMHy3jOfUnkY5HNe8/HT9qvUtF+LOhWCXRgs7HRrAjGSGMlvHK55PfeOfavzn+HNhqviXx5ZaDp4ZbvVbhLQQsfLV3LBAD6dce1ffX7W37LXjDxl4O07xjaadpUur+HdPhstQstKlklW5tYkwkqbwGLInykbQWC5HesqtSmqkHLta51qLlSfL3Pqz4FftSwa9bWiwaiyru2EB8eYR1VgOgGa+svBv7VmvS+HJrXwjoh1O4tPkn1WeQWul2AwMmW5f5cjuqbm5HynNfg78Jfjlf+GL6yW3nkMBuI1cBtrFS4yAc8ZGea/Qn4HeI/FX7ePxl0vS4bi+sPhx4WZEt9Mt2MVuxX7qkDqxXk5PH/Aq7HRW55NSL3PuqX9j3Uv2tdE8/xn8Y/GN/NcqSbLwxdHSNNUHnaHMbzSDpgkr9B0rxz4+f8EhP+FXeH5NQ8E6D44uL22AkXUdD8eXEmqAqPvGG7Xy5B6qGUntX3n8G/h2ngPw3ZWtoYYUg2iQbMDYOw9P1r0NZre6BUshjIxnIP0HPNZSpoE3sz8uv2YPFeqeOPD2p6V4in1C91bQ5zYXJvrZrS+ZSpCieInKyDocEqc5BINehz+F4NNv7ic377xCka2kzs6uV4LBQOo4ySckcV9V/Hv8AZrtvGdrPq2lRxW2sqip5iIA1wgBxGx649PSvji/FxoWq3en3EM9vfMshuI5Q7SeYMZJYtsyFx8pHTpmvlMfQlTquTW59VlWIVWhGN9VoUwdO8V2F1aEQG7smCGFcGRGQgEMRwvPOOmCMDrWmNAtxJH5lxHH5qbN3XeP4kHAJOPSsOL7Nq5l0x7iVb5oPLmkZyimNlHzBvlOTz0PH4DCJoK23hQRWWpX9wLF/KS2mvpZTKu0lQznO5cDo5PWuPrY9FM8L/wCCjn7Gmn/tafCNpNLlig8ReFxK2mXMiiJbhgQJoHON3zBVwezAdia/FzWdHlsryWCXKvEWSROm0hsEfnX9Den3NxqBhhaQC1SFYntw5MSHGMA9xjIyOMEj3r8/P+Crn/BPC++1T/EzwhYSX806H+27GBNzqNpxcqo68YDADjhugOfbynGOH7mb0Z5uOoKVpw3Pzh0rWPIt2trlSqn7kmc7OeldZ4L8YXHgrUoblkWe3jUvENoOz1wT0/CuQv7IuhUgKR9709KLLV7nSlltgWms2GHVhyPoe1e46aWp5EZuT13O50rW9S+O3juHT7zWF0uwYb9zOSkSg9lJAJ+pAql8U/C1l8KvFk9noXie28S6XcwvE89v8pYEYKSLkjPK85Oa4jekEskkMpVZARj5g3PXGK+kf2F/2cvCn7Q/hHxlZ6xp+rpqFqsUlrfQkiKKMbtwT+EPnBIbORWNWagryLjSVz5YsoZ9KmjmiIDg7sYyDium1HxemsypP5dzFOQBIoOUcgdck5/CvpKz/wCCUXxA1DxuNOEmkW+mlh/pc9wA6oeQfJXLkkbemR8y8jkDu7f/AIIxeI4fHkdl/wAJNpj6KoQT3wjYXKvj5lEKkjrypLdCO4IE1MTTUVdhCjUcib/gnb+zvpnxy8B3uleNfhvLLY6hdie312aWSCZYlQDbDgbsrlz8uA3OT8or2nX/APghd4GvtQgv9I8c67p+mvdKk1vNbwzsiHk7Su0jHqwJHXBr3zwd4Kvfhrp+h+FnspPEXh1rCKK51O/uRJexFQQE8nHy9FOQe3bnPr7SvY2z2FpsC3ByA2x1Uqc/KHBKgA8gHBxXhVcTVjUcqUrI9iGHpygvaanhvwb/AGJPhH+zN4q8N3WhaLLd64bj/RdSu3e5uXOzDFYztUfLv5AGNvAr708O/sc6R428JyNYa3LZ6m6KEeSNFtWY/wDLPj5lB5ByxPJPNflL/wAFLv2rYvhv8WvA2l+HtWhj8QabbTajIIggtnWVwqIzc4ZvLYjgcZ9Qa9r/AOCb/wDwUC8T/E/xRdaH4y1u9sba6ntJZLeCREjjgiLExqzD5QxOSQSwxjNdMMM5pTqatmVWr7P3KeiR9WeE/gzq3hHxSdK8Tm60q6hunLSRRK32qFiPKTJJGAB95Rk9cjoPfPip+zD4G+IXwmn05bm40fW9RtJIbfV4o2mSzlcbQRkkZBI+UqRXqPh6w8G/HvwRps0SQTyW3NldM4aWHjjYc/MPY8GvnbxR4v8AE/wE+OVvpHiOzmax1F2+y3RjxZXgHOQTwsijhkOG7jPUddKkkrTV7bHnzqSm7p2PxO+MV78Yf+CWH7Xc2kfE+41d9SlkN1aa/bTOqa5AW2iVJRg525HXKnrxyf0N/wCCe3/BTdPiPcQ2niD7HfWdpKXhnuJTLN5RXjc3UkHucnPevsv9qD9iz4Z/8FE/gG3hnxvKl1a31xJPpdwFRbjSJfL4MBGCrZOcA4wMEY4r8Bf2tP2VPil/wRY/aNhsby+k1LwreSSPoWuQIRbX0IPRgw+WTB5Q5HdSRkh+501KXM1qf0qw+KvCP7Tfw1uNB1K3tdZs548KjIBJHk4DKexGeCP16V8qzp4w/wCCePjG8l1HUJdb8ATXIOn30bbn09dxXyp1B+UqflBPytxwCMD8zfhv/wAFm7vwv8PLmU2t9cqbWSW4XT2ZSy7Rglh9xBlmYjHQDvXN+K/20PG3x9eaQ+Mtf0Sa+KT2zW115lnIytujU28gZSnZlBXdkZ3EcxOM+ZWWnUUYxtd7o/S3/goz/wAHDHwh/Zf+GsugWmkt8RfG+v2O/wDsPzdlhCjghWupOSqkD7iAsduRgc18P/sM+PIP22fCfiH4iappR0nV7LWiI7KTU7660xYzEo2bJJiWwp25OSR1r4k8Z+KbXxR8ShoXjv4P6Hr2u6nOfLvvD9xPp93csWwGVIi0bMRtGGjHIwQK/Sn9mr9mqD9l74d6Ja6NaWdpbXll50636Sf2jBcSiNijPGSjBFDA8D7o6Vhi1BRs17zOrCuo27bE3jL9m3wH42luNVuPAuk6lHeIsbXbWwhukkVwQwlVPMJCjBJdSMLXOfE39i3xP4z+G914T8JfEbxKPD/iS2+bTdbt01e1s49o+RJyRMMHBUMzYKH1r6ATXL69tYVmtDAsZkYW4nDKrFvvAgBueMqemOlVLq8120mt1sPLlVt0U3nSmEwpjIePqWUjjbgZxnjmuJVGkkmdns0jxH9s/wCP0H7PH7NMmktqU2qeJNUszoaZAXyHWDaZmVjuUYOQB3r6j/4Id+MBpmi6Roqy2CWkXhhVfynY5kO2Vgw/vDc2f/r18I/8FO/EWk33g/wzpV/q1h/bq6k8iWJLC6uLdoiGlK/3QQvJyDzjPNes/wDBA39obUtU/aZm8B6lczX1xcaLcNpjSHJUhFVk3dSuwZA64Br28r5fZpo8fMY+82tbHzV/wWx/YG1X4Nft36nJ4YisLbRfiC8mq6TbyzpBGZcfv4FL4XKyKSBnpJGOtfnz4h1HWvhN4yMV5aXelazpM+2a3dGQxup5Vl7H/wCtX9CP/BaH9mEftR6PrNna3ek2F94D1eM6PdX9wtnDF5yKt0rSMehBVsZP+p4BJr8/vFnhH9nr9mi/tZtY0rT/AIy/EiGEwveTQtZaHA5JIJt4yPtDDs0hOR1QdK9JRkvdWxwUqkZxTejPmL4I/Ab4qf8ABQn4k6jqPhPwpqfia41a7a4vdRytvbW8rcnzJ5CsQJOeC2T2zX7Lf8ErP+CVPi39lLw7PdfEv4lzRxToTFofhe6lY2suR8xvG2BW4IPlgg/3uOfz08IeOfHn7U3jaC0TxRfaDY2SYtbbTYzaWemrj5Y4IISiqDgfdAx9ck/eH7N3xh8RfCn4XTaJ458bvrUGmYk+33YCPDGFAMZfILYPILbjgnmqeHlbcPba8tz7i+M/g3wd4mv/AATqsyvqGp+DrkXek6rfXkr3EMyxSR75iGAkISWQYcEHNfk3/wAHJH7CNn4h+Ing34weF5YTN41aLQdRgtYPOW4vl3eRN8h4MiBo8Yx+5HzZ4r1vUv8Agrr4C0rxX/wjtnJrOuWplVZtTlYLawHOCyZyzLtPJwB9areOP2uZvglZy+KdJuLea30i9S4sBPGJrTUJTho4QpHBYlBlcYLZByDVujGnD3djOMmpqx+JPxy8GeJ/hr4/vPCXi6yu9O1vwsf7Pms7lgWtmXnHBIx82eO2K+y/+Dez9rfVv2MP+ChegaNq8txpPh/4qQxaHdrdeZDB5szBrG4xxn97tUMQRtlevm3/AIKL+OvFHxV/bU+Ifibxhp8GleIdc1V7u5tYCTFCGVRGEzyV8sJgmr8Xhy/+MP7K+jeLNBsrubxH8K5zZ6rNACZfsLM80FwcDIETZTJ6AiuDEpSpqK2Z6MLqd2f0+eI/iLqmk/ES+08paPb3rBsXNqYo3JAAOCBuIOBnaAQBX45f8F7ta8V3n7RVv4m1PwVpXh2LSFh0qXVLO/e4l1aIsWhuHXYqx7DlAOTjaDwor9Lf2Df2on/4KGfsU+BvGtzu1HUpFtdL1IWqRfadNv4iIbggHGYyWEmCRhZVx0qn/wAFO/2b9K/aV/Y7udbslivLuxjl0rVFEIM00LthZSvOGSTa6t1AfrxXnU6zoySj03O2UHJ2lsz4o/4Jkft66b4S8HSNr2sW2iaZYMPtVzeXXlxIvABZiQK/RH4o6voni7wVo/xh8M3Fl4r8K2enPp/ixbZ0uLbW/DVwT5sm0HEht2zKBzlFlXq2K/nj+FT2nhHxN4h+HHxC0573SnlGm6rHHM0Uy+TMksU8Ui8qcr15yshFfvd/wTS+Ieg6R8I9C8OaFbafaeF4LL7JbWMSl08gnlGV8lsknJOScnOcmu2pHlftF1OR6S5ex+Lv/BQv9iPWv2Nfjxq+hJBcXfgO6mOoeE9U2l4bmwm/eRxs44LxrhT0JC7sYwa8J0jTk8T2OoeGbyWJbPW5F+zufuW14ufJkx2BJaNj/ddj/CK/Yn/gst4l8EfBv9nDUPhX4lubqPxPpV0t34CWO0cw3+izMRHE8h+VTaFWQHcGxHDgYcgfin43icTOkQZDIvJXgjgcce4/p0r0KLcovz2MKsZX0Gfs2ftU+Pf2Ifi6uu+F9Qk0/U7Cc299YT7mtb7Yw3wzx5AYEqw7EYyCK/oV/wCCYf8AwVq8Kft4abDe+Gb2Hw58QNPg8zW/B1xKsbXYUHMtocATLgZycsOjY4z/ADw/FXwzN450CDxfbxoLoFNP1WFfvtcKhKzgYwfNQMT3LRSHkYrifBnjrWPhx4psNb0LUbzSdV0qcXFpd2krRTW8g6Mrrgg9vxNYTg7cr3HFqSuz+wz4zfCPwB+2t8Pl0rxnbnTNVth/oWpW8ot9T01zkeZBLjIBJXcpBRgMMrcCvzM+Nf8AwRa8a6Z8R9RRfhtc+Pbd232+uaBrkGlxX0Z6NNbzSAx3A5D7CUbhlxu2ryn/AATA/wCDhuD4s6jovgz4v3mnaJ4okVbZfENwAlprTcBRIQQsEr5OTgRsVHKkmv2G8HeOZtY8PW9xGl0I5BlQkSyoB7E9q86tBxZ1U6iW5+MH/BQf4jfA/W/Acnh34naghu5c/ZmskEuo2UrblWaMLkqNoBbeNhBC8niq37CPwNsvAPwz0m209LqRADOl1PH5ckwYFyzx84JGSQM46Zr8wPg74Xk+L3xy8P6fePJO2o6jGbpnJdim4NIxJ5JIB5z1NfuV8ENAk0bw3ZQwxSJGkUYKyrtyrDBdiORkc4yOtXSwbwkeRSuTia6rtSt8z1fwj4S1BNFsJbpoDdXiqQSNrgluANwwRj8aq/Fn4Hah4l0Sa3vSsvmKWBK7kkB4K5PPTuO+K7r4f6LJa+TFGtzew25O0tMQG6ZAB6LjPTpXpP2AyhYIoTJGW2Km0nZx6+gz+lTKq4q5yOHmfzo/FP8AZN1L4R/8FL/DNnZWpbTdc1qG8tdqkrEUZWmVuO2C2euGFfo34RhvLGSYTW1wbbyl4lYGSQhQN2CA3HzY4xzXqn7ef7PcMOvW/jPSLS2bU9EdmG5AwIKAOFPJBIJ7Zz6jivyX/bK/4KveKvipa3HhnwhBN4U0yBjBdXscrC+vWVucMcNFGWH3R82BgkcrXPiKE8QlGCt3PSwuIhTg3Pco/wDBSHw34O+Dn7SNrP4W1bRriPW1W51PTbOVWbR7oMFfcq58veTv2nBB38YIr9lf+CXnwq8PeBPgtoc+lxBori3S4aZlAeZnUMWPuc59unQCv5qdXuZb+9aWeSWaSQl2Z5GZix6kknJPvX9KX/BIbWR4g/ZO8AyECUvpFsHLevlKD+ozXt4anKnRUJO9jxsdUTftErXPrfVrjVLx0NnNIJRjbGq52g9Cc9PrW38PdAvdHnubm+u5XE6jd5jB9uPQU/T7KbTYNyMiQjJI5Z5m9yeMY7UWWulbxCQAqMAQAc/nWbjre5lGelj0zQUXULNAsgmiI+8O9eJ/tffsvJ408O3Ot6NYC41e0jaQ269boLkkKOPnx0z1PFev+EtaWezUFiAcglj/AFrpLO8S6RlAWTaMfKckVGIpqrHlkOjUdKfPDc/LDUFgjCRX8bgqnlKjRBZE+8uwnlskHBx056iszSNLtvB3h+HSjLFClqhiV3LFkA5UEDdztyOWxx07V9e/tv8A7Oy6U7eNNHhMkKsDqNslsJiWJAWZV7HJGTjA68cmvl3w/rcup2+dQCWyxSbIn85mknCgnLLhSDjJ/DOe1fI4vDypu1j7DC4iNWKaZm6fFHa2gcJAJYUBELcY7nGBngZ5xVe2ie3hlC25aORtnlS8JKvOcHbjrjrmrVwbiXTtRudPtZNUktn3z2qukLIrOg3fMfugNzgFu4BqlNd3cmkTF4YbMPMhMaSNI3IO7cf4TgD5gePSsYKzNnNNWR8T/ty/8Er7f4ojUfEngi2h0rxAsryzWm2OKyvwTkqm1Rtk64J69DyRX51WnwH8Var4nn0hNB1IX1swWeGSIoYegyxPAHvkiv3pudCvYvDl/eTXeoSxlUdolTbg5+Rf9rB5BwfqelfIXxX062vrh7mxjuRZFfN+SERrER9+Nox0wQ3QZByDxyfcweOqRiovU8rE4ZNpx0ufn54M/Yq8e+OfGUukWugyRNZy7JrudtlpH7iQjDZ6/Lmv1b+EXwU03wV4B8OaakWiQXulW6NcwaSHtbaWUAgyNGvIUsDnceeS2eg3P2eZo9U8FI98IUEBZbSWJVly2AeWPTByNpGMjOAajsvgV4f8GapPf6PJeNe6lIXaWTUCjRGQFpgjNuYDcTlAQMnjGayxWMnUk09C6OH9n5l/S/C0uk6zY6i1ybu7jadZUvLZI7dlKbQfIUbTgAYJbgjPPSpLPwJLcQ3FqA1pc3BMYm85VeQg4YmQLt6YbqM/gK2NYmn0awuJJhDLK2GddjzmM4ADbwMhc5yTgDg18sfBr/goenxI8a+KvCup3el6Zq9rdXFnZeUskcE/LBSpI3DGF6AMR+vBWqOnDne3V72PVwOEWIm4RaUui2ufXVxPoPwO8GRz63qN/dFWh8t5lEhBZliUbgF3EsckZJOc5NX4NX0zxAZ3t1njSBwgRyUKlgCA3HzAKR04OTXwhJrGu+IPg14h8D+NPFw8MeK9FMeo6VO12fsevxwsHi/esVDRSFMbs7gQM+h9G/ZM/bU8P/HjXrjwppOm3Gn+IJLA3c5MTSQb4ioIaXcQCEZhvwMkDB545IRqzkpR27/l96O2rhqVKnKM9JJrT8/xPkX/AIK9/s26z8Ofj9P4u8+8vtB8VYe3uZsk2ciAD7PnpwEVkPGVJ7rmvJf2ev2mb74f65bQ31zNBJEyrBfAkOv+y3qvv+dfsP8AFvwJ4c+NngfVPDmu2UN7p1/biOVUUb05YJMGHO9cjDAnGOgySfxn/a6/Zj1L9mD4qXOgXTvc6dMvn6de+WVW8hPfjgMp+Vh1Br6vA1lVgqMnZpHymLpOD51sfq3+yT/wWlPwV8J3Ta7GJrqxt91kqSblupcBIokXOVVmbLE5OO3Bz82/Hj/gvj8V/i58QNRsvFmt3llNb3kqW9lZ2UItIlBzGNhJYc4OWZj6H0+APB/xB1XS5rK2WYsLKdbm3MnLKUBO0eoI7VsXnh618a6dr/jCbXdCW702WBXsprtY7q8WTcBJGpOXwRhsZK55A61dLA3q2n+fUiVaMYXitT3H9o//AIKq/GzxFrcMGkfELX7HTLGRriwksGfTLuJcrtd3hfiQhMEByME9MmvMLDxj8ZP24PEd7Bd6z45+IN5cq91Kuoapc38QYKBvxKxVWAACn1OKwbz4B+NvGPw5XxrYeGdbGhwja95HaOLYjOA6uRgqSCDzwQea9d/4Jg/tL6p8JPj7p/hxdDi1ZvFMsWnOWleFrdBvJYpnyyFG5zld3Aw1aSjTipOD2Iak2k1a587+HtRv/A/iCWyn+0QIWaC7tZMphejxsp6HHBB4zxivTPAPxF1D4Q+MtOsW1aCa0nSOWdppbm3FnznYcJvIH+zkEfdI5x6H/wAFYvhmPBn7Vpv4IEhbXdOg1B5EPE7hnRmAPQ4jXIyeeeh43vh1/wAEnvjX4n/Zkl8e658OfE1r4OjtU1HSNegiS5nFsxcYktUcz+XhC24x/JnJwDml9YpOEZydubuNQleSSvY1/g58Z7v9nj4lXniTS7LTvEmh+IJkkvWhCidtjFg0cynjnny2LITwR3P6T+B/i14d+NPgbQ/EugXV8+lahAJWt70BJo3WQhicgk/dIJVipHIr4N/4J/f8ErfGvj7xHp7anr0Phyy15mitNMLDzNTXacPiQfugTjBA8z5gcLX6aaz+yncfswaXoeheIbK4htxapBHA20RFEXC4cHa5BUckg5ye9eXjKcH+8jrbqd2Fqte5LqcSdVa1tZALN3uIwh85gWj6HhWU5K5x1rz39pT9pDRP2YvBE3ijxBcahFCwFrax28gkmklO4rDHGxC4XH3iQAvrwK9H8Q+GT4fli1C0vUuNPdJNjOyo8LgZLYUNkHDryQPlyAM4H50f8FuvF9xr/ivwJapIw06KwuHVTGyjz/NClhnqNgXBHY1lg4QqzUWtzbET9mm30PjP4qfHjxD8SPixfeMtS1K8vNTubgzhp3L+WnIEWOPlC/KAABjPevef2M/29NU/Z9+Ofh/x94VbToPE2iHfHbX+54ZQY2jZeGUlCrnjdkYHWvlLUVUwuBkL0Hc1j225Z42VijRkFT1NfROkkko6WPE3bb6n3l8eP2ufiB+1f44vdV8Ya/dXa3c8k4jBMNokjNlvKh+6uT35J9TXCWcUdxrEMk8sMYhIwXxhcd8Dk9/xr5p/4SHW9TvUK308mAAq7ieB7D+nNdf4a+IOp6XL/p9jHdLCMbgodvx4BFa0WorVmVSF9Ej638EftES/DDVrabQ7KF47IkJLNK8ZuN33twVh94dQfb0ql8fP2rtV+Kt3FDeXEGnWMKqHsLV5DB7sQSWZscZbjjivmTxP8fZbuJIoLdbSILtCq2Mn3Y8gewx9azfCol8f3UloL8WziNpAi5WN8Y4GO5zVqtO9kZugkr2Po74d/tEt8M/EtzH4WsV1B9YSO3WK/tYriZnBbIjwPlBJB4545qHT/wBuK51vx74bj8RyPqo0nV7by7Ff3drYxK48yVhyHmI4VcFQGcnJYAfItx4ivbXUmkt3FvJE5QMhxIh5B5PIyBVnwLp13r3iWwtLSGaa6urmOJNnJdmYBT3zyV+vSscTWcouK0N6MFzJn3h/wV9+BlxqWgeGviHFbaeNQ2fYdaktWLK24hoHb1C4dc4B5UHPFfFfws+K3iD4b/2zY6O0E0HiixfTL+0mhMy3UbgqFA4w4ydrDJBPFfsX4j+B2m+NfgjqPhG40vUbOzfTxpccc96Lw/LEh8zdkAlZEV8MFKsuAoFfjb468B6t8L/FEtjqltJZ3UEh2SA7klCsRvRv4lyvUfnmvOwNZSpOn1T0O2vG0lLofpj/AMG1f7cetfsjftN+Ivg54mtb3T7Tx9btLYWt6phktNUihYoQsmAplj+U+pRK/Vj4x3y6tpUms3GpapqFlq0bafrloxYC3Z8qpQgBVyBnvtav57viR451bXPA3w9+O2iaobfxf4avIdO1CWOEO0F3bENBO3UAthcgg5zjPWv3L+Ff7WMf7Xn7MHhX4k+HbKfSbXWgs11A4VYri7U7JUWb7gMLxkBcZIIPNROlepzRXqJtqDTPxk/ab/YG+M3wF8f+L/GOv2Oqa/4U0rVBbf2xNcedLPas4+zTOByqlSgOcAFwABzX3P8A8Env2nYotEttBu7uU31jOgidmz5sbEk/Q4xivt34/wB/pvxA/Y3vEvvCs2tf21AbK6iaclnjkZozOcKWGDtAGAScEcAGvw0+DnxM1b9l/wCP82n34aSTSr77NKBmNZIw2Y5MDsVOeM10UqirU5UpvXoZVIuNqnQ/b7/grN+x5Y/t6fsk2mqaLaTjxR4CQanYSRosk9xbgZuIO2SyDeo7ug45r80f+CvH7APh34A6P4W8XeAFaTwdrlhH9il8wyNsdEdWZj94/MwBIB2mMHkE1+mH7Hf7afw/bxpoPg+78baRF458R2Md5Z6E8w+2Th0LKi5AUFlVjjOcduar/ET9naH4sfC34nfs+3Qt3Omwt4h8HSY8xn065kkbyVHX/R7nzIu3yvDjjFbwbhFJ9CG1J6H4AfDm7s49Ru9A1f5NK8RxfY5pMEG0mBHk3PTP7qTDYHJVnHG415x4z8Gz6R4n1DRdShgsdb0qWSCfDjy7l1bA6fKCecMDtbK9DXq3xm8JT+DvH2o6VewGO8spmhuIiCrRSIxU57g5HTqOfxltfg1f/tO+DbmfSoY7vxz4XhAe0AAm1ywUAKydN00A+Xb1eMrjmP5uqrFcqqdzGLs7HzvOklvIVIliZG7HABB9/evtr9l7/g4B/aJ/ZR+DuneBtD1jQ9Y0bRyy2cmsWkl1cwRnGIhIJVJRTnAIJGcZwAB8iagqaky2l7CLbUY8qbiVmVnwcbJAeMgjG7g9mB4rmrtViuHB3AE8YIPtWKs90an6Pfsyf8E+fFPwI/aEg1TxCNOudMtxJBZXdtMzNdTBhuPlsqsoA3DlQOOMiv0++G17atb6dLcSIsUUawgAbG56cjkgDFeOeM4DD42htBM8yadb7ULM7ENIwYgZJOABgZJ6mu38H38Wg/2PHeXVjbLdSsjNd3Ih+UD+EHhjkAclQMjrnFeZRxE61NTqbl14whLlgfUfhDxLawXYR5LlkkY4X5VwBxxXcWPi+2ghkETMWhG1Azc4JryTwjqUB8lCgleYKVLL93I7dO30rvogBYghA6Idr8BSAe/0qpK6MLmf8arjQtT+G+q3WoXS2tnBC5nd4yyKoGSxABJxjOfavwS/4KB/8E3ddX4ra/4r+HkUPiLSNUnN+1jYkPcJ5m5naJQP3qbtx+XkDtX7/S2NrqenSWskB8tgUZS3ysDx+tfHH7Y/wNX4aazb+ItJtYl0pJlS8tIYggEROCwUDAKkB8qBnbjvU06s6aaiXTSclc/n18S+DdU8J6jHb6tp99plyyhxDdW7wSbf721wDg+tf0Ef8ELfEUl/+x34OPDrFaLG3Odu04/+tX5uf8Fkfg3pFv8A2R8QYp9SGr6ldx6VJBKwaAQpEzKUzkjsD1HIr7e/4IBeMkuv2TtNgeYKtjPLGwJxtAbNexgq6rUlM5swoOn7m5+qkeoSS6ScKFBGBnvXE6tfDTrpi07nzF+7ngVLaeKbvXdNItkW2tG48x8+Y49Qp4C+7VmRaeW1RX2vIpwpYj07k9T+VGJXY4eY7PwN4ldbcIrM4UdslTXoXhnUXWVpVjCKfvZyDn/CvB9e/aC8I/Ci/jtNU1e1GpjDLptoj3d66nv5MSs+Mc5xj3q5p/7XV5qNu8mjeAvEF5bRjcJ729trFSvY7A0kq8c4ZAfavOnXhH4mb06NSWqR9MRpBrmny29xHHJDL8rI4ykinqDnqMcY96+Bf2pv2eT+z743tV0TSTH4a1AO0V35257eXOfIIOCRt5BJ6DFekat/wUj1XwLcOLz4cmaKMAlrbxAskhHsHtkGcerY96zfEf8AwUi+DfxssZPC3jC71TwHqOopi2GvW6rCZP4GS5haSFTuIxvdSelc+JhGtHRndhJVKFRO2h8yahoVx4js4k1GZCI52dWth5e7G4KCDnKjg4zyQKu6rq40fSzHAEu3iOxI3OPlyVDA9Dg5479BW1468NappeuNpSrARCTiQSMEni5IePHUFdrDPZqwprcDRpUaN0ktAZPtO5VjKYJIKMvckHdkgYPGa8BRs7H0ikmtDl9SktNW8SWLPqt6xUm4e3iHmWk/yjBdtuwjgMASPbNeE/tCWtxpmrXR82OC0k+YpC2ZCOowgwfm5yM8819PyXFppejMZTd6jBLFkGNUDmRgdoAOAyqNowD0BNfK37S0k8gklaKWeRNwccxGEFuynkjJIHauig/fMa0G0dB+z+yz6c93BDcxxId8UcshmIUnJX5RkAkk4HTpzXovioMba0QST29hDcpcjypCHldc/I+0glcMSc9Tt9DXk37MMl3oMkkV7DZMjZmE0SsWKsBgNnnIB5A4B65r1C78Y2utGD7GksS6hl4t7mMJsXGADzyV+6FGc961qxdxUr21Og+w2niDRbiKRJ2gv1aF/OQpvhYYZDGvOcZwO/vXzl8U/wDgkr8OP2i/jPp8+g+M1+H+qRpGb1AkTx3UOwlZ8ZTyiNhy53DCjPzAmvdItRvtU0q9DyGGK2CKvltvMbNk7QxPQ9eh69q+Lv2mf2jtT0H9rjR7L4eXWl6p4ns7Vra/08DyppQpEoty8pCSlgQfJALqwZQTkUUnKKlaTV0dNFU3Ujzrqex6h/wQl+I+m63Z3vi7xn4g1XQ/D0TLaXGmLDIktuxJ3pIzMwxj5vkOPlINdp8GP2c/h/8As4yaja+EdOsLG5D/AOk6lNKJZbhCgdVef5m2sTnHA56dx4b+13/wUc+O3hy70yzk8T694Rt7awgNjp2nu1olqyZJXap2NgsVYZPoRjaK8euf2/fFHxH8G32m6xB4QvL3UCJbq6vNCgea5cEcthQpJHBO3nA4rPkqqMVB80X128um/wAzqxsabrydS8WtO/5n6PaT4kBV5YbJ0tiWMTqxUNzgqrjAYAY98YznrXnX7TP7M2n/ALSXwqv/AAx4msZbfUomZ9P1BoVkksX3A7o5ATlcAArjJHHJwa4v9i/9uTQfid4H0rwLr+q6Z4Y8WQSKLCaRRFperlcBRtXbFBNgBQSNpx94dK9o8bWdvopu7XVJ7rSLuBZJJ4X+U25ALMdwIMY5BBDDORjjg89DFv2jhblknbXqu6IxGC5KftLpwfX/ADR+H3xg+FOsfAn4v3ei65avFd6TdOowjKs6xysu5QQDtbYwHA69+p6H4C/DPS/E1rrVn4g0uc+Gby7jsE8QxQh30m8YMbfe3aOTBBU8MR1z09l/bN/Zz8T+PfG2o+ItL0zUNVutQ8Z6hoHl2yPczyyARTxjgcnDuAQMYHbivrX/AIJlf8E/vE/gP4beI9E+JtlbWVp4xEMQ8P6jHEZEVVfErOXK4O/7rDK7QeM19FVxUY0lUvdo+dpUG6jg9n1Plj9kvxP45/Zb+Lcnww17/hO5ND1h0fT5vD8i3KZkcqssMM6vDNFIeGAVXyNoOcofvv4KfsRaT8L/AInah4w1WLRNU1d4saXeWuifZ54DKwM3mQK5iztHVQvLNxt4r0Ox/Y8tf2drPTdPvJp7mLT3KabLearHfLZ7mGQuxiqY8tSCCGOOSSSTD8VvFQ+Fnw4127hlbV18P6bLqU0cN4sc1ykSr8q53/eO9cgZ6c15dfEc8r01ZPc9GnQ5VebvY8G+JH7NPhD9prxymrWOo3msaj4HivrW2slClbuUrxHJnc21WXBwMEsfSv01/wCCWP7Y2n/Gn4YaRouqILfUbSM2ULzNkzIB8oY9SSOc+ufWv59f2b/26tT0L41aprllappq6rqMt+bVJDIUEj5ZA5AODk8gDrx7fWng/wDbBvPhd8SY/iXbtf2fhLVJtviK1DrLJp0rkFbxSFycu+CGQ9Tx82azznAznTg4dOhGBrczlCXU/T39sT9nyx+APxJsPHWkaNHH4Nu5ZItUmt+JPD1y7x7J1QKAtuxUBmBwuV42kkN8a/8ABRv4c/Gbwvc/DiaCLxF4v0SIxfaFdPKFwqkbY25LyAAgqBjgjOQavfs2/t86N+1r8HrOzm1K+8Q69rljPND4X0m2hkvLuzQYb7TJKuzMnKkKFAJK/NtLH8ZfCP7VPg/9lH/gop4qH/CPaz4NtLHxNKLa0uZmlutFhy5eAFkQ/PJtGcB1TABzljzZdGspOnL4ZL7i6sqMXzT1lH8T7vu9GnePTLW2tbq8FzatL9mW2O+Fx8rxyLtyGGwnDEccjmvgX/gs58ONQ8MaP4LuZ2uJooprq2DuhD2x+QiJiwAYhVyGycjJJzX1x4R/aKvv2uPilqXjvwv4c1fwL8PnLPa6ZqF6b06lfMi77hXkUMsQ2MNmWAZyQeDjzD/gpR4ds/iP+yT4gnXy5r7S5otRRlcFE8uXD8KMFghfJ4PB9eO7Ap0pwhe9h4iUatNyta6PyNuoSwYgkkN0AOMVjqgiuipG0t0zXUy2yo2VwjDIJOecVk3OmLeKrsAJEOcg19PI8FO2gvhK+ntNTzEQCp2o5/hbrn6V0fi3Wta0zY12EQsuQQ2fMz3rlvsD2SMFLHceSOlTXesy3yW6XbOyRJtU+o96zTcd0Nq+zFtra/8AEkhjaCeVXYf6tcgZ/wA969l8Nfsr+NPh5qOkarf6bHZ6S8yE3zSB4mjYlThQdxJ2uMEcceorjfh5+0Z4h+E/hPxFoGiXrQ6L4tgS31W0eKOWK8Ebb42IZSQyNkqVIIyee1el6Z+3n428UfDGXwbqsmj3FnDbeVa3B0a0+0IOhLSGPe2RxjdxnI5Arjq1q8XzU1ax206FJxtN7n1d+0x/wTT+Dvwi/Z9f4ueDvG9v4w0ixEJ1y3kt5YdVhnn8qJES0KhIoixL75WDESnAISn/APBPb9lvTNI8Jj4o3uia4Xtra582znhjleW0by9t1DbCPcACMJ1Y7XxkbWGZ/wAEnf20vhV8DU8ReFPFHhDX/iavxTjWy1exvrqKCzaZN7RSHdliSzEfLzna38IFe5fsN/GTXPjH4Y8SXmr2rQS22uXFtBIXjhijtlH7m3RQuFSJflAUDJDHqzVzY9z5U77tahhanvSjy9D2Dw54leeydLZrmBL9yvlyMUmRMbV3jC7WyMdOi54FfmF/wU9/Y3i/Zn8X6Le6Sb6bQtWjkjR7y5a5lEyuXbcTkDO/gexPqa/VTxHYQXbMpVXmDq0u6DbJkLtDbsZwQO/JHXFeGf8ABRz4cr8Z/wBnvxDZJpjOlkj6jprNmRopkXdhQnKBvnUbiR8wzjrXNg6qp1U2jqqwcqXL1Pzj/Yy8Up4kPiP4V6hLbw6d8QoFt7Wa5KrHZ38Z3Qyb2ztzgrxySVFfWP8AwRE/a98TfCXx3rX7O2utLFpes35v9NtsZlstTtgwkSMk4PmxhsrwGMQxyTn857G/uNB1iC9tyUmtJVkQ4z86kEdeCMgHBrsNY/aG8Rav8frX4kQSw6P4otL2DUo7iwVovLuYWUrKBk4O5ATjAJGe5FezVpyTfLszy1Po90f012N5Pe+IdU8OXeqW8vhXWbYQrLcxRxfZY5FDqv7sbFx06Dt6V+Sv/BY79nfUPh340tNcUXF3eaJPJY6jJDFiNbWT95Bc+oHJyecB16YIr9Wf2Wf2lfDf7WX7Dfhn4q+E4VbVLuS3TU41RZWsb+JV861cMu4qGJKAkko4JzXyJ/wX3/Zo8bftMfs9eDvHHw+h1i41Kzkk0vWtJsiF/tGzMh8l9gIA8mQMuCuQsinICgV5lJuNW76HY1em4njX/BJTVPh54p+LumfELUdDS4+J3hWyh061uZZybUQrEIUmEX/PcRnaXyc4JAU1+oX7Rt1qPhzQ/Dvxl0bSkvNU+HMjXOow2m5ptT0a4AS+gI7lVVJkGeDCfUV/Pl+zD448R/s1fFdYdVtJ9N1jSWWG9tJCpJQ4wdwyDwc5H9DX7+/8E+Pjm/xA8N2Ukwh1OC8t9s8W4srIVwVbPUYIyMc4r160k0p7o5IWUuU/PP8A4LufsP6J4c1a2+PnhTWobjQfiA9tK0O5WgnkkhDCWJlGQXQK7K3cMc9q+Lv2ZYtY+HfjKDxDorxR6hErJtvt32e6jP8AyydQQSr9yCpU7WBBUV9Mf8Frf2VviF+zn+0XoXhWw1TWtZ+EviO8lvfBunyTE2mkS3EmJbJNxOCjbduSBsZTgEsT5349/ZS+IH7P2lRaf4g0m4u7+Det7aWUbSvYGMrgb0ypY7uCMjg4zVSklBRb3JjeUndbHGftY/Bfwj+1Ks/inS5bXwH47VMX+namFt9P1R16vDKF27sEDc2GPHygAtXxXrfhC98ParPZX1u9rc27bGjcgnjvnOCD2IyCOc1758V/Hd742mUvC9mgfbGVcqQgVhtKghc5yS2Nx4HbNchp+ra/pFqsFnLOLZPuAwo6j2XcpwM9hx1PUmtqOHbRlUqO/uo/Xq48TtLrGqah5MtxK8ojWIDL8ELknI2j37V6N4W0rRpf7OvtYsdOlmsUM8c8sCztGxI3eWWBIBIXp1wK8v8AC9qbnT2uJQyvdSNIcdSSScfhnFemeFvAX/CVC0Ooy3ModWWOCNiqx/LgEYIyRz19vSvEpx5Uo9japJSk5dz0H4fWFzpsUEvhpLvXpdTvWee+1TUS5tFZcFokbgKpAGxcdcnNejeLfE+veG/DumtbaZq+sX2ozLZyppccLG1BH+ufzJFwueTg9+leafBT4eah8J9SsdF8OaK76U+57rVr2/3MTneFKAklsHbnC5CjJNfQdpp09i63L7H248xQuAV9apySMm2c0i6pZLFFd3iI10fKRnkLFn5IAIIyRtY4APAz0rlfj5oup6l4Uu47tVvfKBLHlSVHJ4wOCOPxr2q2sxPCkioXViCASDjPes3xdoC6no0ySAH92QQRgkelZzlYqL1PwQ/4KxeL01D4N+HtHScvJoeuy22CpGFWA7SST1KsuR1yCa9q/wCCBPj9br4f32jTXCx20OpSNt3YMpOML9M/riuc/wCC6/7L8/h7SbjxVpkMn9nrcxy3ccSKBE+3arP9QcAjuDmvK/8Agih8VF8KeNdetpXiiC7ZYxkAKcDJ5/3etergnGNN27kYuTlG73P3WuPjNovwx8Oatq3ivVbXStF02EXhnuHEcaJ2Vc/ePQYHU8CvjD4xf8FPtR+LkImhe++H3gqR2ihaNi2t62w3fuogmWXIwdkYDDndJFgbvlf9pr9rq6/bN+LtzcvO6fDnwfK0OmW0c/kJrU6KGed36iNVBYtglFxgb3Svjz9pr9rC71zWpNP8PT3MM6p9l+2jEYMHXyEQcRxg8hFOOhbexLDT2cq6beyOelTpwaurs+8vGn/BQjS/hvpNxY6LqWh+EGnkD7Ckeq63cseS7Ft9tE2T1cTyerkjNcL4Z/bUT48eFvFGi+KNUvp/FlreQ3GjXvirW7i7sruzXia3EJb7Mkx3o4AjVcK6jLYB/OvwV4SudbuXuZzLK0j/ADSSBmeZ9wGB1LEkjgV9OfslfADxd8YPjg3hSz0yCLxCLOU2un6ncrYTXLKoYQRiUrulcH5Y8gt27VqsqpOF2tTeeKa0RtftV/tZeIf2bNdi0G4+GvhG4sLi3L22qtottHb6ipODJbTRphlB4JByDkHpXC+D/wDgorYeJNNjtNZgvtLuYyscUMB+0aeyE4O+KZmjBHH3UQkEjep5Hu3iL4baz8ZvBPxC+GF34W1M6lpmlNqtrYi3aS9sr+zuIPNKw4LBvs7ThgOSo65VTX5veP8AwNd+APFM+nXSOpUCSNiNu9G6HH6fUVi6Ki9dSlNyimfrb+xv+2Rc2+r6T4av7+Z/DV+hSyj89jHYlsAG3LsWS3DsoeF2Jh3q6loy719lW0c/2F4Zb5WuZXDghVj2ruJwpzuAAIDZ446DpX4afs6fEu68MeE0klYI+jFb23keTbJGyN8qL67kZkIwRtZvQV+2VlrVxdLa3kVlcTJdwK0csbL8qsFGDlx83zluAc7RnFfPZrQjGSlHS57OXVHKDTNmfTrm6eORpLaD7HuO6OVsuynhvlP6D/6w8A/aI0zUdYmuri/ktZpkDFZoLZoZCAvz5Y5w272xzmvoD+yVhne2KNFcARDzJGVAyfeBw67QuMjPOQTznFeS/H3ToNb0hZZ2jnezlEyEgojEHIIBYnOcDBJBz6dODD6O511Y6XOF/Z+u723vjbxwbrZGE5jnCnZ0wUYfM4wCMd8V6L4itZH1i9gmilBuOu454boVAAbODnIJ7Y6V5x8MfEBi8VzmS2iVnC5Y4UxgnC/NnAQ+gyK9o1CwkguDeXtq5upUVWxIZDsAAAzj+Een8q2k23cmkrqxyl14b1XSLGLV0sXvdPa9aAzurKNuG+6G6sCBkYBPNfmF/wAFH/2cYPgz8Xo9f0GSaOx8QSNcsPNLNaXP3mQHggNncM55DDJxX6uXerLaQJZDUUZZ5BtiY7kKlhjceBuz3HUEda+c/wBuz4RWHxa/Z88U2tiWn1jT4G1a1t7aP5pHTLHtz8gdTj26V1YOpyTt0ej9DGrBtNrdF7/gmd458Ef8FI/2Vbz4Z/FWC7vta8NyrC2oxSD7bYqVEdtqETnOD1ilDcMVQnk8+I/Hn/gjT8YPhR8VJdA8OaDqPj7Rb0PJpetaPCXguIgesn/PKQAjKNxnoSM4+RP2TP2p9d/ZB+Odj4t0YfafLikstSsHciDUbSVQJoHxxg4BB52sqt2r92f2Dv2/9J+IXg6z1PRb0eI9I1EKjJPKILmyI+Vo3ByFkQbQSMBuvcE8eOlPATtTdqbd436Pz8j18HL+0oOX24qzXVruvPo+6PzNh/4JHfGnw/owvda0a30ERscLd3aFo0xxuSPdht2QCSK+s/2OfiNqut/B2/8ADfiq7/tHxZ4DtvKjvJFDnVdOYqqiTzOXktXPy/7EmDkAY/Qnxne6f8XvhzqpbSryyaSKWNRceWFxg/MCD7Eg9M18K+DfCfhT4IftFDz9dt5pfEAuLFBGplmj3RMWUqSF46+nHGTXDXxs50n7dWmtU1s/JGlHAw5406DdpOzT6Pz7I9r+BfhyXxza69J4V0547ixJ1e/mkihgW7lI2s/yyFiSEYZwOnSvir9oz9pXRvh9+37o2navrLT6roGoquzMstvbRTQoRGySJsWSNlVl25UJIo+8CBz2vfBD47eLP20rzW9LuZtL8IXckFtJdRambWCewSRQ1s8UZEmWJcFSpByfm717L/wUN/4JL3X7RdonjHwpbvpfjOwiWAGCZZ4dSMRCoJHEgCEKCA3UFAGByCvbho/vb1n7jWn/AATyq/KofuV7ydmfaP7Y2u6Zr1j4K1uyfWGt77SmkmfUZlkQuETDI5GcfeBwcc5wCQa+fL69m8M2moWzqgN1IYHZdsikMOAVVVdgR1yMV5N+xd8Kfif8NdCurD4o3kMssRjstOgi8qZIYc73zKgBd2LDBJcAYxg17lqumL4UIkZGa2uEDxkF0iKjOcMw+c5IHQHt1rSyjKy26GajJx97Q/Ez9qL4bP8As7/tHapbWNpe2OlzSreWMd2m2QQyHIHQfdIYDIB+XkDv2vg/9oD4jfGOzf4e+EINHitNZtJInsYbWAyakEidmMksoLFmVSAoYDJAAziv0Y/aV/Y58K/tdaBYT6nCsGsaPNutJLWQIZV2ANGzHqjdSCR7EE1c+D37K3gz9m7T4odG8O6bo+s3LKj6nLCXSUFt7J5krbvmXAADFQSeua9Kpi4OmlLc5YUpRbsvmfmz8EPiN8avgJ8WodC0uHxdoHiia2S2hWxR4b6FJCGVlK4K5DH5wRj1FfXvxH/4JjeGPiRoGlaz4h8Q+I5PEKFpNX1ZpPMuNXkZQ+2V3LhHA2gMd3B5H8VfUWv22k6LqV7qFtaWsEFpZyzvfzyZaSEAMUJYDKAqSBk4LcVR03xFD4rW1uoNQgVdWeSOJJH2sxAJIII2nG0dT/FXNVxMm04aWNFS35ne5R+D/gbQ/ht8INJ8N6BaSWtporP9njuGlLyBhvOZflLAs5OD0IO3ANSfE/w+3xK+HOr6S0XlWeo2ctlc7hFlGdMFuPvAB85GSSAMdavateDyoYIzdw3FhP5RIiLCPODlSyZkUE8EZHJFVQryhDefaY7wIPImcRmPy8jJONvzHn7x6EcZFc61fN1NOX3eU/Orwv8A8ElfFviLVTb3/i3wZpitGZl/0iaaVsH5gUEfykcHDEHHQGtSx/4IxeOpdT8ibxN4QgsHcql1FLPIZVB64MaqGPA2lup/Efod4j0631C4azvbWzvNNRQ6yGESbeQAqkluQOQQR344NatrdWmvWEMWlp5xhwkUc1uyPH/CUAKge+4jntXb/aVa1rmH1Gnuflt4i/4JFfEZbuf+wLrRtehhbDKZ/sk6nOMFHyM59HI+tbfgb/gip4+1v7XH4n1fw54bkgjY24Wf7YZCBnJKfKF7cMW9q/Re503bq0MoElrco7AzcE24wcqQzZKkA4IGc8Dinw6RfXOi3UT2SatEcpIbYlW2jnO0nOQAThc9Dwat5lWkrAsFTPys8Yf8Ekviz4ctHng03Rdat2bCPY6gpZh/eCyBG2jj3B7d68+1H9h/4u+C5DcyeBvEO2FgrkW3mqATgfdJ4PY9D2r9jtEsHsQsI1G2hhVzNEJJWZrdtvJKnBwfk+7kfyrVttHvbzwcmp294t5baoQ8KxKMSZ5jVVAyOSVXJBJXA54Ljj5NWauhPBxurM/GP4afs9/E3T/iFY3tp4M8S6ZPDfI6XE1jIkFvKjBgXcrgBep9q/Wf4PjQvC9lDaSomnQXLPJewC2Cx+Y3zM8ZcBX5ZsHIIz0FdHpnheHUbKJrm2WNIyGkZZMg7g3BAJYevIBINY/gT4h654W/ahurPQrW9j8PadpK3lz9v01J9N1AkorIJSD8/IIKkMoByMVz4iv7SPKONLklpqdlp3imLREKDULGyEo8pbi4bZGiyEnDSKrDB7Mw4zgZ7ZXiC/0671h9KmkJaGAI08QQQwMc7d3GCd3PIPvkc1PrHw3vZPEMV/aXckaGCV5rG2bdFdIzZOQVLZQcAqRkH2qPUvD8UGotqP2G0uCqiFpJCiuzg5CDGC3Bwd3H1rnkrWaOxLQ/Hf8Abm+BjfAr9o7XtJQW5tbmY39mIHBUQyMxC4HK4ORg+mR1rrP2ZdPtPj3+zt8RfhxLpllca/pdoviPw3LsjS6E0Tf6RCr/AHpFeM4CckMuR1Ne4/8ABYD4JyXWhaD47tYI40tpH0+/8mNtsSOd0DdThTll5A5P5fHf7OHxkn+BXxv0DxPGFeKxn23CMA26GQFJAP8Aa2sce4r3Yy9ph+Zbo8Zw5Kr5up9V/wDBE7/gpZD+wz8WtQ8LeK4ZLrwD48ngtr9DLtXTJw4VbkksNigPhyMNgKegIr+iUfs86x4g8M3WmX39kz6Nq6m5823bJBYdSDkfdIO5MBic96/lY/bh+EafCf49X62DxPo/iSJNd0+WIBYpYbjLhk/2d+4DHAGB2r+iX/g3L/bF1f8Aaq/4JqabZ6nqtvrHi/4d3DaBciYEy+QjM9qW7sTAVQN38vnkGuTGJyXPHrua0pNOzPjX/gvN/wAE4NK+Afgbwz8S9BOmLdaRL/Z+rlZWa8urWVyYpnVj84jfK/LggS85wK5L/gkH+2lB4S1NfDmoXqyoGBgRmG91PORzyAD+WK/Sb/gqJ8B9F/a++G15o2qaTBc6taRzpZSRRn7U0brtltzwCrbeRyRuVT3Nfz2/Dgap+zd+0E3h/VJ3iu/Dd99muJtpBkt2KlJAvXBjKtj14rpwc3Km6T3FUh73Mj+njx58HvAX/BQn9nSTw14v0yC7sSRJDPFIEutOnAws8TjlHGevIOcEEcV8hftF/sreLvgC9gfEWoS+LtPsdtra+KGRRcXkCjbGl6oGDcIPkDjKyKFP3lKt4b/wRK8ffHhv2sfFmqeL/G6ah8H5zcWujWUk0Ui6gxmXyLmFF+aJREOQ4UktjHGa/Ybxf4Q0v4n+GL7Rr6CO7sNQg2vF5Y2TrjkjHQg9xgg7TWUoSinTkONr3P59P2tv2U/Cni3Rhqtq1poeq7wkctvzaSAsdiyrtBU4PBxntz0Hyfc+H9a8IFdLu9IEklgDErsGQuu4kHkc9evcCv1o/aO/Z+uPhH8QtU0ZmSBrZzJbeeFMd0hYETEH5ixCgZB4IOenPkWveFvDoltodR8NWV5PbW6Qq90y3D7Bnbh+4I555yTWMMZUpaXubVaClrBG/wCDopZVi2geWrEAdx717h8M7aWf7I0VvJISVBC5APvxXifw2kvn8SmeVrOLw01uAj7sTNMGIbHHIxgZJwMZAJYke0eBfH66dosttbNDZ21ujMZpJAvyf3mY4wPrgVtUetjzEj2/SdLTRWhS5nRPNkEcccatLubnso+UEdWbA+teh6Q+lQQqJJJJiwETAjGCDxXwd4y/b5+D/wAJfGK6xqni9vEviVLZrZbHRQ92IFIyUU7vsynj+8TnuOlUZ/8AgrN4m8Q2csngv4J63qEEmfLu9U1cQR5ADZKRRFRjOP8AX9vcVnKmilfofoLaw2Wnxyoz74N5kQkhWiUjJHXoDUOpi3l0uSRXZ4iSGx8w6fnX5P8Ax4/4KK/Fz4y+EJfD2rfD3wzDo2oyhLkWeqyQzqiNuOHS7QuRzldyk+hFcf4W/wCCufj/AMEalpNimjXY0nRUktDajVpZ/tUYGA8rSea29QOB5vcjLAAm5YXmVrgnrqfXP/BRn4JQ/E74Q63pgV3t9StJEHljeMgg8g+h7deuK/Bj4Y+LdU+BfjTxXpUEjW15NbS2CEZBU7xHn1+6x981+wWi/wDBWPwN8ddEW0vrh/DupySYSO4XNq7H0kGQp/39vNflt/wUO8Pw+B/2sr3WYIY4rXU5luj5QyrHduLceowfwrqwtNxvGQ5K5o/EzxlH8P8A4WJbRMsVpYxLYQbTkyHdudv9rdJubPoAOwrwfwpcnxh4pUlWjgZtmSOT83P6V6z8QbL/AIWT4LSOONZns7t5BHnadpLkH8QwP41yej/Dy60yaOSWNLOAKZEcyKvHTdgHpmvald2UNEjjgtG3ufqh/wAETf2dfh38O7eD4p+Pp9Mu3s7x102K4jEsWlRR8GcKQQ0rvwpwduOOSa+qf28P2cbj/got4PufiH8LPhAr6/psiS2niKa/Om6lqsUe7aVjB/ekfJjjOAAHBytfkd+yp+09cQx+DPC+oTOPDdrrccV9Gku0yq0oJGSOAVyPYMcc1/S/+zD49tr/AMA6ULcILR4AEjj6RJhQEwOAApGMVjXVveiRTjdNS3Pzb+GXxVt/C158M/jnr2s2g8T+HrmX4feNLPVrEwXNjJJZyqkt25bdIqlQ298SFUweVFfmJ/wUo+Adt4i/a71C60fT4NEXVXf7Rpdy6Qx6Td7m89A+SgiLYdWz0kH1r9Jf+Ck/geXxP8ev2odF0qNhcT6Zovi/yo2UCQQAW90444ISeRzk8hWr480z446pr/wwt/EE2j+HfEmr+A7eBfF+ja1pcVy3iDRYvljvFmIE0UsCbIZfLcNs8qTB2yNWFWLpPnauux0UXzLlXQ8I+Gf7I6alpvh+yTWNO1XXNf1eCzFjYT+a0EeC8jPgY4jBPBOK/WPUNPPgPRZvKljns4NsSqFYGOIKAG2AZJ46fnX0p+y5/wAEyP2bPih8OPB3xo8AeDW0mTxHoK3lj5GpztHax3KK0qKrsyhwcoT/ALOPrkftVfAXQfgdquhz6fezW2gaopR7l/3stpImC52sRkbRnrxyelfN5lCc37VvRHtYOoorktqz5+0LWjDYWcVxDqEM15EZ4jsWJUTIGSpPLbTnHqB06V5/8cL+eW2V7a1t7u9u5Fa4eW5CO2SuGUBW3MFPQ7ewzXqEZtkhj020vImWSbKlnwJM5cn5ucsckjJ6fSuD+N2gSab4VnZljESwBHBRFhYfwqpPGSVHvl/Y159LV3SO+aajqeJeAZbq18RTyveyiC7utk1uAPLGWJI5IYHJx3IOK+htP1WSbw1c28F0gjIPmBXG7lSrICMZwSfmHO6vmD4f6ujXjwpbN5lvNvlmxgE7+CWHUt1BOc5wCelfSOgvbS6bLPcLbo8rIgkdhEcgZA3DjHfpj3roqRszGErbFKxjj0/RLLT5FuYrWC3BgdpDNJGVCkOzFizZ2nO45xUXxu8e2/wR8Gaf4g1BLS8trpntYo7WEzO0jfMHYANsAK43BRx2JIqzq2lWV3NBcwwG4itk2SETIC+0ELLtLAtyW+YA8jBwMUllOsOszRanHKJWiBCM3mK6txjcuPlAC4BOcGlB63CblZ8p+cH7Sn/BNXxd4p+Jo1fwFpUOo2PjAnUIdNgmEd1YyuPMeEpJtJU5JQjJIIGM14X8B/2g/Gf7GfxPnudJLQNBL5OpaVeBvs93tGCrgEEMpJww+6enfP6+6pLp/heA6nZSzyK907iGJWcgn5mVR1xgvxzkDjmuH+IH7KHwz+N3iy7u/E/guaacSA28kN3O3lSbVBEjJtLBlVch2455HJbuliYVYOniIpo56dOrSnGrRfK120Pm/wAJf8FpNkAii0nxfpNxckK1tZzR3VvGc/8ALJWK8kk4yvVh079z+zXoPxL+M3xMXxl4mtZPDfhaK4huoIdQVBqusyKxKiQn54o8EFgoGRgdya9g+GX7Enwr8G6xfajoHhHSU1jQovtAmXLtCxI8sgSswD7mADqQcsDng12mg+Nojqi2yWjIs0JfZcxqj7shm3gj5mBOODgEEdQRXkvBYWMrU4v56r5Hr1M2xlWNqrSurXSs7eb6npfw58SzeHdVNtaT213HNOBHdfZzcLbwLu/djIV4yWcEk/NnBweaueP/ANoe58Q+J0tp9XtdFttNEl3N9nugIzgjJUx/Mx2kDkZBVhkDJrwn4h+Kvi5oPxU0TWPh/P4e1Tw5N5NrqWnXqJbXUaM22VuSu5QhHCkEEDAJr0Cw8KLf38drHpdvbLHIcpaTbAkb5YsFBGWLluCMnPXNck415T5ZpKFvnc6sPLDql7SD95PZ/wBbGj4S8SX3hLwncQ+JbyXX7q3Mc8VwNOS1YRuo2KmGzKd+SWLZODzgVx2r3Ed9YtHJA8lvdyJNGSQxiLSE5VWDcBkLKDkfKMdAa6rxdct4W8Oyza5BHqWlW8UkN1Hcu6SCHyzIYwEBJITeQMYJAAw2DWp8Hfip4D8Y/Dqe/t9P8UXt8EaGzmLxRWayqMbmUgsCqueNo4yBgNkaUWotJXZz4iLneq2vQ5vwt9u8MWER0+0t45IkAhinc5jbk7SSCvTJHpkelUPiH421d/EOiWx0XSL7RLmBrnUJLnUGWSFlcLhBtIf7yEsuACBnrz2Gn+LTqcX2LTo9DDZct5ELCdkBwokYj72BjPtjHTOVqPxHmtdVe31N5YWkKpC6RlomXb8wBKkKzADnHOMV6TSTTR5qbtpsQLqmm6opgCWltdWxVzZyfI4h/jZsZOAMZx2PbNZF3LYaV4XFvb250+0s7sQzRW4wQrADAVXACZw42fNhu+Rm/wCKvjN4S8AQWcOo3Fvay3szXERnjDyThVO5jIclEJZM4Ht15Pj37bf7bul/CbwLpOs6Ja6Rr9z4gvjG6G+JSFYlO4BVJbPzYB42lfwrk+sQdZUne7N1hJ+y9u37qNLX/wBo7w9pPjm68N6ebu71O0Ilu1iHm28TLgsjOc7ZDx8vPUkdCK9A8Na5b+MtHtoLMQSRXEQk87zD5kgPZ8naMDgEc9j0GPzt+D8lxqdtrnxL0vxK1rf6vdXEtxbXkSxRQzBs7Q8ZJCHgE4yVOMZ5r7C8A/FjTvhP8MVv557a5tNZ8vUGe1gQeXKY9pjV1ClVJy+MgEsck8CuycUtF0MLdV1PXNO8MWHhSzk0zTVu4LK5EjSefcS3Qt33syRwqx4Gf4VbHTpmrPgrxBPp0k1pp+p6fDFeM0VxNdMsatyAy5bKxtuKjBOQeuO9P4P3Fn+0QyiMX9k9r/pJmtZds90riT93LjI4JxuBBxjgYzXQan+zFrNjqo1X7Bp1rJcgyXNta3jSGSTGc/PgE54yeScknnAVOi5KxlOqotJs53xZ4fhne3W1WaM2ai6MjDyd0gyC7sp+ZOv3gQQQeKo2HxEutLv00aa5Fnda3C5SBYy7ybPm3lAMqobA4xk4xnkV3Xw+/Z4vPjtD4u0vwp4q0+D4j+Crb7bB4Sv7V477WE8sMAkjsibW5QMpkQEgMAcNXzs/jTWdS8EeJdXTwpfaL8R300WdxpNnqvkalbTxzOkdu0EpVo2G8ylgpVhkEnK1lFO/KJ4m2yPdbpItR01CYU+3ttzexo8q5H33KHazDAbGecjkcGsrwV4Y1XwBIdH0jV7K9sbuRp9P0+7uo0ltYy+6YIGyzxhuAgztLg9DXH/s76h4zuvA0N14ujtLXxCuFntY7lJJMl3VTLsym7HPHyqDySc13DC/064F/azabEJ9kblpS00kzA/KNrEoQF5PIOR04q1CyeppGp1sb+qajqOraNdi9uYNP+yJ5ky3HykDcygvgkYOMgDH4VmeGxfuHsXR4ZovMuFjaeNpZUyq8An548MD0BIIHBrptO0/UNI8Mwa3rFgHe/mltvtEzLM08iKpZZFDKfLwcghcDuDzXNtq0DAXGnxRWEdnaGREQBEdiR8iMBgKwx1+uOKnlaLUk9SD4m/E7VvE97bahqs2nx6dZ26WU1xMv2QsEwkYbPyk9AcsCPlwecVaj1Wzs7a+06/W5RokbyCAplWXAKs2/kgbeSMkccVka/rF28+npcQapLbtcRCSygtvPWISsoDspbDBXC/MhyOTgjgSa3a2/gjSwumSwJb6w8i3LXDFykoBZWYsW2odrAg4znHGKuT0RVzmP2hfg1o3xo+DfiHw7qxu5P7d0/yNOnjlKILlf9W7Dy2O1WVSeRjGelfh9reiXei63d2V9avBc6fM0U0bggq6thgfoQa/fZtAsvDng+0vJtZ0q/t70fvBHmN4HX58FWAUtjsNwIUH3r8zP+Crn7PVh4P8W6f450GGAaT4hcw3rQ78Pd7WfzGVuVLjdkeq5HBFehldRJuEnucWNppw5kcNrHivQf2hv2JNLhv9W0nS/G/wqBtLSG7mjhk1awc5CIDzIyYbAGT8v+1XqH/BBf8A4KE3n7Cf7cehR3t89r4L8fzQ6D4giZgIYleQCG5OeB5UjZJ/ulvWvinRtIGu6zYWSzxQyXUywrJM2yOMscfMey+p9q6r45/BrXf2ePHJ0HWzb/aI4o7qC4t3JjmiYHDIeD1DAggFWBFd8qUbOknvscindcx/Yd4y8PQ+H9cTVdOsbZ7gs11IFPmSKjSEmdGIwxPdRn5egr8NP+Dl79key+APx98F/GTwxZTt4Y+ISSWuoXECZtobuMqUToNpZSxG7GQrD+Gvv7/g3j/4KRH9uP8AYwtvCGt6pDcfE/4c266PdPcsGlv7EIBb3PUFsqPLYgE7o9xzuFfRn7VH7BWkftV/sfeOvhb41ntUsdcjMmk3W5QNNukG+G5QnGGWTlvUFh0avOpTdOo3J6o0Ur7M/ED/AIJX/tbN8OvGNnod7MBZXTb4GySVY7cKAOOvev3Z/Zt+OFt4o8NrPc+bE7EGCR3CBMjqcnAU45PPQV/LLov/AAkH7LXxb1fwt4ggm03xH4G1KWzuYgwJJjfbkMOqkjgg4wQRkEZ9C+Iv/BXr4t+LI4tM8Oag2hwRuIoY7QGU8YVQAwwzE/xMDyeAtelVXtY8y3ZlGXK3c/oj/bz+G3hz4n+DYL8avpsvibRGa4trdb+IyXcbAiSEoWyQcAgeo4718l+H/ghYR6Yq3urXRmBOEjKqsC9o+2cdM/4V8c/stePfFvgLw7Hrnjnxh4q8d/EHXol3pf6xLNBpMXaFVZimRyzOMAZ2gDHzeh+Kf2qNH8PaikGoXWjtdNGJHN3MEYkk/dHZPTPJ5PeuWGBT/iM1WKa2Mv49/tL6H+z3osLXwl1fW79Mado1sw86XJ4aQj7iZ/ixk9getfHX7Qn7UXjr4yf8S3VtWsWs5Yi/9gWlwLe0sEQ7i9wcgA4wP3rM+QOBkY8N+I/x11fUdc1K81LUGvdW1JszalyskXdo064wTgEfdAwMV5NL4yuLvU3eEKCJCwbcRznOcd+c8nmvSoUEn7yucZ9b6/qPiT9njT/Dfiy78Rabc3Pi6xE2n/2NJayfYFiJjKGdlkkhkYDHyqpbBIY4Nee+MP2zPEMWpzXB03SdVluQWEmtLJrhQnuPtTyIOnQRgDsBXsX7JfgbTf2uP2YovC18LGHV/Dks+m2U06hTbSTPJPbyg9QrN5sZ7AhWHJrivgH/AMEv/jZ+0u2oDwz8OPEd1DZXj2wvrwLa2a7JGVsSyskbtlSPlJHccEVuopyd0Cb6Hi3j39ofxV8RkkF7b+GoRMFBFloFlYnhtwwYYkYcjPWuT0r4qyaJqCSatpFtdgDbuB8p8ZJB3IVO7k8k5PrX6E/ET/g3/wD2gvB3w8j1Ky8IeGdWnlTbsstdglmRgfmGwyAMc8EBq+Gfi38HtS+HGtXmheJdNutF17T5fLntbqAxNwcErnqAe4yPep9nTd1HdCnumb/g34m2/jWwa3tbqCNo2JFhqEgeR1PaOVhvGfQO307VifFfX7jxR4ZmtJvtE0OnyCS3WfmWzPQxk90IB46ZHHBrzyPwrfWHiKCOzhmaWSQeSyZBz3wfWvRfiGY7HRoBIrx3zQGC5B538Dbnntt6+1YyptblxMHwR8Y5NN0w2sxVsIsR3Y/eqD8pz2Kjj3wK/aP/AIJv/wDBHLQ38J6H4/8AinDZ6/fahbpe6bouWexso5E3wvL/AM9pNhB2/wCrHT5utfhR4cv20XWrS8WNXa1lSVVYZVirBsEehIH61/Wv+z3450T40/sw/Dr4haDcRvpeu6fa38kEYBA3Q7XTAHGyT5ce1axqtKxMoq5+DH/BYH/gn9qH/BN744aT4i8N3F3ceB/iBJPe2ZktzFHp9xHIrG2OCRlY3iYE4LfN6V+gH/BOj9vb4qaxonwXu9NstLvvh1r1rqOm69dvDvuLK9tYkMaF84QnzYsA5LfN6V9p/wDBVD9g+P8A4KD/APBPrxT4XsbaP/hKNPgGu+GJMfOl7CpIj56CVC8R7fvAewr8B/8AglH8fNQ+GXxwsvDV9cXEVtaXrTtaSuQnGVkUqeAynaf++6mhXcouK6idKOjP1V/4LVa94g+BHjTw18YdBtbR7Xxz4cvfBevrcxMYkUoXjfIIwxSRmBJODEeMV+fdva+IvhTa+FviBp+mvBY6vLO2kXkyCW0vwjeVcWkgHyujBtjxt95Hz0Jr9rrr4beH/wDgoN+yfr3w/wBaeI2mp28UlpdiMO9ldL80cqHrkNtyB1VmU8Ma+bf2O/Bvhz4x/BbxV+xd8YtMs9A8a+FJrifwzfRxj/WYaRZYT/E6tIXHP7yJyO3Ozd6TaV2uhzU241NNmfW//BDTWfD+ofsKaPaeFp5ZfDUN7dSafZzPvk0ZJJWeSwc/xeRKZEUnlozE/wDFV/8A4Kk+A9N1D4XaDqv2dWnsdWESx26AuyTbULY9A6Rk8YwDx6/JP/BFHxjrn7H/AO2T42/Z88XKYG1Z57m1DN+7+326hmKeontmV8558pT1Jr9Dv2jPh/b+P/DxtZ4opIlUtl0yExzkEY2/N714tfD+5JM9OhVXNFn5tpDM1vCgdRburby6HcrdSAAOpOeWxgZryf4oeJtS8WeFNZmktpLM2xaCGO4O3cEYqzIig/L6E9QQeK9d17UbrStbuVuUlmkjDw3MafIIGU7uSR0Lbgcnt6Vw/wAW9BR/DD3nmKX1NPMUpJlklA2KCB8qghSfkyOc9a8On7r1Pcm+aNz5c8Damy+NYLUwXMAlmWF5UdlQ72YgqVHDHCsUH06cV9X/AA71XSbez04rBfXAvWaFu0SIQVGQCMZzjocFq+ZPDgnHiR7e7t2SWd94SRPNIViPlyMcANjcx5xzzivpD4HW76fpqhhb2FtZk28ESQhUmXglmwflUbQQoViSFzW1fWOhhRjrZnUXujWMkt695PY2EUH75FuPk3KuDjrydvOCOOuccVyU3ha307xLczSyPewyMkcd9FKsgbCfM0ZU/N820cgBuhBwDXd6jqM/gjWbnWNK0/TdT1Zbdljg1OFJImLDLHByduPlyBwQMA1yWoa4l/oIju9OSKWH97Dl1aSJipIHc8nGTkHFc9J30ZvKNlcxre7XTfExg2XLSOJDCIol24YMCrHIC4VsdwAOhp6gnW1S+RVEMm23Juwq3DMu5t6A/LgqdoDHhTjPOKmkXuvXfgxNN1S30W31CQ+fFPaSMSqkcIznaG3HjHVT3NTXII1OyvdQsBFNFHHJIzRKAXAUhGOfmUbmI28gNn1rWXukRjzbGvpl9JcJJC9rDqlzLKFRreMNLbs2BlTlSPmIyc8DGRU3jfw7HrGl6/bwaVHFqiqsbzMjGR9xYNwV3IVO3gAn5j0rC8VW0WgeDZLwXtza6YLn7TPJpwd3LcSAKYvmLYTORgNzkkVR+J/ws8S+HvixZazb+IfFcV8++8awk1BJkuUeNGPyjJHykNgjOBzg1wRxDdZw6JXudlTBxjQVVPV2066mn8P7rU/s1nZagLyaadVRpzboq4984CggOSQNuVwcnAqtrnjSaTxhHd6JoV1eWMqm2vPsupQQ38DBgqN5LMnG7hmVgQCODmvSrrwnfat8EriS4jSO81B5fstxcxrDcRPgSBozKVEkgQMNi5AGSBkZHK2/iO+1vSo5ZLqymv7phZQ3VoPLhkcn5YUIYgNtBOAQFKnPODXS5J6nPFWWhb8R3/8AwlGhafZ60Li6nlljumECOjZUYCOCNw+cABhgnaOVPTnPDXjGPQtOuNG1iAeH7C/QGyeKaS2iutpRmjKPgOR83KkqcY+U1zfxP+IV18MvhhqnjVbLRU8T6XpwhDu4YEFhlFdl242g4DHJYjk19u/Af9s34beA/AfgzwT4k17w9ZeKfEOiWmo6ZFqSF082dWkCNGVwnBADlsv7EqDpRpe5zW0TMZYhJ8r6nyR8WNb074T6VpGp6rqS2BR0tQZy8MNvMY22FieHVQCcZ54rhfjh+0x8PPh74gtbWw8QaZceMNU0xp9J+1XEKxRSFT5SvLG2E3bgRv4IzhsjFfUE3/BQDw1+0vJ+0P4K+IHhfwn4j8DeCra38lpIV83ZNGQyMzdXinR2VvlYbdoOcGvyh/4KReBfBvhD4y3HgjxHa6l4N8W+GbW0h0yfTbBdQttXt5LaAwpMC6SRTRgCPKl1YqxwM5PbSwvPNKehy16jS0On+Hok/ap+J+o6F8XE1nT9e8JaLdXNpc6JNFalJS0S+XOAske3JAyMLxypzXyl8f8AwXZeGfjrqWk2fjfS9Z0Rp44sxzI0+wBQY9keRvjwU3nbyucDOK+6v2WvBui6d8G49S1nR55oNCsJLLxPrssxs7pLQM0rrNCVZpGiG373IRFHPOPjj9rTVrPXNU1nUPC2geBfC/gSW+k+xz6LdWk97qWC3kmSJG86JnUhiCqKp3DA6V0UIwdRqEdV1MK06qiueWjOW+NFxqmgfC2w0nRzrA0PRZzdO01sqfaBK+fMZ1+8oc7QzBRkjHTFdv8AD39vOXwv8Gb/AEG702C+W7t/J82aPzcvt65Mi4PQ8Zyc4Wr37AN9/wALX1u78H6rcNqreJtPazk0+8UNFfWyNmRIHI/dzxHEibiVbkHBVa+r/hT/AME3vDPwZ1Oa80Lw3BqGt6npsyWz+K0ElpYyMcCKeFhgBiNok55IOVGclaVNXjPcKSmrSp6nX/8ABF/xxBrXwX1jV73Za6u5t4RLcXisJIWJCbVOAAZMoMsSzAjgjbX6FaKjXOnRxNZiVZRyxOATnpz0PGcV/Pr8M/DPxx+H3xIvdT0Xw5rVwnhbXI7/AFDT7ezJso545BKoESkB1yNwROMcjk5r7p+GP/Be6OySLTfGHw/1PTtdiVY3FrdCMbumfKuFVlHGcbnIz1NbQgktDjqpy1b1PuX9qDwVcz6RaeIvC98vhvx74UJvvDusvHuexmABZHA+/BIpKvGeGBHGQDXy7qHw6tviz8c73xh4qnv/ABN8S2miivNUuQ8VpPJEgCSxooVNpUkKyqxUBcjJJqPwd+3rq/xq8SWc7aDeW/hqXfJH50VxLDehB8yGYxorkjJCRggnkv8AIFb0nTJtN0q6t9QjkltoYGTyrhYzOYwOArZAyEAGeCeAOea8+rKPPeJ3Yai0rzM7Qtd0651G6tIjqVrqFq2+dJrR4i2G4ClwMbtoIKdR1xnJ6bwh4atNQhL6nP5imQPDLIz25jVlBCMAMswxyD9cnFZepatFqUMj3zrMLhMeaDLHsKtkqXI5DZBzleo4OeOk8NeI4tP0e8gvoLK5syVZbWeJSYtobaVOQykbx064rB7HXboZ2tLdaWLS1a+VVf5I5vLBQoWDFiUySMAAZHXuKg8QaHoLWEE9ob0ajBkLPCzBZ1RmO3acrznBHXIqK+ubhNSljlJUxOQqSZVmLHHBJB5BBy2Ac84ptj4WB8X3tlZy3l/IYDcqZ7Z1kVVGWGDnAVTjGRnGarohuKWxnrqNnH4gs5haSPgEXErOrLIigFVK54O45DLhgQa1Nd1p9SvJIrW4jaeH986PE8aqzDeCjKVDHOehPOQQelZk90LlI7OSGZGtJi8jQq6ON6jYxHA+7ngEgHFOsL5ZLa5tIBJFOCFiW5HmCVQFOcqeB168+mecIRnzWkfjTSJY9Ye3l0+Ut81rwbh1bhlI3LkEcDJBORt4ryb9u7wk3xq/Yx159JvtP1aW2i+2o0ZDySCAhyudoG8KGXC+nOa9m0bw1e6ksem3sunR6VC0ck0Z2oFO8OSAxbhzxu+VhyeelXNb0G1uNFupIbS01W2WJpJLSCMmN43ypG4KqyHO4BTzyKqE3CSkugOPMrM/A8xvHdBiDGFIb6df5V9l/HppP20f2F9A8eJNcXHi/wADTGx1O1jCymeBVHmT5UbgcBH5OCN5xxmvCf2w/grD8B/2iPEegWqzpp9vcGayEsZSRYJBvjUg8/KDtz32k969i/4JVfEqxfxx4g+HmtNH/ZXjOwYQI5VV+0IrAruIJG+JnHH92vdrawVZK7R5NH+I6b2Z8+fs/ftPePf2TfHUniT4deKdW8Ja3LbSWb3VhMY3eFyCyMDkMCQDgg8qD1Fb3g39tv4iaX8bND8ca54v8UeKNT0a9W5Y6tq010ZVzhly7EAMpZemOnTFYP7SnwUv/wBnv4z634W1FCTp85NvKV2i4t3w0Ugx/eQgkdjkdq4F5SHAKAEj0rT2UKiTa3JbcJXXQ/Sv9sX9mDTP20fDunfFT4byC01/UdPhlFnIwePU48Y8ssOFlQ5X04wcda+SvBPw2u/gr4guLnxbo+paBr1uq/Z7C8jMNxZ71BEpjcBlJB43Ac8jgAns/wBhb9u+2+BXgjU/Cet6fcXSQyyajodzC5D2d0VJwcEbVzuIbnBJ4GVNeY+JPGWqfFTx7d6vrmq3upajfSm5uLq4n82Xc3IyzZLHnufyrhoUpU5OF9mdleUZrmPYrP4+6p4UiEUcq3d6sYG4uSiZ6jryoHbua898QfFOfUdXmuL28llupzvkZiCSfx9BgD2ArnpElhijtQWe6un2pGv32weGLc4XmvpD4F/8Emf+Fs/Diz8QeKfiHZeENQ1EtJFp8tjJcSLB/A7FXG0tydpGcYPfA76jUEnLr5HCpdj4o+Jl/bvrM1hYyNJYWbtFBLtw0qBjhzjjLEZOKxfDcYOvWsb7mUyDIAyT/jWnqix30wcNvVuMYweKrWMUVhqMUimVJlcFSWGc+wrvZJ9c/sVeNo/B3xritYWkgj1u3lsbfy4mcmcAPb4CgnJmSMZA4yeQM1+tX7Pf7c/jX4nfCFPDngH4eeMPHniKzhMLXMFwltpmmxk4RJpmYKpA4C7lPpnmvxo/YmvLi+/a3+H1tIYYoW1i1jZyBwfMDMPbtX7B/wDBA3xfJ4F8a+OtL1B3gs3ETu3zFN4cBcAdG+c/Tmsa9ROWnYqKF8Xftg/tjfBTRLHQ5fhf4X1W2USSeV9sRruUnnYhBJZh2AJJ9DXwL/wU9/aQ0L9pn4Hva674al8JfEXwfeNeSW94HWYq7jz49zKrDiTftZQTgkZxmv3p/aHs7q/vzBZ+S07RqLe73YWJvlHU8kYycj0Oa/AT/g4I8D3Phv446DrbrNFcarb3GmX8pBH2iSJgysc8/dlI+nHtTor3efuRPdI9F/YX/wCDfvxx+198GvCfjc+PfDfhjw34ksYdUtmjin1O+2lmBDDCRo2QQRvOMHvWv/wWL/4IER/sc/sraf498Bax4o8ealZahjxCrWiLHa2RtndrlY4wSqI6fMSxwJBXdf8ABKj/AILCQfsm/sVfC/wo2i6l4jNg+oW2robjy/s9uLpmgaAsNpOJWBUnH7sV+jH7Pfx18BftwJ4h8P3HiNZ7bWdKmsJNJ1FVtJ2inRlZBH91yFfG5d2a461So23fY3ilax/J3HCyMBx8vB7Y/wAmv1q/4Ny/+Ck2s+D9Zb9n3VDYPpOpm61XwzczKDLHqJCE2pZjgxuiykDG7d3Oa+WP+CnXwZ0j9myXTvBeiaLp9i9nqd3BeSJabJt9uyIoLkknILk56kD1rwX9lT4mR/Bf9pfwD4rkmnt4fD2vWd/NJAwWRY45lZyD/ug8d+nerpVVUpc9jJqzsf11fD34rXtxZizns5LfUYjt2ZCp065z056fSvyD/wCCr/8AwSe8P/s2eLNf+PnhY3jS6v4gmvtUsxtWHS0nAYvEB0jMu/czdPPFfpJ8IvFMXie307UEvFuDdwpKr9VdCoKsD3ypHNeGf8F8Phbq/wC0N/wTZ8V2fha9vor7wk8fiK6trSQqNTtrcP50EgH31COZNp6tCvoKKEo05czQqkOZWvY8N/YP/wCCjGrfDm3+D2naX4Sl8SeH/iRrc/h6TWYrnammtBbrMSAAQx2NuO4gbUbGccfRH/BXL9naX4j/AAx0X45+BWmsfiD8JPKv57u3OZLqyjJcnIOS0DASZP8AB5g5FfkP/wAEUv22W+EPj6DwZrt60nhuS7OoQQuPMWCUoY2lQclXCsRlSCUZgc1++Pwf8UWPxN+GWq2CJFcWGoW0qPE2CJUdGUqwPByvH4n1ru9ryyVTp1MJQtHlPh79rH42SfFXwF8D/wBrPwrDBB4k0+4j0jxLHF92K/tyWXcB0DjzV56o0Y9K/Vrwj8TdK+PHwu0/X9FuYbnTtdsY7yJvMUyRJLGH2sPUcgj1B98fih+zHbSeAPG37QX7Mevx3E2maoLjVNBJXLxXVmTPHKgPGXgCO3T5UPeu1/Ya/bq139nvwZ9ugml1PSPA7LLrumE5Mvh+abL3UXcS2U8hcjHzQzyZ+6KxxmG9nra63+T2NMPUU48qep9k/tA/DXV/hR4x1fVriwa98KarIHWWCASy28pQq6SLwSkgGQTnDbh3FfLvxj8QQX2hrPp80baZLausUroFeM7sIfKxk8DHJGQBgHNfpxY3Oj/GT4W2t5YtBq2ha7ZCWMSZMdzC6g89wQO/UEetfn5+1/8ABe8+EM99pP2RXsJXa4tbllWV3TOfL2dNy5xgcEgHgdPlsRhHCanF6M9zC4tTi4T3R8XazqE2raxHJbSoWhm3SxcKrYAOFBzhdygfMvQ4681758MZ59V8KxGffFdBVZmji2KMMpHPTHUY4zmvnHXrD/hF7q8mvrmWRnVZEwyokTFGfyy23ALErg7uo6Yr6J/Zz8QPrfhe2kuGtodsQjvbZXjuTCSd67yp+6VIIDZOMY5zUV1aKsdNNK56fHti01vMknV0RXcGLYWQB8jLD5WAOOo4Ax0rzvXNWs7TxFDbLDqEVxeQq522pcjO3McrDcqNgAhchjknFddqGrW2tJc2VoU+3GORVlMhKQFEyEJBAHVcsOxJ6mqet6LZR21k4lvJLxvmcqxh8w5cBmAbDIFdcBs5JJ45rz4r3jWfwmDpFtb6zqAha4ghiNzK0kdyBCUkGGIXeQQBntUN/wCHwl6S0ztmJxDA0YVLghyS0fAZmICjOcVQv/BmnTX0GnX6QxSzXn25opmKSghBu+6Qykg4LAHgYwaTVNRubIz2MWkLd6U1scSSXSYJYr8oX72QF4OAD1yOa6paoxhKxL4G1K10Pxeup39rPrQeaGO8MLrDcRRpIr7MFiG2t2PqcDPNdXYeINP/AGldB8Rpo+lQeD9Ris7o6XFNqkE72bAOEmE8hxK7bVVgnAIxyBXL+Gphp5vxG1jpDXKsswVWciPcHVlfGUY7SMbSBngnrXi/xs/ayuvgz+0RpWgW+l6bp32/ThfRX0kUchKuWUyRu2SuQhYtxknPvWlGhGzjBasnE1k5XbtbYi/bj/ae+Mf7Of7OGkW/xB8aeHPEur6j4hXSLa906/tlng05Ldm/c2sRV0UuELu65DLt9c99+xJ8afB/xH+Gg1G48fvbXyy7fs32BvOgUoQjwlWUOyuCWLvuAI4YEiviH/gplrt3+1T4a0XxtNqD32r6JE1i08mI/Nsw7DaikAv5UuemRhjyQtfM/wAKPid4i+A3iqwufteo6TGxkMUisyZYIVyOeoBxiu2eFlKleL19Dgo14KolNto/SH/gqD4V8Q+LPgLfy6Tq2opomkXB1TUdOhkOy+jR22yyIo++nDAnChS5NfIf7RH7Semfte6FoWuT6lqugeNNE0q10m6sYdLaeHUPsyCOK5ikRgUfywu8Nn5lBBwSoTx7+1ZqXwyu0vfCvjWK61LVrRY7gw6eBCiMMNDLnPmkgAGQ/Mcn3z4p4Q8W6roNlewxPDpdprMZtru/ihzdRQkZeONuqhgMHbywyCcEg9eV05xjyzRni6kW/wB29z6i8B/tLWmkeAL7VtR1TStVvfEEKWOq3V9I9xd6o8SgIPJjkXcyskbguGLEZJ658m0f9rbWfiv8cr+8XUtI8L3evvuk17V0+0Xmh2yw7XgtpZXbylxkKqgOM43DGK5n4Rfsk+Mf2mIdWbwH4bl1C00e5jXzftcUH2YFXKkmRh94JnIznGByRXtulf8ABFr4o61YWOpajfeG9Mtr2c219JJcmQwS5BVQFXE7EZyUJAI5IzyRpQpc3NLVhUqupFKKOe+P3j/wtD8IvDSfDfU/EWrXcF0lrq8N15k9rqFsyOFSQEY34UKVGDg4GSMn139ln/gkPo+s6Zf6948tHuLS8RZ7LSrG/INhGUDHzpVADY3AAbv4T9K+mf2WP2T9M/ZW+FcWnwJqmuwX0o1KZmulZricKFxj5QinKBS2MFvqa9e8B6X/AGzaabcRlzdF0Rre7VFkglAIZJdhYMwKjJB2n5jzXLUxDUbQ+82pwTep5hok/hr4DeEPDGiGU2ljoW210y6ZB5kTkDaCyp1bCZYAbgcnmu/1u1fxXdLJNcl3vQwWNJQyR7DudgegHyliTjlsZ5qXTrXSFsJNAu557DUUAe0ZNsUEmwgsjblDjjYVZWYckYBqvo2kS2+kxW19MZ7qyuJYhIkyxx3MRYhH7fPh8ZGM/jXHd35jolB293Qcng63vbyxuHSC2u518xYJUCy24AbjcvVSeAep7gYqjc/DjT01oyahi3CrGskUT+U/ABULk7ScHIIwcnnPFa2qap/wkYMlrDqFxrUkixpMCJFcEEKWJDHcRjAPUDj1rn59euby0uo75r2wltDtVbhfMj2E4YgbsHjkDIPfHAobk9LjUV2HXLRS6jDeWsdzDbQKkLLOjErIFAyCMsyuQGHyjFdn8Qtabxosup3liLDU3tkMEFvGLYh4lVfNCDnDA4wMA9xXFfDLxPpvibwxfazpc+ka9pIuGs5ZQTmB0O0AFlA2hwQeegNd7b+G734k2lob6e/a5igEcF3FeDzIYFcMsQVsZVcFep2ggdKJSuVqcB4Kvjoum2+n2dmDDcXMhEjRtGkDO+4gFv7zMAFGByepHOw2si01Uor6zbapp8/396+XeJtI2E7hlcH0O78MGlY+FItU8EPK93NqNpfmRbW7juUWe3ljZ9hYhdjgAFSNqnK43HvptYXei6dpk+r/AGLUbq7WSG5vbWRHgb7m3YXBeNtq5AzkEkAnOS1FMm73RP4j1vT9ashBc6XdWl5dFFMdwVCykqzbNjcqylRwRyDxnpWWniO80/XYJ9I0yeznaQIJHQwvJGw+ZvMHVzyMcKQFyoIzWVcXVxDrKq1+5sHkEcsV3bo2zBctsdcA8kDuBtPeut1G9V9HQvbXEM4AXzCgdcAFjt9uCN2M46g1MpJaGkVzD/Ft/wCVrsiwhr6IyoHYbG+zOvLqylgwzkDgnOOlUtK8PO+sP9nazgnvWPntINjIDwXBHI29ehrktP1LTNL+IUQtdf0zUG16Nr0Q3cjR3KIu0HynYgCLB+66gLtbHoOyf4qeF/hXBqOoeI9a0TR9PSKSHJuRKcspwvyMdvQgg88Ej2rmg0rbk8k7tvYgXTYXaUXURvblmGLmIbEcYUgIxI7gj16+tXZNSfQ7W407TLRIoZGLJFk70ywY5VV5cHOOm4Hk5rw2X9vz4b6dGxvdZFzNDvVjaQsybQT0V8AnAJyOflNed+L/APgqZ4N8KoxXTPEOo6pKjKsjzxbQ4LqjAHeRt2HgDBIyVORVqi3pa5CrKOqOR/4LE/CGPxLoWjfEC3spItRtAlhqW7czvEx3RyHPQK8hQDtvQV8K/D/xje/DX4g6LrunLGl3pF3HcjKkhirZ289iMj8a+tfFn/BRqTxv4Vm0TVdItdbttQszZ3UdxE3kXKgybPlTBV9yxncpH3gcAqMcRpvxHm16yRvBvwb0QTQBUins9MN9KMy/KW3rJk7cgE4Jbnd2r1KFeUKLptHDOCc+dOx6l/wVV+HOnfGj4ReEfjJ4Yi86y+ywWN4/nCUvBIN0MzEDChXLIR2LAV8MWHgrWddEcdhpOo3zSMqKLe2eUkkgY+UHuce5wO9fXCeDf2mPil4Rk0P/AIRXxBBorr5b2syJY2oLLk/uyY14ZQ4+U8iuT+NHwJ+JPwR0m2PjfxjpXhBZy89pYDUJZnlbcspCJArj74X5jhckAsKijiJRjyQ1ZU6MZSu9DyfQf2VviFbqmp3Hhq4060jZELahNHZNl2KAbZWVuWDDp1U+ldBpHwwW1SA3Gq6HbNdeXu33qyeWJCwTO3/aRhntjnrXmeoeNb15Sktxdzq5wS0pUNhzICMdAHJPrkn1rLufEcjuzrbxAN8qhnZieeetEoYqbvdIE8LFWd2/I+gvhB4j8GfDLxxba/q+uRavIvkMkUNmxW28wMd5DkA+UVG5SMZI6iuh8Y/8FC5pdQhms7W9vGuIRJctO20pNkhlXbwU4BB96+T5dcvJ2cqyREDg7RXv3wx/ag+E2n+BtOs/F/wyj1HWrKPyXurJ0iS5UHIdgSDvJJznJ6c4wBjWwlZ61Jykvu/I6aeNowVowX3s+drbUWRAj5+Xjd3Nbej3i3ssUAkjQscA9zWt+0H8D9Y/Zx+N3irwJrqxjVvCupzabctGcpIUYgOuecMMEZ7Guc8NWQk1qB3fCxnefcCvdp80jx0z6T/YT8PzN+1T4Ls7WFXkEtwxC5wxWCR+Tzk4U1+tP/BOKx/4RL9obxlafboI5J9CguFU/KVPmbNw9SFPCgYr8lP2KNTeT9qDwZOrsrvqDxZbAU74JEI5453Yr9D/APgml8SNV8Sftv8Ah60v5oIRqgbSVARFWRSq4jbJwxXbu28cx9fXKvL30y4n6xftHXuuab+zHrsfhS+j034jX+lTWuhX1zY/a0iv2i/czSx7WBUMq5JUgcHBAwfwH/4KtS/FDxj+xn4TvvjTDeQfE/QPEs9hqJuLeKB5YSsgEqrEBG6MDHh1Xniv6L/2efDdozSRPbXN1JYwtsvrm7ExWVnfdGq5yAoAAJXAU4BNflv/AMHGn7ME3xS8G3Oo6HYT32vwTR2hiQgvMwkLqVBxuJZyB3II9AK5KWJk5tMqtTSXMfmJ+yT4ltvGGhxWEXh3W4U8LW8MN5dWtjLd2tuW3lXkaNSYyWDnLZBOfSvpPXJbq+ggeymhFjYxbUZSNzSNj5sgZHpg85PSvp//AINa/wBkj40fsr/FL4h33j34e634f8KeOtFs3trzU1EQu5Y53KEIfnbKSuRuUdD64r9h/iX8DfBXj7SntNa8EeHdciuvldLjT4XyDxnLL268HIrOpWak1HVmkU7I/l+/bC+Gl78dvCl9DYlZLzQ1Se2iB3SXkxXMgA6k7Ov+1KvpXwbcabPp15LBcxtbyxMY5EcYZD0II9RX7+/8FGv2ItA/ZV/aBltNFs7mLwx4ptJb6ys7XiXTmclCis7NvCuEPzN0wOgFfj3+398LtW+Hnxlt5tbh0+3uNZsEuF+yTRN5u1njEsiJ9xm2nIPPQ9K3wVdS91aIirCy5j9XP+CB37R11+0h+y3L4P1C9dNX+HjJZSTu+ZXtnLfZsZ64UFP+AZPWv0A+HXgu107xC+n6rcT6taalC9ttmIMbBgQ8ZXuSM/UGv55f+CMv7YUf7Iv7Z2jTak4i8M+KwdG1Xc21UEmfKlOePkkxn0Vnr+g6w8Sx+LLjw3qWkRkw2urxsZC3zFWIjZSB6hzXbJJI5m23dn86H/BRv9lnU/8AgnF+354h0KzSWDSbe/8A7X8NzkfLPp0znyhnvtG6I+6nvX6kf8E//wDgpB4S8Dfs1w+KPF3iS30PSLOSCD7RKzMV8zOF2qCzZww46bW9K9E/4OSf2Bf+GlP2YW8e6RaF/F/wrie/RY0Be/012X7THuAyTFgTAdtjDq1fkL/wT9+K3hq58L+Nfhd4402bUvD3jGyjjt5YZQJ9KnS5jkW4iyCPlK8jA3K8nPIp0Zpe7bUVR3jzH6J/8Fq/C+r+APH3gL46+B7+4tJNashpz6hZyfMJUXMUgboRJAxXpyIzmvnL9mPx9rvgiz0bxhHpo1Cyt55NKvUlUtbajE0OJ7OT+8JYWZSnUhjjBxX6q/GH4N6L+17+wHqfgXRrSCe6stLjvNDYYYx3FsFaONcjI3Rgx5HaQ14F/wAEuPBHhz9r39iPx38A7iGxsfFmg3L+ItBujEElaRhg7j1IDjY3+zN/s131pc2G5mttH6HLQk41tHbqj6G/4I4/EG4i0nX/AIfxTT3vhjR449e8GXUoLy3Gi3LOptZH/wCfm0mQwSA8kgP/AB16v/wUO8Bv4z+Dcxh0y6vZ7GQ3MYgwJUZVzyD1GBjBBGcV8bf8Ehf2mdQ/Zc/aq1n4IeLoprK18VXFwLRbj5f7N1WAEPDjoBKiduCyKf4q/SP46aPdeI/Bt4mm3C2t3JEfLkwGUEgdR3BOAfY18ziotXjf0PWpu87s/BX4u+D9P1vXI7e/sTHbQz7/ACi7oTIvG4f3VCkjbkYOa9p/Z5Nr4O8K26aMsVjJL5dy8WnQDfhDwSFGXGRuO9ix6dK4v9pjw0vwr+L+u+EZpHUCd9sYdS7xOzSR+oOFbbkseF9a6j9li7hitLkta3UTxny3uJ3eQBRuw4JJbP056dRXk1eaUEux69KSvc9vhu7aR3ujDayi4BNwNrF0YoD83XBUknGDwAAc8Vl63Bbecv2SSA6wIZZLPDucyYCnAxwN2N3XPHWrUd3PriXLw2i3glthZnqdkgwBIpJzvzyOT24rM0uG60DTr+DUfNMlmwt8yRR5DDG3Yu3jLcfL3B4rlhvc3nJr3UZWp6BHZzaTezwCbVh5gVgIxPE7hQ2CMcsASQCOh681hw6pb21tewJp+o3sNmkpWzQbpI8FiYm2Y5JK45Jzx05rU8f+NNQuLLT7O6t7dbLTIgIrmzxHKVaSVld1zuJO7GcEHbztGBWN4f1xtE1qWC6S1/tm8t3vLeONgZZYAdjsUZgA2R3OSMkdK3jszk59dS18GPjf4Y1HwlBZpciPxFcalcW8WnXaPPd2ssZdN4LcAFRvwwxz61+av7ZPwL8bab+1P4+8QXerLf2WnQPrkWp3TbfNtdzRrEiYJLKQU2jpsPIBzX6QeHbJX1a912Tw7pVnrF/cyeY0PmNF86hJGjR12xFkQglRgknJzzXwh/wUB/az0yw/aWt/CphvX8MeHoLnSdch+UvOs4j3R5A+byzGG9mLCu3L4ylUskY423J6Hg3x08b3mp6B4Q8caBPdppokMZQszizukVVwSSQAQpGBjIXnOc1s+FvBkHxpnsbIaTfx6drSx3AQ7lNuOQXSQD7quH2seowDXjelXZXU9S0HTtSuLjw/dzFwkkZCygHKtsPKvgYJ69a+k/2dv2DviB+17a6XrfhK8TStBhv10i6kjnnU2AjUOCImJZhhvlCkjIO4qOT6kpKnu9u5xRhKWp6b4f8A+CPV3r/g3RfEQ8V6HZ2V7HIbe3jgkMty6uV+UgEbiSoIAwoZWOQa+uvgh/wTX+Gnwy+A2mWet6XpPiT4gNfNcwakIXltw7wSCGGVXO1Qj4DR7SGZxySFI7eX4G6T8OxZaVfavfa5r2nCaMTWtvFNdWc3lnBcgbRDIybSyEMrFARgYrHstY1DQdYjSNNVjhtGE0OWKlGIbc3zAAqx7Y5CkjpXkyx1aSavp6WOz2FNNSaO1+FvwlvPCvh2+urPR7PQb6K8SO/juodsU7qxBuwylccABEQqp3KcA5zf1awt7fwUJtX1Cw3W9rdPHPDblzaM5PlxxKzBhGiryn3gGwdwIIo+MtbufEOjeHtMmTT7SW5tZHe8edmNxnIPmEllbYxKjB42D03Gn4o1DSNL8LHTLS4vmae4jMckDRzYMQj4Y5DthWXAA5BGMjrxybctTrUI20RR+If7Q1ppuhaXYX2mrcS6neJp76pZQvdS3M80bbWkA+4qxqOAcgrjk9I9XmvdN0+S4RE8uMKJLdFDecAqncDjcCSGViOQVOfWuXtvGWnLpl1qsqX1jF5XnzRXkR3RKkeXBiKk8KnIBOcNxnmvErP/AIKRaX4q1a7sPAvgvXfEwmnlk8mztXkhLHkldq5AB5AzyH5FU03stjCm1fU+krTU9PlM9zdB9kayxvE0xRBlFCjJTjqCCBycCnMCdNuLaaF5LWW3a3ySQHZlI4JZG3cnDKeMDHfPy9cftRfGXXlEWnfDFLSSWRBEl0EUKeVGfMcKpyNvQZ21n6rqn7S/i+xkhl8O6ToaW+ESA3UUUaKxI3jazZyQQCPXNbShNxVi3NJ2PqXQJorS4VrVUbfEFO94pJIyuFYPuJOBsBAbnG3GeDUmk6xFJqd9HcyXM91akCLzWZkaEquGzkt0IGcDkY96+TE+CH7SmpvDIPF+haSt3bu6Ol7IGlAA+UtHHkkhQAG479Kn8JfsvfGG6u7O11H4mW9jHeXK295JDG00tqrHLSAyMu5RxypGayqOoo3ik2OnGEpe+2fUv9n+G9Fv7mRNUtvtAtPNMZnS2trvIDFAGBBZQwPJQk7uCay7P9pzw58Pr+W+1PWbPTLCKEs4mud008gbBEexT8hXGMkcjGSOa8v8T/8ABMe0ufFlrpU/x98Vahb3dkLiWW6s30yNZdjSmIB9xCkKoVuASwGc1zHhr9gX4X6TpJu9efXPFE+yRVmudYbb8n3TtQDHBxtLHpWMJVmrSsvxNKror4bv8Cfxn/wUq+GXwkv3fwreeJJpZtQmvjAlyn2bEjM0sWH3YRnYttI4YqRjaK8/1D/gprrXxAWS18KeBtS1VxCWzDDNcM2ARltgAGB8x4PavbdD/Y48F+D9AuPEOmfD/SX060Ee6R7VZ5Id77V3efvxnj5sDG4HIyM+xaDDZ+G9s2lLFpa3ZWIiJXeNW2gYTGBHuCsDjK9eea2lTvb3mZ0qnLeXKj4ttvij+0Z45m8vSfAd9pz3I8wSXoEAIICBwrlQApBOQpySATU3/Cov2mtd1C2hu9f0PS2mVroRTXxd4grcfIqEkZAHy5+7zwTX2gXvP7Qt7i41C1vLeJ3ijjtjh4WKYbcRhgpcqMDGc96tS6Ne2pYXMMjx2XRopFMhTaCcjP3lJIJ7jaRWaw1FatX9TrWOqtKzsvJHxmn7BHxi8W2cUupfEvTbaNdqNHbwzO6YCdCQMnbCO3UMMHdVvX/+CVWi6Fr1vpnjP4wTXl7fWa3VlFEkcLXAZtoCB3Ytk5GQOuR0INfV+s+DdW8U+IYk0adbGCGbzCpZ/JES55V+Su4Ft2A2QTkcCr3xo+MulWmhQ6qdFOqadEArXU1pHM0Mcalnyj4yQ0bDGASSBjJBrWnShF+4jKpWqSi+d6HzX4a/4JJ/C+SxCRXev65c3Y8yE3F75HmY5JIVVIP3sg8/NXR6H+xB8KfAkFo934MsBcwMzp9rluLgzKpABbzG2kAknAGQDnOOa2PAv7XV74l1aSSfTrbT7fUD9shke5VJY0ZTtDg4GXJyCPlyTkkHI9F07xRbaf4glurNbbVEu5FuZY7hkdZYiCjGNRkBsheBxlue5rVOfXQ54RiZmk/BLwl4L1pZLDS9GghuLcTRiLS4EityVJ2nC78kDK8kZU0v2K28D2l7eS3N5BZ3bvO4nysUb9clQQFTO7Hpg8dq1vEV5beNTB4et5otB1C3uY7902MLu5jDkoqt91cNlcjgBiDSWNpJYW0kswtpYy4VlaNpo7hcgfc5xjkHcPXtWN5LrciW+iOX+IfxPn+G/hDVtVvNMu7m40vT5JjbrMfNZcgt5YXcGIXONwPPHGcH8d/ih8QtZ+K/jC61vXNRvNR1G7lZpJLqUyPtzwmTyoAwABgcdulfuVM2lT6jY3lxBbavA6o1xGyfu1UnOMRr1KkAr1+hNfCX7V//AAS703Xv2hceBrm10TQtbYu1tsluIdOcKpaNGC9Dk4DEfMCAxBXHp4DFU4tqasc2IjOSVj4BeIt5QjHnF/4QhyPzrT8dfCfX/h/9jk1jSb3T4dRhE9tJLGRHKjDIKt905Hof1r9hf2dP+CbPgz9mTT9KvNR8Oyapq80G2DVr2BS0rOwG+NGYBcklVZTjAJzmt/4nfCex8U6l/YusaRb6npOqWwiit7uKO8sXOAUcqAGSUpzncDjkE7cGnmqcuWKuiVgmldux+Gk9uyIVIwM5B71Sktm3npX3t/wUU/4JWz/AqObxN4AstRuvDCIJLy1kJlltMgkSJxuaPHBHLKRzlSCPhuSyYMNqqxwM7gcg/pXoUqkZx5kzmcGnyn2v/wAHB/wnn+G//BUn4gTSIVtvE6Wet2x5/eLJbJG2PUCSKQcd818qfBjwE3j3xc+nROI7o20ssZxu3OqkhcDrkfriv07+PnwYsv2kpPB+ofErUtZ8feKPCWmjTV1VmWOTVow4dUuE7su9gMnkYychgfnj9tfw5bfAz4rfC+8sNOtNOsYpzFsSKOF1XKK0Unl4zhWByT61nHGw5uSOo40JRV5bnl37NnhmTwx8S/DU80Zt2h1e3cZbksJlyG9OMjj1r9Cv2VP2fo/Gn7TwtbmQ+X4d1CTVkWLdG6TEFAQ6sCFCsT15KgYr4a+Jfht/BnxnWBZioj1C3uip+QKztG20D05PNfqv+yBrK6f+0HFpskEcNxeWUhF0IwVkBBwGPqrIetUm1OKl1uVGJ95fB7X5PgzpZW302/lttSdIJI9xkugGchCjfxN857c+vevBv+ClfiXTfFNpq5XUbW1v/Dsa6kLczIlyjQjesjoTv2HH8Q9ueK+ovg5d6fdXltJI4u0tHXywVzKjDaQwA7k+nbivzu/4KLf8Ew3sf+CleufGDQtd8yy1jQRPrOk6kWdldo3tlFs/9z9wu5G4G/qQwxyJJ1GpO1jaqvdufVHwN/4LVfs9ftRfE7wL8OvBPi9r/wAc66Psy2g0yeJEeO3aR4/NZBF1jIBUkHjFfdOlFhaoZGJYrjJNfxzfsXeM5/2cf+CmngHUneWyPh7xzaLMQSrJGboRyA/8AY9uhNf17eAvFw8SahqUCSRldOnNuzK2dxCg9yTjnH1U1lWpqE1NdUVBuUD4o/4Lp6DHJpXw41uNQZLW/uLOUsv7qRHEbBHPUD5HwRzkmvxm/wCClX7P/wDwnPwVu/GS3+lQ33hG45t/LaOS7hlcqRCpBJCttc5PQtX7xf8ABYbQbjX/ANjbxLNY28N1qfhxoNWigkkEfmKsmw9QePnJPHb1r8V9H0XXfjj4W13Sde+xz/2qslqbe1eRI4w8bYVS4GRk8cdQOa5sNKUZufmVKF4KJ+XcM8trcxSowVonDAgAcgZ71/SX/wAExP2m7L44/sveD/ElvKDcana/YtUiLAi3vov4xjopCkge1fzieMvCN34P8Q6jpl2RFdabcyW0qEYO9WIPFfoP/wAEH/2vT4C8Qa38PdQu2trPUEN/aHk72VkLqB2IOGHPIZ/bH0Fa0oJnBFpaH9C1zpFv4/0W1muBFOskWNpw6tldrqUPDBh2PHOeoFfjZ/wVQ/4Ix+Dv2CfhnpXxK+F9pq7QRaw8Wtpd3TTNZxTOXh2dAsSYEPTJ3KSTk1+oH7Lnx1XxJpj20spee3b5AxALKehFee/8Fs/gH41/ah/4J0+OdL8D6jf2Wr6dbjVWsrbltYhtwZJbRvXeu5lA6uir/Ec40KqjNTl0CcVZxPk3/gmv+2aj+GdPsP7RDSWhWJPKfcZFxgMCPTlf+A1xX7X767/wTU/bc8P/ABf8CqV8N+I7v+0LeMDbCS+Dd2bn+64JI74fj7vH5w/8E7f2iNS+H/xIt9Aa8jtf7RnAtjMT5UZYgOG6YUj5uxG3p83H6efsn2vxB/bo/ZU+LHwq+MsVmPFXhbWZrbRb5bVYmtbuNdy4K8FFc7QwwTHIRk5zXqYao3LmaunujhrU9U47o9a/4KU+ANI/aD+E3gf9q74WSCA3SwPq7QEGbTrlSohlcj7rxSDyn7cL25P2P+xD+1vp/wC2/wDs26f4hT7Nb66kJs9asuFa1u0yjrtHRWKhlxwVdfevzH/4I+ftUXXw31Dx5+zt4y8N6r4qs/GcVxa2miQKPMgvUHlyqxbAhiKhi0h4UxKeuAfpb9gz/gmD43/Z41DxXf6j8db7RW1pwo0jwbFbXKxtGSsc00t3C4ZtvDIkalyAMgDFeHjoKnLkvdLb0PUw7c0pHj//AAWC+CF3pPxK0zXbHTrmc6uwtZXg3ZSZPmjVtoJ5VmUf7teZfAP4KeNn8MXVzHp1/pN87q0f2+2mhWQFjk7TnOB/EB0avvzxh8Dv2lPhlHf6yz+DPizbWKFbF7mzj0fWigGRLw5hWYZcZxg+gHB+eov+CmvwusY9WtfiLrmoeGdb0KRYb3RdWhjkmjbbuzGbUGN1yecM2O4XpXJRwsZp3b+43ninDSKKmpXVx4f0cWV/59vEVWOURglZAXVipAKndlf4s4HIrJ1eFNQ8uSSGZ41IieZSyLwRg4AycLxwc5Gema8V+Pv/AAUh+C/xN1phoOp6/aSAb0uUtZVRsNjO089CMcfhXo3wo+JGkfEPw1DPpWrWeswtnzmiOZIfl4VlwCueo4wSSK56+XypR5kro2o472srNan0po/7KHiz4ieAVvLG1060E6GSETYhubhCoGzaEAVCBwCSQeuOtfNfxA+Fd5p3jO+mS0ktdV0kLaXcoCJNAoLFQzPn5VZugPOcivZf2cv2yPEHwbil8M6vqJ8RaFNlNKnnkaO/gYDIhkfpKoUZzwccNk81wnjjVLu+1VtQuJdZv9UvmaO5uprkJGIyxKo3cgL3PI6ZGRXBR5oOzW51zXM7roefWOi6n4J1qS4v9VlvpfJT7LbmJCjDH8WBgsRv+bBXDDjNfnn+2Z+w/wCLvFX7SuoXHhPRNQ1LTvELC885j+5t5SSJEeRjhRk5BPGG9q/RPXdXg1O7SKSOUWsZAuHln+fDOApBAJAHp0wfxqPwro15eaDdmzWaSUWryLLKY1kXZncDn584DBc9TtHfntoV5U5c0VY5qtLmjbsfOH7FP/BOnwd8ILTT/FHiifVLrx9oF5FPDZR24l02cFuXD/xNCF3BSfnJzyMV9Z2F3qmnWUesaXNbWaWl5JHA8U/kyQSEOyvtK5cFWchhnkde1cL4Z8I61Ppix2kkcmoQBbiP7a7xI4RjuUiPPl8cYZQM49CDoJqfiCw+HWoz6VatrGsPaI1tbsqGOKUyYLY+X5fnJyTwADjjNTUqSqS957hTkoo3LHwVdeK7u4vNQ1C106M3kRluowGka6d8KNpJ+UlwTzyN3erfiXQ9Q+Hnjq70rT7q1vtDuovLvpbi6KtKdwcIQScpxuAJwSM+1RfCTXbmKC3tp57W01e4VLaeARSSW09xncRk5RlVicHOQTkHpXW/FW30fwp8Oby88W6hLE5kka2EEPmvG6p91FJXexHTB6DqKwk5c6Vty58rjz32PN/G2l2FrZSyXsmnWaAzOWhYxpt3c4CtscZ7ZGfTiuo8Uadp2n/CfUmutGk1oaWftLwWMYMjR7wrsqqQxKqS4ySSYxXI+L/Buk+JvA+r2Fq+l6gdWaGexSS5RxbxgK7x3MaFmQPz8wAJPrit7QvHE3hAafp5iFwbpnWNrWNpTuRUyRI2FALOOpBG7OODW0oOK1QKrde6YPizQ7TxDoKJpkRexihdlM0WyWUOMBVO7I/hbnBHIr5s/wCCRellvh34ktILmZLuy8SiJbZZNrZeNFODnHDA5zkMVwRivsjxZ8J5fHVrNdGTWtNvILlvJjuLlYEhLHftwmVKAMowPm4PzGviv/gmdZ/8IT8bPiz4OvJLmLUNO1JpDBGm54xHPNEzeu0EoC3bg1th2pU5JGdR8tWLkfWmofD6G48RpqF1pVkurachhaaKDDuylWUkp3BjVuSR1qvpF3d6p4oXT57a5tbm3hfy7nc81uzE4XcFHGQFPIwpwDjOa6e11O5uYbad5LyZZZm/eIoVo3Q7cMpx0xg88g05tLi0jVnu4rp1mG1kuIJjtmQx7gzDB2nceVGSpXHIrl95bs1cE22UNCuzezatb+IorMLI8ttaz2Xm2ss8jDEbLuA2ybuQM4J6Fu1c+FUCyjT9RuXZJFC28yxidgBjDMVwBkAEHOfWrz2EkE1lqtzE8sVlI91GLiBWGYmUllUklT3BXJ4yNuKu+INYGtvFLIxszFEl3JtUyusbH5JCSRkA4GDlhkZzTi9S27FHxzrGsfFG8tr/AMVXNzqE1nb/AGeN7c+TLEgU7QTFsH3cDDZ9etYPhfwXYaj4c0yeFxHdOWnntZrcGMReYVLqM5ORt7g5ySCMGr1xDaPcwta3t9LJHHsja4glV7kbQeOBkryO4G3jqK3fF/gi+sPCmm6mNGu9M0rV3E0F1byNHFNcKpj3qV4V8HlW4YDJH3suS0uQ5XaSMqbX7bRdTZbS/NtBdRyGONJtofYQpBVRu46lfQ5xxWTqniQNpkOrRGwjXSYzJK8lxHJtIjAaRTGwwMEZzgDGecHF/StZXUr/AHahDczCwVBZyTacHWWQyHc25SW3bWUFztIVWyGHzDU0fxJqOiSJrb2dl/adpGsMtqlukwKY2SA5BGNh+8ylfUEZzKk7FSjczNA8QWHi/TjczWlvPJFCJUZRHI9zkjHlMG3MFAZiCucYPTmuhTSNe8M6wsOp2yxTXMG+K6jOI5ICQI90WSNzZCZXOCD2PHnvwyitJfB1nMLCXSLuNriBY70JazRlThCiQsww3C7Vxlc8kYrrvC/hO38faVp5gubwPNIbCcxyrI1u8MjKQq5KZBxyCeCO9DYWfQfrv/CVeFPEMd7aatoMWlsUQWMls8k9wJCqsz/McKSRtxtK4IIIr4y/4KnftS2Hwf8AFOmeFNJ0C0ttfeZdQ1S4kTdCyEEJH5JGFbKq2VJwEU9eK+qtH0S18L+IWSG7lgjvrhzM12HuLY3EYQPH1/dODltgwp547UvxX+B3hT9sc3CajpmjXOmOUgkgtLYFy67GQxylTNGTkj5W2ndg9MVrQnGEuaRnOb5HF9z8p9W/a0n1ieVxZK8bIohlWYGWIg5YALwVPPykEYOeD1+0P+Ca3jub4x+CfEt34rubwaM13nTpipi2YG6RVZQVVclAo7MG70/4w/sT/D/4A+D7rVNL+Dl/4nl026VJ445ZLi4jgZvnYoxO5kUHgDcCM8A8fQHws8B6R4c+F/h++0zw5beFLS/sFeDToIo4mtXdjIGfAGZSCu4MW5HrzW9avzRtBbmcItPU7Lwvprf2arWdq2p2+nRhvOZxLKITwS2Pv4VjyozjgVXl8W3lvYXCm6jk0uZklSZbVFeRypOSzDKsScZOVOOR0rRuYLbTdFs7uXXbKw1C4m+z+bMRBCzg7tjbSM8AjPAqj4b0bU7DS79FuEkCB4nhR1mVo8liinq6A5I5BXBwAK4kjstoR/DeKbx5cwW1haSPCgeaJL5hawFjyVVh/wAtMlRghBwM5BrrPHeqx6jrltbaxaHSdbs3EEwFskToxQHGAdvGFIzxtI7VwsWqTWUNta6lNeNAifZ4Zo59kcErAjbsO887R85DDsSAM1T8S3lz4imhluvttteW8Lo0gkM63hAAVgRxwAQQD7YINWoIwVTuda3iTxpPpOhaLZy6J4j0nwpdzMYZ7trZoo5AOTlShKMgYKOOflK1h+Mb7SvHCzWs62t4ZYnMFoty0TPtdXOxSSNynn92R1DZI4FTT9Uv5JzbW9xDpt5bwtcJ5mQh3Z2knOAp3LlT0746VveCLSz8UxXmoalb2sV6CBdQWqOY5GDAOFTcvO7ORgblOMjODHIovQpy5lyo4fxD8QdJ0XRNH0/Wp9RV2RTaXF1dNJuuCdhh3MXDS5IwrNyDwMc185fHP/gkhovxE+I15rOn3Gp6HHfqsr29nZq8LORneoI+XcCCVHAOfWvprxD4R0PxPrV9pN3bObQQKynyWhtshAxYkMfmBPHoy5ByRlvh34I/EAaeJfBfju3v9Fu9twrXOpSRywu6KxjbynjUlQQCSoOc56Vbqyg7xZCpKas+hzljZwxWt9PaadEs10BJdTuzmXeBtT5gSHGDjB+7nv1r5Z/4Kp6K2qeAvCGttp62MGg3wgu41lkY3TSDcZDuA2kmPoAAN2MV9bXuh3umWVnfXNrbQQX5EduBKwXdCFV1+6RxwDgk8j5scV47/wAFDbBdV/ZU8SweUzhFinWRm+WEpKpGQeWYnuO3NVhW1UjLzInrTaPmL9p/WLLxF8V9Z1K2mjeK3Nrtwd68QxkqD3x3/Gv0G/Z58WzR+NtN1xLnyrW6hW2Ebpv+++EcgY/vKPTv61+XlnqCa14Q0x0ijNzcoQZAuRnAGW9Txj6V93/Ab4oN4fHhe51KV5bqC2tWIRnZShhUhQADn5tucA4IPUc17sm2lfocUVsfrx+zyIPEPhzyrZrgX0ypG0xmICnB2jrxwQcYql8bPGkvjLwHf2mrm3l1PQg9neXSIVDqoUgn6gAnHUirX7LWorN4b0+4jgP2u42T+WQR5m0hd3PIGCOeD1rkPiH8W7G3svG0U8un6SLbUrh9QW9n+yQxQbQiN5jARg5ycEknt0rglFyrNI63GLgrH84n7d9ivw//AG5vGE9qNkY1NL+D5cBiyhs/QkZr+t79jH4pWvx2/Zz8GeM7KwSytfEeiWd9EoC5IkhVznbwDuZq/lI/4KoeGBonx/sr1CJP7Rs8NJ5gkWRkbkhhgMpDoQR2Nf0R/wDBuR8V/wDhav8AwSe+HLM5eXQTdaIxPOBbylVH/fBT8MV6FeDUIXOSDvdo+o/2mvgzZ/GP4Za5YXEStcy6ZdW0LbdxzJC64IPBGcH8K/Dvw1pFuNSnSzvLa9+zuIPJiBPlydMgcseAOuOuK/ezWPEaWepKS7NCGMUm052NjjIr8R/jR4JsfAH7VHjXQ7M+Rb2GtTtAqKwSNHkZ1cNgLu2YGARivFbvdR0OmKaR+cP/AAVZ/Z4ufh58T9P8Wrb20Fp4lQrdJChXybhMDLj+Euh3Y9Q3pXzn8HPilqfwW+I2j+JtJkEV7pM4lGVBWRTw6MCCMFcj8a/WL9rD4K2P7QHwhvPDkZu728u7dp0nkXabK7GSuzqSu4Km70d+2TX5BazpF3oGs3Nhdo0F3YzNFLHt/wBW6tgqfowxXr4CXtKXLM48VBRmpQ2P6C/2O/jY/wARfC/hPxjoV1E0F/ZxfardF2hGcDh+nz88kdweBiv0R8A+Nl1jQ454DHOxTa7Fg68dvev5sP8Agkv+3VqHws+K2jfDPxLqEY8AeL5m0/zJky2kTykeTKjZ4Tzdu5Rx85OOtfsN4H/aJ1r4A+MH0fUoriWONdq/u9sVxgg5H+8vIxkCuhU32Maisz8fv+C5v7Esv7CP7d1/q2gwG08KeO3fxHohhQiG2kaQ/aLZT2EcpyB1EbrmvvL/AIIqfFTxJ8evBJ1N47ye1aQmS+nPyyOoUFA5+8yY55PG3PUV9F/8FXP2f/h9+3L+zholn4guJoLvStSt9T06ezZDcIMjz4ckfKHiBUkfdKI3O2uL+Hd34U/Zg+AbtJNbeF/CmnwLC6aYpjPlLuJjiJ+6pOSW6k/Mxzy29K8YSd7X6GdSXM0j6Q8PfBnw9puq63qPg+LT/D+qeKLwXWua7aWwF1fOD8yBj98kgHjCL1wTwfDf2tf+CrfwU/Yr0C10DwRZy+O/G2g3DzRCwu3S0sbvkFrmfkO20kFVDEdtnb85f+CiP/BazXf2gjJ4C+E5vvCfga2T7NPexs0Wo6mmNuwMp/dQkZ4HzPyWO0ha+W9JkuFsltHlkcnqJG+ROOlTDCwqazQ3W5dEfol+3D/wUL8f/wDBSf4faFrWi67qfhPwtpy/2R4o8M2moNFbw3hZpI7ppBtMkM0ZKgNnDQsvUivgP4qeA47jUZkscW2mROqwsdwkmUA8/wC8c5+mK6f9n/4ix/Br4kMdWle68Lauv9m65FCC+61cjE6oessLgSLnnMRA6nMvxy8G6x4G+IV/oOpzwXE1iVkiuo33xXETIHimiA6pJEyOp9GHvTpwVP3OiB1JSXNbVnnXgrQWtr54bmJXlQ8biR5inoV/Hj617T+zz8Qk+G/xU0hNHifzb6dbO7i8w7HidgMNjOdrYPTIIrzN9Cu/El3GbKC4lnto9q3AXI3Zxt9MenvzXrv7Cf7Pt14q+MkWr3BlvjpZ+0OskmDCQduMkYD7v1yanE4iCoyVr6FUqDc0fbFjYWsTlmiti80KqzKPKdMKwDAHvjBxz71y3ifw3rmos2rWyPqV1ah4LU/aI1i8p1UqoU7AX4kIY5bnGe1dteYtdfid7qNmt2EE0ZZZETOVVWUkZPHYAgkDOeKZaQeKr7x1pkGkrosvhuTb9tmlnmaSGRgARGgXaSWPQ/MOck8V8rCdrSse7Ne7Y5XwZqBumsrqeWfTL6UeS6zFQYF+Zdx8vcwxncMMe3Ga9K0LxMkHwkvJLSaKDWAVWdi217iHIIAwMMuUI2n/AJ6NzWmvgez1S4lWQQrIwaKV1UoFXaCUSRcEJjB5ySeAawvEDwW/h680+O3nnspo5IgVIMayqm/BcHIcdQPr3OKl1eZ7WBUtDBu7+HS7ItpVxDBcXW6a4gjYosK7iSrFsEMB0HTBzXN6VLfa1FfWrBHvldXt0TBjcsqnZyAADGVznP3TzzmqU1nHr+mSNHJeGa3nYF5EDBgqD5xKD97buBB4GMehPQ+DvDc+ieH5rqC1SSxSNXu5YHE0dsrAEPIxyVJAI+UDJGK0toZNWJPh3c6voLarLfNJbalBvhFvCgw5zuUHIwEc4xgZGam+Jr2fxC8EJqev6He6rqujF5ra0gumErQswR1Ijw2z5huxkYIxj5qh8SaL9gsrDULmexaS58yOJIZPMnAznDbegK4ADDORwa0dD8JS69exHRdOki1Jg8LTmJd8UO4ZQMTuOSckAgMR0pKOuo1K3S5i/DHV/DF1aWkWh+FNP0EyW+ZXjt/JRSwzJggBs98Nk8dRUXw7+MGk6tqGoabYoLPxJp1xLb3Gj3CFpmYbh5iHoyMuCMdsd6y/FlpqOn+K7WzkOoRSW77fKimiiNxhTkhJFU5HP8JIyetds11o8mkW9/caNZ3OqwW5S3uWtljkIZfmVnKkq2DyV2jgdDzVyeppCSeyLWt/ELf4aK3F8UWKZlnskuFM1i6BsNKOAIzg87gAO4r441W3T4ff8FKxc6jdLFF8QdGItb233qktzjj7uS28xAE/NnzM5zX074s8QQ2fiiyWC30+51e8MJkaxnAZ32AMAWO4uevQDcMda+WP+Cgtlr3h7UfBvxKktVtp/DOthpXtEYRSJvRkbdjAyyKDjp5g75Fb4eLu13RFa1vQ+rdF8c2F5rUCX9nc2iT24P20WyS29xJja5ymCGJJOwjowrWnwuuRmx1GK1v1+VB5gEVzsBGBnrgkds4PNZFgbT49eAdJ8TaJa6jZJqjC4itLedDGsbx/NIkIBOc4bbuwcnAGMUzxMlh8LdKuLzXdMWzuLOfzZbRY2DTzAKA3lNgK2CxLIQTjjPOcFFxmu6M1Lm9DU+JsE1zrthfxXF/pVzKvkxWpuVe2XLglU+6uc5wCDkKOmOaGkeJLWdbkw32ZSzfaIhCvU9fmAyVIwepHPGKveC9WsvGctqdIi1e7a4J+SaMxhSUbBjGPlIznByMjOMcVlfEu8TwNqsby39xZzalfeXbiDa0kkqqxECDABLKjYyBxgE9Klv3miktLl61eZZ1nE0tmYYTvgjiD+avBIJHylVEYI5DDovGc05PFGp3ljbWmqy3v9mfaXksUklkSOZGBUyKhLABS3BwMkgd6uaVpNguksLcMoljkaC35ZmBG7djPyE4YcY65ORWWZ59c0xo7mwgEFkQAS7JcQJgY39QoJxyDtOFPXitYQTV2JO+xr2sDaEz3TS2ZsJnWZrwDYBIVbCED5W4GAc56/LkVNq2vaz4d8PzXiQpe20dwluYcgvdREksyFWLDr/dYZyO4xn2uh3U3hURSTafNAyvCyNdMFmAGGGGG1HBxkE4P61KdMl+xCHSHbTbR9ux8q0fmKQWVQhAV/lJwp755qZwimmNp7F3R/C2o614ot5dOub6NraF1eCW2DwKGXPEmwMnIXDKwzjB6mqXwa8H6B8OviDr+p6bpM9hrGrz+bNbySbIbqbb+8eMbtisTlXwNuVzjBGewmubvwHBbSaLqx1hLxStw7LvhhkAIMeNgwA7ZAJJwtcR8TrW1utW0/TJ9FGpRziHN5LIEt2nZWkaXJI8so0e3Z3V161k9Xoap2WpDfa5428Saibt9L0XwnJqSvOlvd3rSSTyxPsQy4BCylf7zYYcYwVddXw/qtvrGtNBLf3AnicpN9kiaKSNwS5i+UgkZPc4YcdjVe41SODSls7myZGtWaPJYPJb7SVJUZOVJCYIU43Dsc10klzBH4ZhtLFJtO1vV7na949v9qhBC/KXj4ZM9iMjO4cZo5WEtbWNcmy8GWFxquo3s0JtZjM0c7eVFCV5yzFsKvqWPc9eMcp8fvB/iq+8O3i6JaPJ4mtojJBbwTJC8seQ7Idw8sqY8lXwQPvAr94ddb+HbXxJqaabd3mmXUF7G1tMl7Fi0d8YaNkbIUHpzlDlT3rD8Q3tzZ2VjY6akegy6X+4hltmM6iPZtwy7xvVQ2AD1HHJGaIvUbaW5maBq+tXnwZ36hpN3YLrVu1nd/arfyXMojHmZ2Od3zdwSDtyCcjNfQ7y7k0+6vEj1GAWI8uVXs2mjkuADuKykAkleNw4H3ecV2F3pV5rHhhJYLqJJdJk8sGSNBCrtkvhOPlZVyCpwOMg074WeJ5RoPiHSdM1KTUYr1Z4pDfKsj2squA0Yfj50YHruJ7461rPbQzcuZ8pzzWFx4dk+06npRd41VormOVpIYoGcqMgDAIBB35BHRhgZEcPhyOx+yi1luXup50lup0n2GcnaqAIBsDKoJPzfNkjANS3OmXmm67cjU2OoSRLsSEMy2+5huBfA6Ec8Y6EH0O3qHg+w1vwZp13oLanZ3LQeXcaaqI6xyKcYMjhWdNuefmIGB3xWEpW0Y0lPfcx/EM8A+yanbXs4ubpzFKJ/la3H8O8AkDJJUABsBRyR0PDfih4J57s3LIdOCxSpa226SAsRgoEA8xSoY4KnI9xWIIbm68SJplijXTpbLKba3JDjYXWYI5BjyoIIHGRkVoeJPD+oaX4stLPR7CSeyuWigN2sRmuIpFBZQ/zJvjO4qGQgpkYIGapwXUcIWfNE77xf4ZtNQ0+A4N3BqkfmqodSsjsARGsbNneUVyANpGOnIFecP8RdG8AzPp2pX19p88ZDCKLTzKhGAMgj1YNkEA5zwK2NF0Lxbt1SxvrLTbKKzu1FpLJqL3Au4/KVw7pwY2DsV7kgde9M1XwSl9qErKgaRTtmSSVS0UmMsuXRyw5yCDjDDuDSaE6rOK8Waaq3ASSZ5JLSMQWkwmaQQKx3EBZCcDdkkLjO4E9K5H44/Dq58Z/s5+KRNIWkv9NuIliiTzJGIiYfcGcAvhsgA46HFdTaLBp9rDaskVtAsZDFmCmMABsgqCxPAH1OKkl8fQ2/gLVdNhgmt1lspraTZIvnMxUMXwenRcKMEHAojPks0R0Z+Vnw2nN/otlCC4QS7fRj2x7A5xX2l8OdKuNavPDdrd3Yma70O0eGaR13hVXy1UBeMKEAwRnC9jXw18MLiS30aR2G0i6CKMcKOM59utfYvhHUFvrfwJJYzveSwaHDHLFCCPKP2m4ATJxk7duT7ivopvU4FLQ/Wb/gn34v8YWGn2GieIYWuLDTL2OFbtWCSSwOjtHGy/MXUMWOQV+6uSelXv8Agp5/wTgsv23/AIIa74TGt3Xhq41O9g1SxvpLfdCs8SyeWsqAhmjId1ODxkHnGK4P/glF8TvF+iQeMdQ8U6FfaroF1fQT6DcRQCWWC2WNo3XkjcNxwoHIw+7sa/RnxbpcereFF1C2hEqvbq6LswT3A9jzXBVcvbc0eh0Ql7rufzDftkfsYeMta0X4d+A9AtG8aeN/DCHSLmPR4i6XsjybV8gMFIUKsY5A5LHjFftF/wAG3X7Jnxc/Y4/Y01/wj8U/D1x4SkufEsms6TbSXUE8pgmtoEYMI3bZh4vutg5J4rxD9t/4SWv7OX7Q3gjx/puo2Gj3B1iG5v5Lp1WK3LPhyw4GwBhklht25PXFfen7OX/BRr4L/tF/EhPBXhn4m+GvFPiuGxa+msNKu/tCxrHtEpDoChwXU4DdD0wDXTiqsuSLp6o58P8AC09z2wtbWmuvpzLKZZJBKZJOkvrz9McV+VP/AAVN+G9p4B/aTuvsWlS2tzfWIvxLGfMhu2MjKQyDptUDpySRX6vzWFpq15bXsKFpJAQGDkkrjgj61+ff/BZ/wetnqXhrxTZyTRzTGTSJw7gR7nUupAZWw3yNyOeK8hNKa5TqTdj420GCxSyW3vEDtBNuTETRmTcB8pB5UAjPHOeDxXwH/wAFSf2cIvAvjm18c6RAF03xMxS/WIZS3ugMZz2Dhc4/vL7194XOv6fpFy1zqcscGmWbmITytl3+UkKAAcgkHgfNwfTB5j4seAtH+N3wx1jRdQS5W11SEx25eLY9tNgkOc4PyMMjAzkHNdVCo6dXmRnVjzRsfj/HI9tcxzJM0bQsGUgY2nsfwOK/oC/Y4/bh0L9rf9jjR9f1/TodU1LT9Om0rUHUKLywvFA+bccYVk8tsj1HBw1fgl8QvA198NfGGpaBqUZivdLuHtpFzkMVPDA91PUe2K90/YR/aL8Q/CPTPFmiWd28OkauttPLED8zXCSbEZfba2CO+0V76lZXRwyhfc/V7VviPa3drcObn7PpmiZ8ySdwqxqoO9yOgGece+O2D+fP7cn7YmuftO6/BpljLdW3gLTX8uytwGjF6V6Sv0DY52r0Gcnnlet+Pnx0tPE8OiaFPdTW9rJaxSalGuXluduCEGOu7nJPoBXhfxl8YWXjjxtImmWl3ZafbqscFtLjdGBzltvAYnk06MXKSlImo18KOEsNEh0y4LopUynIAXOD/n3ps+qyRXxMiMPKOP7uaunUY9LleKaRY5CvyZAbccjqT6dvevvi/wD2Y/DX7WP7A+nN4R021i8S+E7U3trDFGqzXagEzxOQMuzgEjPO4KO9epCMGmranHVck0+jPY/h1+yD8Kv28/8AgkjZ33wo8J2GjfFLwdGLnUysjz3mp30MQ8+Jnc7ik8ZEka4wrYUDIavmD4c6Kv7WP7Jet+CbpH/4WZ8HbJ9W8OyAAz67oqnNxYHPLyQA748knZ8gxzUH/BHr9tO9/Ye/aOhtNSuDB4V8SyJpeqeaCFtyWHlXQ54MbHn/AGS/evev+CqP7Omu/sA/tjeHfjT4JRLfRNdvjqVqsS/6PFdr/wAfFs20BTHMjbgueUdx/DXBiMOoNS77HTSq8ytc+bvgH+x98YfjhpltH4T8MXdxbXcSzQzJtZCrfdbcu4Dr/EQR3wa+t/hN+wV8QP2I/hvfav44vYH1LxJeFhb2bA/ZAAFKSOAQGdCzYXIGMda+mf8AgnP+0N4dg8U6N4V0rULX+wvG+nP4p8LWYdWbS42kK3WlvySrQTebtHA2YwCFzX2j8bPglpXxj+Ht/o19EZLa9hKhgAzRnqrgkEgg4P04715+Jh7WHLs0a4aryzuz8ufG/wAWB4r1XTLcWslvbWtjb2KN5aOVEO5vNRhGHTJZjz1L8k4xWpoSWcupWf8AZr3cRRhKjXEwdn2oSAxYc5wBk8nvWJ4q+E2pfC/4haj4dulWHU7J9oldcqykn94PlHykFD6DPXFb+nakus3lwGjjmvmKrvitVKhmBJdQCASc9FzjAHQgn5yquR2Pdotzd+hvNfXV/pWnbreezMqgSywkyLJLg7mO7OQMoMdPlI/iFc3b+R4X0uHQ9LmW0vCkkyJsCx3B5y4G08ZYHDdC2ATxXQ/ZZrzVYYYS7Wtuu0qeUkLBSJAvO1xIEHUAkDjIIpt3pNtZXl1YqWF7aJujmuOVj3neQJG53HkcEjIHpXMpWdzrmrqx5/q3gldD0yW3kS5uI3QzRC3k3IjOuGcL97G0gcgjjpWXczN4ZigstHaQSTQIbs29+/lyxsSyGTA2kZBbaQDk+lb/AMS/GZ8Fazp1wn269DypHMLRZJ1gIDbXYKvKMSvKk7TnjpmGPTdOOtQw6dYSWlrq23EgkYhpHJLgkLtC7mJAGDlmBzmumE7q7ON09TCi3SLNKUuRPbJvjZIwMkZK5Ppz6nqT2q5ovjHUdMv7e/0+6WCe3KHywoWYFfYn5unUfexzXYa98NoYoLm2uJneIGNicmOWFgTghyNuCRxjkjirXwv8A/8ACw9Unszqun6ZZ6XaS3UF7eYhgviPm8rdw4JHHUEZyARzVc0QdJI85/4TGHXFu9R1KS8v5Y5GPlzWMkErOdu9gZApAkVmAOCBu49RDd6WRpw1rQTeWrWySRCawG2SQfMrAg5DDG7hgeMc9627jwpJpMypM0trBKNxSMJcR24IAKsf4kbAPIIBHbv01jp0Gl+FI9Ot1g+0aiJJ52txkFvMJQ7flwhU7sYxnIzScuwRhY8O179mTxFpfxhhv9O8TRyaTcLDerPLEXksFQJ5kaoNwcbkJA6guc/d3HR/a5+F1j8YfgT4w8LWc7tdajaRajoUM8bgz3IcuYlVuI2YAYAOOcV72uqjRtYvJvOnvU1I+XIkKxxxWbgLy3zMApcNyCD0AJ5rmtY8F2/iq21Ke5aYr85U2xAxuZcgvtwMgE5OQckcZBFwrtyjzPREumuVpdT54/4JW+K5/iB+znY6dJqjWGreHp305LgwCUWu2QSJlMjLBGAz8wHQjAr6I+JHw+8NfECy07SvHukWuqahpTi7t9Rt1chXJwpGDuVgoUt/CSx9BXwl+wnqj/Ar9rPxx4GumutPbV3MsAeIlIAuWDMvzBf3bg7hn7vJNfY+meKdRuZ4obG3mubtS9sY5LlJBcbCVLCSMHbvX5gcDk81eIp2qc19zOjNKNlqy38QJtI+Bfhax1qxiMdvIVstQlt3eSSxiZ5BG7MBlY2OfmbAGOpxXn/xR8b3ngH4YzaxdvLPpdvvvpp/PeVYVX5nRZYxw4f5wSTzhSPmr2qX4eL/AMIdPqV7NZ3MNzHJ5j3RDx26LuO0gbRIowRj5gM4IJ6eZ+Pv2fdL+JfhZdP0bWF0DTNWtpbZrJFJtLkMuC+8ZKYBTaQGwByMVjRmuppODaPiC5+PHiT4s6pbzWfiye6hlaeQ6bbgRpbQZBQqcBjxtDHdgGvZfgP8eBY6MYp7i41CGQRQajHcy4e0IIA2k5O3GBg/KQcnoK+PU0TxX+z98SNT8D6f4WfxF4h0bUZra3uoYZJ3lRiQjIFXOGBLA8Agr15x2fwX+Afxn+JXxO0e+16y1nQNAkvBJeM0JhBRCA6eWPnJYHbz8uG+lejOiox5nJWZhGVnorn3TpCeJV1lZNCg0a6tWlE89h5oi+xp5YbmX+NWUg8pn5h82MV3vxCvbL4ZG1ghljIntGvLi9Fy8AGdxJUrgAqq8kgH5funvS8MaP4a8MfDK8l1TUr17GGdbeGdk+zXqLEQsiuCoYrErbtyBcbFLBtoFewftJfs0nwP4O0jxD4dupdZ0nUFEdwCPPKxypkS5IO4ZK5yORz0Bz5c8XHm9k7nYsNNw9qjyTSrKDVrW88Q6Re6nM2rwC9heTZJHcrsU5bZGm4FwFBJLDLHJO1a6az8Ean4t8D3zafbRz2EUSG6R2cmMSAp8pYHhcjgsCNx6CuP8GeCtA+HWkWek2kJ0eNGnlIsrVLVYJGR8AZJ+VygBAUY9wauQfEzVPB+kzTTyiOe4/dW0xhkeWIucI23eAcEZZSFz1BrVxSdomDld2LV3d2tzol3BCkMWp6TE9sPlknVW2Bgu08suDjK9c4GOlc34d+Oun6xM9pcWg8K67pVqiSW19KHMpIyLi1cIEfDIpyQrYZgQx4rUbw5oPwv128Og2l3BeeI7sX99uR2F1KycyB+cgg/dBJGBnpW144+H9t4uFtL4i0/Sb2OHH2SbyxIbJ2+fBHJ3oNvI65XpnA0hOz73KnTulrsRa34v1LUdSH20JZXl0jOLqEBYyoIXcQAEy7A9Qp+cccCjw94mhW9nhvDbXM9wizpHGpjuJAOpKgkHG/qDyB0FJ4m0K6j8LJPpmoadcx3YxtRGMUy/Nk5Lbo9wG4LwDis661g3n2OKebT7C9FstzGfsyyJBEqAJFkRh0zg85ABJBOOlOCZMZWLt5Z6tLqVle6R4kOmfZiRPZXCNdWtypB3M4PzIwXaoZGyo6q9a+meJxP4vvra68DS6Hq2pWhu57+2kaay1QJEEVxcIvzMyELhgjggfL3rnvEPxV0jwnqiyvp6HUboOI7JbpUkYZKrJJuI+VjkAkHcUNavw9+Lov9WtD4o05IIXla1tHZNqBWcDZgEhiSowRj8M1lJOxSXM+xbfSJr/xFcapbvdw3FxCsdyoCsoCFuGBUDaAzAE4I9TWnY3VnEPOubmeSG3t2UzWM7gyEsxjXYSFcbc/dOcgc81X1aKDVb23ubVvIuLUiGylBkgZ/kChWcHAOd23sd2Ce9YkGrwXDW9nItusaqyEJADHPzub0ZSDgkEHODg+uTV3di+FuxpeFPB+g6Tb3WrNb2VgRmMTvCVYo5DSL1BLcEbACD1BroLNLyHQFm03UdPnsNJcfZbUgIscQjChCCDtZSMAYHAHSuRt9A1izvGuVt4ltdQmc2E4uWcK8JUyMVJ4Ub1C+zZIAzhvhrWkutfumtbiKK9VxHqMBfzEljZSyswBJJ2tuDHqCOSQacYtuyHCpbc7i+1B/FWg3Gtabch7N9NknW6BjIaT5SEYZAZeeCCCADzXld38QtXv7l2Ortprx/I9u+GaJh1GeTweOSSAMZ4raSS11nQjaG3SddOmEjpEu14JkLAOoyMDBUg9SOMcYN6D4pxatawyapa6PdXcaeWZJbKOSQgEgbmJUk49QT2zxWilLuXaPdHl0NrdrBJ9ojt5S2MrcCSMspUc7VJwMAdMdeTTP7Du73wjq8NhCIvMhdjOIisdmzZVX3HK5LMDgEg49RV/V9YlS8W2MVqTb24kVxHhtvICdeg9TmrM3iG6n8MXl60shxIFaLdiN9u0jIHFc6YpJWZ+SnwuVoLm/gmkZ2jusuV4C4JGfY/SvsXRrv+xvAXw6ns2RkudBuLa5iViCCt9PgE+uGUjA618m+EtNSHx94jtlJCRSylT1+7Iw/pX0b4O1W4u/gl4LkZwUs7/U7UKcksn7mXGc8fMx/Ovpqnxfd+R5En7p+2f/AASO1Bdb+B3h2QNPFbvcXamOXcQCLh8DkEk47+ir7V9veOptnhOYsscY2lVbeSIBt6n16Cvzo/4JNeJbnQP2b9At4yJU82fDOMsPm9e9fe3nve+CYyzuI9QO2RTgkDB4Bx0wuMe9efUlyu500o80bH5b/wDBb7wRbfFb9nLXGWZrnUdKWeSFgHTaWUiRSD2yARn2r8vP+CAfxU/4VJ/wVi+EtxLcSRW+sag+iT7ThX+0xPEFPqC5Svv/AOP+seLPFv7Zvja11nxXd6j4ZuptS0yLQzbIlrbxwW52YxySQrZJ+Ys5OQABX5C/s++Kbv4Uftf+EtW0uRku9A8VWd3bNnGDHdoVX6YXH0NdeFpp0mu5zxl79j+zfxGjadps01qAhii/hHHX0749K+IP+ClutXXjr9nSaYWkt7JZTrqLOi8oEB3PxnAClunbNfYvxz+GJ+Nnwj1zwx/beseHV1m38k6hpcipd2wyDlGZWAJxjOM4JwQea+Af2gPgO3wj8Hf8I/p3ijxHc2Vtavp8jXc4kkuY/LaMhsAKMqxGAoA/WuGlhU7vsdMp9D4SC2+vz3tlq9pBJo1xKk1rHghUYSIwmWRQCGVlBKjlc9c5p/xLL+JrO2hvdQMtlZzpLDtkIWMoxIAZhtKgBs9zk45rXvfDNvrDuCXiTSoJDDtPzbiCzMT7lRxiotAsIdWtlkZWAhEUkYY7xl3IO7+9jJx0xmspR1bLjLRLufE3/BTb4SR3U+l/EKzSFV1LNrqbIxbD8mGUnAHK/KcDqtfOfwW8SLonjMWsh2JqBWIM3LRuGBUfnxxX6RftaaBYeM/2X/EEF3blY2tZjH5ZC+U9ujTI4455TGPRjX5WPI1rffISskbqVcHBDA/e+uea9fAz9pTs+hy1Y2k0e9ahf674l8XtFpsF5Jc5OJ0QBo1xztHQLjuTWvrvh+TwbElvdXEEl+sYL7JA/bq5HHf8al8JeM7vUvAWkSwu1pJNEsrlCDuYjvxkj2r1j/gnR+yvo/7YH7Uen+HfEN7d2+mJHJd3Xk8zXaRMP3W8n5d27lgMgZxgnI9iCWvkedN+8fKPxA07U7F4bu6tLmPT9QZvsc7xMEudhAfaT1KkjIHTI9a++f8Agi3+0t/ZGuLodzKUMkgXax5VvQY9VwfqK+1/+C0X7FPgfUv+CamsDT9MttGk+E0CapoJtYVCwhXjhlhI4JSRXyTnO5VY5I5/Dv8AZg+KOpfDn49aPJYOytPOqN82PutlT9QR+prHD4jmmy6y/do+7f8Agqn+ye3wT+Mp8X6HarF4S8X77yMx8x2lyTulgIH3Rhi4z/C5Xnbz9WfsR/Faw/4Kj/sIa78DvF16v/CbeGrFV0m7nyZJRGf9FnHqYmCwvznay/3jXy74Y+ACeIv28P2mPAN/r2q32hz+Fh4nhW5dpjbXJFtdQldzdYxNJFu7oxGAOB5B+yF8e9b/AGXv2qvCPiTQHBmgvoo5oCxVLqCUlJIWx2ZT17Hnriu9OGIpNLeJzJeyqRXdL8T6K/ZC1/xP4B8Q33wg1UxaB4s8La7NqPhe+lUK+nazCcPbM+MmGdU2kdAGbj95X7ffs0fHG2+PHwM0TxbZ27WklwrQX+nS4E1hdIxjnt3HZo5FZfcYPTFfln/wWq+Gen+DP2hfDPjTRzJp2p+KIT9rER24nt9mydSMYcqwU8c7Aa+sf+CVPxLv/F13o7XIVYvid4abXr+JDhbbULWaK2eeMf8ATZXQuvrEOSSTXkS+Hm7nfUhyJo63/goX8BbHXtFbxZYRIdTtIRa3UjdTbknJ2j+NCwAbqA3XAFfFPhC+k0uzW6nMlzLaAwBjlpkwGyjAjAO/BJGOg9a/WDxz4btPEdhPY3cUcltfwgSoVBVlkTBXB7YOPwFfln8Qfhdp/hL4razp1k88SadqbWZYSMBNHtYKdoIUMFCjdgk4968LG4eMJ88tmd+Erv2ah2LfgTxPaS3zSX19FDeKzeVI0JAfI27BlucgBscAkDucUk08+u6hd3AkLASxzuwUqvmKygMzqCF7DA7EnuTVTwt4NOsaf9rS68mGBtjwtH5vmKQq4BJ+Xl85weh9QQ220sWGrTJHJI+Lh4D5jFlPP3sAjnk15kqcU9Nj0I1tEaV/pumC/ivDbW1096FgmuI3bdL8mCNoBBwMYP44qjBcyWUkkLXhns7WdCscGzfBI7hjt4Xc2O+OM9QK5qXXH0q+gsbdFSGCAcHBBDnoBj5ceq4PvXS6boiSeI7qQSyiO6g2tGcEDKFuD1GPMYDGDjAJOKpQ0uNSg35nC/GL4geO/D/jHwLLp9rdnw3dam51lxCrQwgkKEk3n5SfnYHsR7itq5vLm1MYtbe3eB7yWWaFmC+SxRt0ioMhjkx9cfKePSp7y1S+WCGRpSkl7FBIPMP73ABBb15PQ9a6bwvdLY6RZRwW1pHNJdv5sgjx5igKu3AIAB3/AKCqm04rQUY2k7mDaaOviKeZYopTFOAHEqLEWKjeGUBiRu2k7Rjp1wcUun6BY2GvRadObjSWWDbPKZNzBxgsVYfLtJPVunPWvRdGlex1CG3VLd4Y4sDfGS/3ihGc9CCTjHftXEfF29t/FXhvSCLSO2uTclvM4cAKdpXbgcEfiKyhUtKxTGnXl1OFhcxJA06F4pkG95ipLEHHOST17ZHUYxa0LWLSV9PmTSYdRXzFhGXNrKY5MqseQuFbcg++MYzXKQ+LJtW8OW2pJDBaxW2lJdfZ49wV282KPrng4fggDGMd81o2njC7gs7JkkdFv57e3Zg2JYw/dXAyNpUEDGOT61p7JzdokU6nvWsfOX/BVP4ER/sv/tq+BfipHp02l+G/FDJYXEELB5rOZIxGwYj5WZoiGGP7pr6N+HfiKz07xTYXepKs3hjT7yK1uJSxS6gG7MjovUFVySoBzzyK+cf+CxPh+aL4D6Lc3GoXd7Pb6jCyvM5LDKSKMAEKGwuC2OQT0rtPgleS/F/4NeGPEt5LLa3Vpp9u8qRNkXkgjBZ5SfvM2MZxkA8HqT2ThJ4em5PU5KXuVZI9C/bZ+GMmva/NpXhLxfNH4KuIPIYaZKqRxszEu8ilclWXkElNrZ65NRzWFpN4StI9OhubCe3KRQPDMlwqwrFtYM65bORkllIPyk8Gq/g2WLxRZWl1cxPFbarb+bJbQSlApDunBOe4J6dTV2axk0z4aRaraTtDfOZApYGSNTHHuBKsec4AIyAa55y5IqHY2p+83PuSeG9d/wCEPsmvbhC93ZTqfPeyO4fNhSDjJUiQkHsCQe9dVrXxB0XXPCN5eWCwSubjZdiVHLKTscqCw6dFyONwwB1A+dJ/ifr3iLQrm5jl02zMltKAiWjOu4KWG4M+Cu7nChTjjPevbfg5Yat8Y/hPcx6hrLwWUardWdvDAFNjKNofbJu8xkLOWCOx2nuaKlP4dRUJ2R4l4s/aI0nQvibY6LdWGjavfWUZuZw8uwWwkUwq0BYA5cEExn7pCnGQCPV/AOsppWmBNPvLvTNOhQp/ZtzqkxsCrE4IiBMYJVmwQAAR05Jr8pvHPjjUpv2yfEa3l5eXqrqM9uxedkdo48hV3LgjAxz/ALI619n/ALIHxAgnu20RrK6mtElQf6RdibiUrkcp0G/j/d9666+Fjo3utSaeIlZvvofQJZfE+jXf2i3sbZ5Y4F8+GRoWt1QgqSo46EqUcHqQD3qHQLq01WHUL6zhVZFeUCF5GzKACp8pm5CsQWVTkZbrwKf8TBbeChDBBZW7m5E7ZGU2KI1YoOScHJPJwDzjtWPbz/bLSeZIbWIh4hgQgjOFKt7dCCP4gx6dahwvLQHJNnsXiCx0uTwRLo8V7Z+JftV3a6npesoHSaNBGfOglhf5lYHHbG5fTOeR1nU7LWkWO2tjpNrczmO6dbMssMmVRZWaMlg6k53dcGoDAsGrWRkMrxBy21JGRgMA4B5x6dOnatfXNRkvdX1jT7Lbp6amuGmRQ0oVAwAJwAW2jG7AOKxcdbI1Ufdu2U00DTfD2nraK8Or2jo7K/2gfIWLMS2NwJXkbcjk9ulVU8Jrq2n6Y99eT2zSTgBpCvlm3yxeEFDuxuVgS2B84GRwax9OubkarZ6fcTm4ju2DggFAgKGXbgHBweO3r7Vo+MfiIPA/jibw5b6dbXOmyqs6LcsZWgzMcqhPQZOR6Y70pN2avsTSjGV0j8+/+ClPiTxL8Fv2rra4S6uLLw5qmnw20FvbMu2OOBiuAwzkksJd2Af32OCCBlfs3/8ABTnxP4F8RaXaeJbxdS0y2vluFuJWKypxtGSF+Xt0HGPevsv9qD4M+EPjF4du9M8S6Kt8RAk1pdwy+Rc2TEr8ysARnGAeOQOa/Jv4jeDk+H3xH1TRba4klh067eGN2GGKjp39K9TDwp1IJNanNUlUjK0T9tPAPxnTxb4cjudJ1fTr+CSIXLXFsi3By0TAmRTkEggNnAPJwBjFXfD0zS38BluIrfR7mcQyXQYFdNk7+air8o8z5Syg4JBOFyR8y/8ABMjwfb+E/gHpGtRlpr3UhcSSZZ1TarMhTbuwcqzAnvn2r6D8WeIR4e8ZrodrawRwLJCJWUbN/nkDcNuCHUjIYk5yR6Y86dOCm4I1hU5lqdRZ2Or+O9Zs7DTNSNioY3haZUWK6VASygHCksAcbTkk5z3rkdY+G+j689tBpujS3UWlyiKK9s9Tks7u0R3ZwySrklQXI8t8qMkA9AOl0jSpm0WaKTUL11gvZYNwZRI4izsJOMdHIJABJAIIxTtC1KW9utP0yznurF9ZQXEtyHWSQiOSPcjZX5g6MyknkcHnFZyTi9BtXM/TfCzx3U9lphvtOkmKqqXFw07hkQAyNkgsQR1ByflIGa3vDHw01PX9JS6s30a3jkYh45dSdCJAcORwMgsCeg6nuMne1/w9YeIdSulu7cl7Abi0TmIuxcAMu37hHtmvPdb8aXnw212+0mzEcsEMxcPIz7mLAEk4bGee1Q2y6lFaH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66" y="2708920"/>
            <a:ext cx="8308305" cy="3265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Управляющая кнопка: домой 6">
            <a:hlinkClick r:id="rId3" action="ppaction://hlinksldjump" highlightClick="1"/>
          </p:cNvPr>
          <p:cNvSpPr/>
          <p:nvPr/>
        </p:nvSpPr>
        <p:spPr>
          <a:xfrm>
            <a:off x="8099573" y="5892810"/>
            <a:ext cx="936104" cy="79208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684058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25648" y="476672"/>
            <a:ext cx="7834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1941" y="198995"/>
            <a:ext cx="7847656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ПРАВИЛЬНІ ДІЇ:</a:t>
            </a:r>
            <a:r>
              <a:rPr lang="uk-UA" sz="2000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​</a:t>
            </a:r>
            <a:br>
              <a:rPr lang="uk-UA" sz="2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2000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Якщо Ви виявили залишені боєприпаси, в жодному разі не наближайтеся до них та не пускайте інших!</a:t>
            </a:r>
          </a:p>
          <a:p>
            <a:endParaRPr lang="uk-UA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Обережно відійдіть на безпечну відстань. Якщо є можливість, сховайтесь за будівлею або іншою захисною перешкодою. (Пам’ятайте, що, наприклад, для мінометних мін безпечною є відстань </a:t>
            </a:r>
            <a:r>
              <a:rPr lang="uk-UA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500 м</a:t>
            </a:r>
            <a:r>
              <a:rPr lang="uk-U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для артилерійських боєприпасів – не менше </a:t>
            </a:r>
            <a:r>
              <a:rPr lang="uk-UA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800 м</a:t>
            </a:r>
            <a:r>
              <a:rPr lang="uk-U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lang="uk-UA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Терміново </a:t>
            </a:r>
            <a:r>
              <a:rPr lang="uk-UA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повідомте</a:t>
            </a:r>
            <a:r>
              <a:rPr lang="uk-U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небезпечну знахідку у </a:t>
            </a:r>
            <a:r>
              <a:rPr lang="uk-UA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Державну службу України з надзвичайних ситуацій (ДСНС)</a:t>
            </a:r>
            <a:r>
              <a:rPr lang="uk-U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телефоном </a:t>
            </a:r>
            <a:r>
              <a:rPr lang="uk-UA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101</a:t>
            </a:r>
            <a:r>
              <a:rPr lang="uk-U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чи до </a:t>
            </a:r>
            <a:r>
              <a:rPr lang="uk-UA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 Поліції</a:t>
            </a:r>
            <a:r>
              <a:rPr lang="uk-U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телефоном </a:t>
            </a:r>
            <a:r>
              <a:rPr lang="uk-UA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102</a:t>
            </a:r>
            <a:r>
              <a:rPr lang="uk-U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uk-UA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Дочекайтесь у безпечному місті фахівців ДСНС чи працівників поліції.</a:t>
            </a:r>
          </a:p>
          <a:p>
            <a:endParaRPr lang="uk-UA" sz="2000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utoShape 2" descr="data:image/jpeg;base64,/9j/4AAQSkZJRgABAQEA3ADcAAD/2wBDAAIBAQIBAQICAgICAgICAwUDAwMDAwYEBAMFBwYHBwcGBwcICQsJCAgKCAcHCg0KCgsMDAwMBwkODw0MDgsMDAz/2wBDAQICAgMDAwYDAwYMCAcIDAwMDAwMDAwMDAwMDAwMDAwMDAwMDAwMDAwMDAwMDAwMDAwMDAwMDAwMDAwMDAwMDAz/wAARCAFNAbw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4v0f9n34a+Bvhrf3tlpet33h/xJdW9tc61cW32i40gBZJQIDGxjRw2xRKDniTgD7vz1q/wIbVfiPLYaJr4ubeSTdFcXdjJCgt9vEsxC8fP8pwpB5YkLzX3dprzfDjUPFL3WkQeDdEeJfstrd25hjMvlPvliQlkWUNtKZU4aV8MOFbO+H/AMPvEXxq8Yafpt9c6olrYQrBeSRm2MsSm4CRFydqEoSCVJ3HDbSRlT+aYPPa8OZVbyvtdnlKElHV3PKvg58G9H0zwa+lnXLGOXxHoizXcr3AtYl1FZ3ltjFIVBACBdysAQfMA6g116fsq+KPh3pOmrfywyiys/tVo51RJba/iM4aSJVbKu7EqdytglS3177xv+zhfaj4s1W48Rz6VFpcF7uudXit5vJiBJMULSSZAjHyllVDnYeoyh81/asu7L4X+EpL4La6y0kkmmWUMwniazZSHlEfyosYZijZUMuT1IBJxp15YqrJQkve8utkaUaXtIuz26Gh8LPE1h4X8fahBJaw6hp1lZQNb2M0TvLKk0m5IuTiQIjqRvxvWIgdFruNC+OHhnxl8UdOtNQ02Ox0a/T7bE0F7NF5k2FVh5UjhAwck5Y/dVgApwteLfDO6n+JXwUj8d+MYn1bXbzVDPaAXdvBfzWUCeXHMJGImWJHTYWQ5wSxOCAN343ftleEPDehW3h06EJ0tGgudOIv/NbTp1QAguq5ZFDP/f3YzuLbdu1bB8tVUVzOVun6EqDclbQ90+PHwS+GPwv0KXVNC8H6pr17qdpJdaPErecZGQxtM8e35mysnmAYKgKmM8V5vN8Zbf4b/A9o/BWl32hX/iYgajZWtg0d1Dc+WP3hkYSBY2XLbnGchsqACx5vXfG3hDwj4/0HTrO91aLUbW0S1g1vVbN7+ezjjbIhEELEPEUYBeM4ZCQjDNey/C3x7oXxi8M3msuItD1tLW+ncppQ03TtYgt3Y/agr4zIsY+dBu+Vl7nhLDVKdJe0vLXqXGMlDV3OC+Fvw18OQeAlc+NDb+O7/SGn1O5lv/OubFA4EkUyIXDqQXUkJvQFeQFrD0vRJvh7pXijQ/Duj+G4b2e4+wGefZ9oubaaLLFluIHimztBZlYlgRjgELW079puW/0qOwexgufEulX0V5YatbiFGNuShkjkiZgHBR5I9hHK7egFdBq3jyb49fGaG7W1kgt47aS3lktLNrdoXeV2jc87cFMKADgLKx3DJAhVatOs5vRPe/lsZYePM2p7HIz/APBN7UfF15b+M7rxxJY+MbKE3L29tbRRsTGFAaBIkAeHBTDDqCM+g7j4U+MdH/ZuTULdNNGkzabfwyX0MsjTSXCDdtlQSYRoisjkrkuMbdu1Wqfwp4t1Lxd4ScpqsukyancxxLKQkqC1ik8t45GDeYqhNpYIw3A5OeTUnxsHiLVPHk8mn3Oh63Z22nLN9jaz32SCSJEM0SB/4B5WDkqQxGWG7NrFVsQ3CrNcr7LsKUpctnb5GxrGg+DtW+M2h6taaPJJY6pphNtdWxkSe3PlhEh2YJEoZkcS9cEnqVx4/wDtRfsrCC/8P6lb2jTx31uLTT7qzgke4aOPKSmfC4Qq4fB+YqR/FuU12UniC/8AA+veFtM0u1l8Ta1dW02q3l3ckzJds+GkgIU5jt4yUAAK4Jdiua9Z0vxzpN4L211G/vND07WZxDEkl884t4Myp5e0MXQ7GXGVzkE7icY4adephqsXGV4M5ozjBrl3Pmb4DfsO674MupvEetanoOhWi20mjjT7uza3v9QaSPYXBKcFo2kUuDvJDZFe8eD9Q8Hab4+0LTfGHh7UPCHj1NNhGnNoVk09mYmjBEcgXaqSMixmRcMf9oggCW+NtJ4j1DSZ9b8OWljb2keGtIoY7jTdlwrC4ZhGFmVmyzSEOSCxPStHxwunQ/E3xE3jHw3b3vxC02zW7sL4TIkUEh2C1LI3lIyKdzCSNXYKowSevprN1Wjeet9FbQ73UXK3+J85aN8VtK0/x3f29xZ3epXn2qW0uLlJglvIFL+XJBGrAwqjDKrj5Sw4ODn1LWvAukalqOnDRPGHiO2uLxlnuoYnZ/LjZfJEnm7MhyY1TeCGOxsHktVH9o2LTviX4/i8STLqVh4yivlTUZdNsU/syW3+ZUdIyjSl9ihj13KVYAc13GtePbfTdMgksktZZJLdFkfCoDGTnHzDOCScKSBknp1r1KcKdSEZU200d2BhGrHnTPOtb+Bugahr0F1rXiDxjqOqwQoEu7mRpYZoss3lkgM/npIrHczMrLOuSAMV3vg34MWmkwaRqPh/UfEVoLK5ja/EUS5dVkUgbG+ZUAXbuV8gkltoYhuc0OL7bcyXMtxfS27MTJKFZ0DnJCmQjAHoF46ckci/4a8fav8ADzW3W519rHT4HgluJtXtp0dY4twKRGIBY2IKgsV6jlgDiumrTlCLUHfQ6q1Gy5lt2PR/2pzpkEF34Gm0e50iHXnis4bj7PG7X6WyyLDHGyLvDSIuQgBxtX5fmArn9e+CPgzWdASz0uy1vxNIbJ7e3srxVkEVxCi4s7i3CxSkGRgqsQrfvFwetbHibUPC3ijw+/iJr57zULaVmstKjiW2nWaRxL8s7GNIvKkeJiRlcFMg5QUv7O/jbQdY8RzrBpureGTqMDf2rq0+oW62jpbMxyDtUISg/wBYgbAAIBdRXj0JTjBzitTz1ezlFHl1jr3xDfQr3R/EWjafbf2XaPH9uVYoo/LDlIEzuXzHtwGDpyybE38nNZ3wY8N6r410rTb59Fv7TTYGgFzfXCeZZXDSu5j8l1UR5lby1WQsCCWX5gwNdn+0h8NY/i7rGiaxHolqP7BhEUV1dSBru9V5DOpFySzMQGaJgpG7dkEHpQsvGd/afD+Hw/dW9zYQGSJoPs80yhSu0xbI0YxIEZIiiopxgMApLEqGX06l6zVpSWq7NdUZLBTa52tWcvca1bfEPwTquoajqayNpU01hZWUsUUk7OiRAGVS2Y1yzNkqxYqoGMZNbS9VvtJ0FJbGKKG+aNbcTqTdtaxoMszM/wDsqh3KBna2DxiuqtvgdoOm+ONQvNOuta8R+KdYMcl06O8zW5ZNv7wOAyjdHISPvrs6YIJtaPp2oW2n6zcNqaafdaGolnuJLpUvLdgqnBVspIfLAZVYZILnawBq6c6FOCgnrcmjCnZRueBfHfxVouk2GqeEPDXiG61+88TNBbaVFBIbm2ijnVPtEkuIV2ujRnEKAtEW6noPWbL4Rf8ACuPgSPD+na4v9k3a25j8iJo7a82MC0rSMFUOGfn7x+f0IB8+8AfDPUP2s/Ger/EPX9ck0jTnjfTtCkErJcpDGRG0sKq2I9z5GMgD5hjoR638Cvh34l0XX9Q8NRWutw2i+YNPOo2olgikUBNxjYCJFwGYKpG5s7fnyR0YqvToRiqTvrdx8+5vWrRpWUHojxG0+DGn6zrVrZDUE0/WtwmluBdRT3F2DtKjfLgD7mAUIIUt0JIrutY+APjaz1/RdV1XxnrFlq+oWjS294sEcM91GJfJDuyjfNIAp6qQfLY55r23wV4ttdb+OckOqaBo/hiy0q3lvE12DSY2mmuYESVDPIykCLzUG5Y1XHVuEJrr/FfinWvGEeh+LLfRbrRhqE76dDcW+pxG1xtR45kKow/ftvkZ1cjcZAyhgcmKx8lC7jpb7iq2Jg6b93c+ctG+F3jDxN4njNwNbGlafAQwvTK101sgX9/tyok3KwDbSSCSvQAVrfEvQ5/HXxD1HTYtMghs57dL223xpZtBd26KJfmm4HzFv3bbcFicuCEL9V+EGl+GPipd66EgttannEstxql4J1gUku0aoUZWnaLPlFsLktyMBa6fTrLRfGvjqC2g1HXLxbnEvmwRmCW3uVjjSZZFeMMkTRqNyrtyxIC8KT5eIxVOL5oJO67HmOcFuro8x+Fup2UvivUk0WS5vEWf7TBcXFoirMqkIo+YBVPzk84PyZ4OAOB+MPgjxJB8ZfD19rdnrFrDqWpG5tvtlo9rHdRq9wwmik/ji5ADLkDGMngn03W/GnhjT/EgTQbiGSYy/ZnttMjNs0M0MeFkCL8gf5fmYD5lYnIfcxxPjvbXeoaT4Et7vxTrPiu30u6lsop5rmRkRHimHlQ5IUbAgAbj7yj+FsZYereq+WLXNpft5m2D5frEWlczfDGp22u+L4ljtbeWRGV4LU6iVneRgNxJdAjYDNgndjODwDWn4gS1vvFug2m2y1Oa2mt0aOedJYIbfyVQyP8ALguGLE7hjCZBABrzuP4oaL4E8HyaHpk9sILa5eV0vR9p81zkCNnIHmAsSCqnaMHjJyev8IeM7C++Igu9QttOLzrAZLmS3Bt7ZVXy/MlVCUcY3Aq23ll/vEV1vDVNmtO/fzOZ05O9o7X/ADPfPg5+1KYruxs9MuNWh0nSr5r10sb+MWTxnIaNkCsMZSM7UJJViQRzXjnh34yT237X/iO+ltrXVLzxnY206+ZcqUtriKQwF9oBBwMfKcHBPXBFUdG1K/i8Y3ej2d3pujWt7Zi1gOfPlEKsXkklMW4bs725OAeSRtAHHXXhnWLLxj4S0+CHSxZSzXOgfbhO7Tag93GzAsxwWiLRHAIBBds8Nmu7COUJODe524etVT5Ln1/B8Z9XvdcutMl8TaRNqWj6gJZXubD7L9rt1hMr/utseApVlzyzbuo/i9Guv2s9CuNGjn06S/e3mhMixXFp9nlhVMjLZdgnzKQCzMp2lsnbXzl8I/2Z/F09/qepa6bq1stQjbTJ57i6fyIgGBzHGmZHJxF8xfpu68ivT/hH8OtH0+Gxll1W+8S2dnILGbT7i1jtHZUPSJ2jUMq7QcPlmAHzV6NDDylBS5j0aE67Sk2dTrUcnjPSbxmhsIJxEizfbSnko5AUmJg3yjcMZbPJ4GCK8/b9mtzElvHNaA2483fBOzGR+SQq4GWPHPGcD0w3dp8HNR0jTIbrTdEuZbW/vTEmom7S6itlZWEu1nB28og2BG4JAPJNaPhXWtOh0ee20y6a4uY0aKUCFjG0iNh3Xg5IPBAGRwema6adBLRnUqs+p5xJ8PxqVppukuL9JLWVry2jltZIljlUkfK6DbuIZhgg5544ravfhnbeJ9B0+7tbex1iCxmdGjmtF/cALyRsG1iM5G7DElgcAmvT7Xxhq0mhx6ZfSwC1fG0uBIInThFWXaGTG7OPukscjOCOd/su48J296630ziR2mV7uV5o1JKsNo3qVA5AVTtG77prR0YxKVbysefxfs/ab4p8MzW91YTxxwyfvL23gj22rbhtZVYuF7EcN9zjFQ+EdHu/AOnXdpJql7dGxtY4YFuIJHn8tZGbLTGMb8ru+VjtGQMEc16raeKLnSLGLTrWJbu/a3ilurewsGYREgNkkD5ThjkAk5YjHevlD9tr9vOL4f8AiKy8O2MEtvrN1ah7kzoY2t4n+6PLOdsjbW+9yFHT5hh06Tm7RKqTstT3640S4127iRL65gu5IFa2tp7yQO0QBbaqSEps5zhQCCvBpbzwpqugm3htrxHnuohD5E8yxS3IK5dNxxuUgHgYXGctmvkz4d/tuQ+HF0XU9fmLWFnc+TfXFtLsvmtpxscq38RR9kgB7KwGAcV7h8Vfi9pfjb4f+HNftbfxRZNZXn9naXeatpL2Ul3byjfFPCjnkDDoSvB4B6114ikoxV2tOxz4Ze0bsnZHoul+G9ZEslsNM1DTIr2ICVkmVY+xX5WYggls8jnGQa+MPEf7Tfwx0H41ax4c8UeGNVvdEt59kd3c3ckN3Id+4TxkbQo3DK4X7pFesj4+/FHUQ2keFTZxpcRbINcvFWbZsPIIYmQjPGArsqhcAYr87v2gfh7438JeNrvVfF8dxe3OquZTqJnNyl4x/iEuTk/7J+YdCoxissPRVRWmyMQpL4Ufcfhr9jD4ffGr4v6V4u8H+N7rX9PjCTSaHf8AlfblaNRsRXJVJFGEBHU4OScmvofXPiTpvwl1CKPxFpeuaUIo3ke7XQ7udY2ZizkvEropOSRggAEDtX5dfBbxJBq5tz4evtU8O67p8KkqLj7RFqEiKeVUlZFZiOil+Two6V9X/Cb/AIKO+LPh3FHp/wASNKbxDo5cRfb/ADGk8rnGEnQ/I3baSGz1FRWpVE7R27EUqtviR79Z/tRfCzxmi2ln430QmZgoS+ZrUw9O0iqMjPQkkjPFTTaj4e0uMLdPpskOqbx/aFhiezmB6Bn/AIQfXoDxg15h4u/Zq+F37eF1Dqfh/wAcTWN5uMgsbyGJbkMQfk87K7wCeC2Tx1rzDxJ+wz8bv2Sr+LUvBnie71GzsMPJbDzXIXqQYHB3oM87Nx5yAadKc37t7HRGVG2iPq/wnfeGdKWwfTbXUNGU2y3YM9zLLbybS2WPCoq9iikcDrniqvhH4dXXiTSPtlloVteQTSMQ8Oo32wH+IARNgAnJwxZhuwSRivmjwN+2H4l0/wAW6rofxW8P2PhbTNUsG00XcljcQWt5KOqvJnG1uvIOMEZUZr6i8BTSxeEbCPw7qVqNGiiCWy2UMMtuqjshiYLjOenrWjv2IUObY5XUdM0L4s+BbS10vxBbM/gK0udRutK8Px7Y7e2gAaaaD7QheTOVLA7sEYUAAZ8xsPize+KNSabwhb2Wkrosia5e6hqEEs99KJGQwytsVHDSbxgMTkujZOST514csfE/wHk8O3V/aX9/e3aSWs93pRE8LI4yY1O7J3orLtzgjIwGPPo3wV/Z8sLLxBr2rDRrjxpr9zpa2+mxxgxuLm6lAtzucCNJIUbzctkKYsZzjHxiw1GhzLmu1s9DzJuKm4X9D1TxH8ZfiDrXxl0/SUm0WHSrTS1h1BDdxvFd2zbzcOqS4eZGkDAlPlTyc9CTWbrX7SvgP4k6PrkfiDw5pWqrp1vFZ+TqURitbB1kdQQpAk2j5gS0xz93BIavm7wX+x3qWhWOk61c3k1/LpF48dpb3eoJNtflpY1hJ+VfMDZYnGST1BNe3/D/AOLSWAfwz9lFlBa3psLexNoJ7y9kkBkjmMlxEVeMblYpJISygqflYEceNweHjL2kZ+8tXbQ5r8qeupN8J7wap8RNW1Pwl4Y0i60LSES2iur2K1FnpUz2pMZuYpSFYMY1YBShAjJG7a2PFfFf7H8Vv8Sb648Wa/YeIdW1rfqMAhBJ2IB5TRtFIEIfhAoBHyKFYDFepePfiFc6Z4p1TSvDC+Fre/d/tBhhZbWK4lhiYsxjCqke5RMER1IG9QGAJz558Dvibc/Gb4mWMmptZ6trV7b2lraTOTa2vh+3WQxR26uA0Lw4Ee4eWzM7sM5ya6MPOtRoSq0fha+b+ZrGo5Ky2Ov8VNceD/A3hyK88LXsOiKxilv7rTxbrfxscO0T4Usqr8wBLgZ6EYNc7oPwYm+Mnh7xHqGladLeXWiadNcQyNIkHlw5AeIIu4y4Xac/LjIycDFeo6vPovi/VrK01S51nw/PBeBLaxupbi9s9bmJaL7QJGIUhB1zhFz9Kjh8L6T8K9AP9mfErxFa+J7zzoJtT03Tkt7JbVWkaZRcEgiRoR/q1JLER52jk60c0pukovSVrvdhLFKNJRitTzT4W6Ffaxp2qeJ9N8AXl1caFBDFeXk0byoPKLs4lSZgAVAABKNjacAFs1ci8Uaf8P8AVtRg1a01qNb3ToXV3tWtkCGJRE2WbMWduAV+YnbjivZv2YPizqfw58U63p5RvEuh6jYXVxbvLJA0l+Io9n74EkmVYpDFtDbhg5XbivIfHXiHxF8U9LvhZ6T4d1jX4YIoJdPCSC5kdiMyPFIpyVKJskV12rkEE5I4ZV54mXLLbo0c1XFXXK9PQ6/4W6x4G8c65Fc61dNcWN9OsdhpjxAi8u4xhpJAoLYCgAg785JDg4q1qFjplncHWb3Q9Oj02a0uY1jtNQItZpbZ2kDS7wTJH5fBQyDJjAPUhvnDwJ4l8SR6zf8AhzxFpNytvpe62mjlfyDZPI4yjSDgLkFQPmAzuIAUZ9dXVY9DutW0m21+2s9A0S3t9X09L3bG1s6ufKt0RkkDDcxkY843IeNrCtpZfWjVTlK6a2Eo1PhNHRP2i/C2leKodbW315PFvhSNbHT9Gt7llinWQKp3hY1JMrNnyypJJX5ipOOo/ZB+KaeK9Ub+39Pngs7mc6Wke7EBcuzebAGOPNVwww+9sAhSAxFV/wC3JtEuNB12yudD1LxCGa7m1r+zEW+vrghS8p3qEdAFzHIFLKRvBBPHiXxw1a1+F3w9NjpB0u7bxHBDNcanq1+RfWt79qd2jto4QAhX5eXAOFDdcs+8cuVaHs4Kz6GkMJNq6R7F4t/Z88R+I9b8zSry+8Gac9oNHXV5LH7bb+YCpmCMckg4YYLZVsqPkLY88/aO+L8fw18LaHYaLqulal410KCOxvUktbxpre2t1ZUkYzyFCSWPC4wGztOa7z9gE/GGH4banb+Gte8K3Vla6yLG68OahfXCXFqoXbLcieDHkDLD5/m3sAOCcHq/iJ8H/BX/AAtiM+MtDOq61rcsV7fRafrtzq7XKomxHKNkLtdQD5hkAHQBsqLo4bkSpVteXsbwjJQ9nJHzv8L/AI4TeDfiLpsR1bRtRs4LKPVS1xM9w0ltKE3LAr/NHNFtYYjwSqnIbHHr3iTw9Z6zqMt1JcnV0hkcxyDMqeWRgfMow3ABOe+fSuQ+JXw58EeK/Fy6lb+IfDGkarpEkkD6TDBKgtYVJVEhIUgxhAcFSQRtwAG59+/Zt8S+EfAXwrtJdR0m9tPENlcraTXOoxu0Vy7JGzSxxMVCwxiTcchyV3nYMbh3OvRow5op69Dow0oYeXLfc86g8YalpdxJJZzz2012FtGlhjkYuhIcLjoufl5xkYOCM1l28M8etC91OWW9NkcxwXXltBvznLKVO4kkn5iw9q7nxb+0Jpnxf8ZQaT4d0eFotMkMiQi0CG/dj80hkDAvuC5JJRQMgBSDWP4qkHh7wzMl1JYwJHM08E2J52eN+fLcopjzwwGHJIThWOcbRxcZW5la56MK8OblkzP1fWYItNgt9P0y1tNMmuDeXNjO8k8F1euoEs7N8kiuwVP9XsVPLXbGu3LRzwCYRjR7RZdPt2edo5Q8hVgzbiPNBYDJx8xJ5B71e8aWes+F7670vUbG5jtLKXy4GlIaIybAwZM4+9GwYcdCvPJxz1vDeW3hYy6hcabcXsDAzoIkjikjJLrhHLEPnbk5I4yMc41hCNuaLN4JJXg0d1qXxou7yxuNPvfD9vema3MMUUt19nthGQG8uYlWVQWAG4bcbhuO3pnar8X7bW/C5uH8ERRaRpKwWmpak7+QNLe5I3GNflkaJVDYI6NgYYbRWPYx6bf6tNrOsWlva6faQ3EmpaTLrQmuxbBV8uaKKVkwkm4KJQSASw2NwS/Rvh7dX/inV1tdL1fRrzw+tuFsp4vttnc4WOdUFyA5kLwnJ3LjDOuB86jjnKDbi9H3OKtikpOCepo6p+0jo3jLxTNpviHRb3W9OsNTnslvJUXzJlYR+QkcpkLKh54jkIYgbQMMD5f+1hp8mga2fDHgmbxBND8R7dftmnWji9IsLdyxYRYLhlIbBZlY5cE45rrvjjZ6LqmuwXsk4tdF1C2F3dNZww2UUJjMjyIYkSPKoGZfMCA7lA2gFRXlvwC/tRvE03jPVLuW3TxXi0sYpfnkurQSbfLZVAwjeXl2A+bA7nIISpwTqxtZd1ucicI027bHX/CjxR4p8P8AwjaHT7aTTNA8D363eoWl/aNa3U8DhEwIiJHD7vLAUD/lsCGYHaO9i1S4+J2pRXc/iGbSr82qb7G7kW3t7i3fEiB5n2BmzsACsSCXHAGW6jwd8YH8GaBrmnW9ofFKeJ7COxmj1SzgtRmNnUzRhcyOxRwoZmLcL0NeceEPhFrRvrm1fULuczhBc200xNvbs370KqSk7AoyApzndjIBY1hCnSnU9rJWf5mCpqpLZWO40Lwhqd9czz+Vp13LDAkgdmeWSzKPguBG0bAnblUDctj615l8TtW1y/s7n7Fczza1qE2JmnsPIgvFWTy4VdpGOSiyM4bDhpJFGQRmvQfiz4l1LVfCTWvhKNbO3k3aePKsM38sYaTCySHfHlSmVC4wGUgsvXxbxV4U1pvhxptsbzUJdUghihgtowZEWMmU+cNoIX59pdHOPmQg/KKyjOFSbhczqVac9E7W0OuX9oK2utStNUvpbq1Op2O+zs0tgPtEocxkSzq28u26UEZUgADDbsVxXwr8a3mpX7WkEzNOl48E7ySeZIm4qEDM3I5c555xk9NoxbDxJa3njPw7pMsy215dyS2kwv4POt4FclUzGw8osGdm8zGAc4Ar3D4ZQfDPUPH0lt4n1/T9T8QztHG97Hdva2RkjBDSNM7FQARhmb5SQoSPaCa2hk7nS5YLdb/5HPCjOc1Tj954Hpug6tpGsa1e+IZ4bDxKk4e62kLd/vgG34wdsmIwP4CPMzkA86LapFD8PbE2bvLDpWrRXMWdxMZEzLIQNxJXYR83OACM5PH0/wDt4f8ABPPSfA3gafxv8LvFR8WaCkP2nVtQF5DffZiwUEs0PBiXgliCw2lj1JHxd4n1HWPDnh+50WxaO7sLyxTzLiyhSRVYk4YyAfxlWYMSCRjPHFZVMLNzinq120OilSlRxEb99z6RvrfTdc8cXd1Jptndq1ovn21xboUTBAyJML5mAzDIOFYsdoCqD1mheFLrxTZWun6MkWl3cjb7m4NlLbmzQMrKkgJYPGu7Zkc5U5Jwa+cvD/xltlXQvEMMOqJa29nOL0wzLK0V6AQ6lcq3l8rnJYFT6HFey/Cr4/3kkdvq4tZtSLO2oX147/aIRlPM8h3Lkq23J3KQQ27gnBCoTrUJqElddjVVJ0MQ4VNU/wAjpvGX7Ndh4P8AD2nGBpdPv5c32oLKGtkmkyd+WH7kRKpfKqNuR0bBrx34t6fbaN4U07xLpllpks4ey8SQvbXa3LXdrbyt5zDa3RUk2n7uQoPDBqyv+CjP7e1pr/iPw9p/hlrmHXNIRvt5RyunwrLEymONSAW3xysrBumBjnmvMP2J/C9/4m8b6TcXlub3Sfs11bRvcR+Ys1s5aEKATwSZGxjH3SR0r6ZYSnyKpJWZ6Kpwc7pbH6k+AvFemeKfAtlpVjqLXFrHCu1pIZZHtllLcBgRhcKcLvK89MV0H2/VtMt5rO8SHVtLSUypdReWIYQMYIUgEg4J3YJxtyew+P8Awh+0RqfwX8CWPgGK1l1fxt4euLrRpYZoZp3kS1uEMbAAg4e0Ykbsj5WIwOa7z47ftgW3wR8M6BqzTHUrPWdYsre7hL+Y1hZzx7yzqCdhMYYoTnJVsZAq4Upv3Y9DdSXU+h4o9LhvZZrXS4F/tJRNNcQkK7B+C5OBknA4OWxyO9Mk8JaXp1rJf6F59q0Db5Z2uHiZwDmRmZuxAOTwMc5HWvn79oP9rrWG+IupaB8KGk1i2sbfT9RuL6IIsZXBM8ShTnG94omPXKsAADkfNX/BQD9snWPjb8Wo/hp4adoYbS9/sy5aOSSBtTlnSONoWbKqY45dwXd/sk5ANa06LktRTklsfo4m5bGJDZI0SlopAh80KD3kUN8oYgHPPX7tULzwzDK9lJKkNtPb7gfs+5FcbcNEScHaeozg9+Otcp+zVonjnwB+zXpdt4uhmmu9Gso7fUrmXEr26lyqEuCAzA7UPbIPOOa4P4tftf6R4D8QaRZX2oapbays0iR2cTSWzMAoUyyofkeMnaU2kkkNg4BxyOVk/IucErR7nuurSWtxFZLcWNzG425JZGUt1UjBwfU8Z+uM1+RX/BTfw/8AZ/2p/EOsLcW01vqhRleGdZBBIkaxvCSPusCmdpAIDDsa/X7wp8JrL9qTw1DquleKJ9D1uCxa3+wSzeZbXzsUdZXiUhRIpU85HDFeecfI3/BUr4VfC/4P+G5pviJoNzqfjXUYng0mOzK2khx/y1aVF5VSf4iw5wAe3kUeIqUK8KSg3zOzt0PXpZPKvTnPnS5VfXqfmRpHjK70u2kkhMUkxiMUckiCTylPDbQRgEjjPbnvX6df8E/fGvhr4/8A7B9j4fkj02y8UeB9Qd9OTfk3dyG81F8sgkGZWKHZyGUOBlTX5S3e/RJyiljA5O0HsOw//VweuBXs37Fv7Q+o/AD4htd2twI7HUgiXERyFdkbKspHKkcgkdQzDkEivdx1L2lJzpuz6E5XXUK6hJe69Gn+Z+oXhv4I6L4r0+S8vbSc/wBqQLf2E1xcyC7iDrvVXCsoVkU4O0gY5xwKxfiB+yn4e+JWj3ukXkbSWbSbrmFxHJg7Rk5XLIwDYIzySOQcGud/Ze/by+CPiP4o3Hhm/n8SeH9Yv28sak8STWUbCUssJGVKEBhGGCiMBeQCxYu/ar/bY1j4Y61a2mgeG54NHtpvs+oawdJCCSAnOYZFcJK7A7gWIC8DGOKwoyaiudWZhisNy1mqUrxZ8p/tK/8ABJfVvAtje6x4L1OLV47d1zpLI63cYPBCsx+cb8BQSCfVjxXg6/Evxp8E/EdxofjDS783EA8m4gv4zFdxIOAC7DLpjosm6PGDtPFfVet/8FUJ/Dt7b3a2OrXtp9nHm+ZeeW09yEUM+MONm/IxySOhHGMHx9/wUT8E/tC6JJZ+PPhna64BlIpbe48i4tM9NkpTK84zjg9x2HpRxHMryV13PPqYSa0dl8zynwhq/hbxg0N94V1mTw3roYEWikozv1P7onY4J7wurZ+7D2P0R8If+Cj/AMQvgPZpY+MbQeKNAjfypJ8eZHGCDgFtokifkfLIqnPavnDQv2HL34weEdY8QeCU1CBtMncSadfYLuMAhI5kAV3XJBDBOxGRXFWXxY8YfBDxJLoviGzuJpbBjBLbXgaO4gQ8GNXGHVSP4OYz3Q9KHThLWGpxVISh8Ssfql4A+LHwr/a60pYdO1iGwu55FkfTdTfMMhGOVYEZOOATzxjnFcj49/4J7aG3iWaSzsdUsopgJDFZ2yzQBj1KMRnB68k855r4U8F6v4U+JuoRS+Hr+58MeIHfCJbqkJlbA+XywRFL2GYzE3YRsa9QX9sX4y/BPd4cfxGZ/sJIBW6dCB6MkoEiNxyrqCPTGCcajqR2YQqNbHq37Sf7THiT4neF9C0uwbwzpGl3sQgttIubCKZNJjPllpHl5kSQhldSrMvJ7r8vO/BnxfqU8GoeD9a1DTr7w3KItSX7FYHzXddzKiXUu7aFYuAxDs2w5yQBXXeM/wBli80n4hXcF/qPgmy1eadlurYulxcpH0ZQ0SmHzguSVB3EoeGzXpnwY+AHw48T+GtT0nxz4us/DWoaZMVS0uQtkJrYllhmRugaQDkDceOgzXxE6tCNCyV79N2cMqUVHmvds8c+K3xf1q7+Euna5Ho+teC9ctblLSC5BmtX1S0d3DNsI+5hWyxO8lwSzivJfC+oa5YeONN8Q/arfUTaz+dZfaJMLC0sYct5SjarKd21mILYHB6H6G+I/wAXPhSnhHW/h54u0DV/DN5FJ9ki1nT7OPV5TbpK8lvKolZGhTaA7KPmPm9Sc7eX0bRLzwmltdfDHxz4w+KHhvU7CO31nRdQ0S5XS9qsVkS4jK+Uo2gbdhLjnDk4I0w2HShL3LPrezuiHFR0asJ8JPCOhfEbRfGsup6M17dG2g1O68mWSTNssTSPHJbFo/N2yoxwpVskYyMLXM/ET4SeO/iTqtjq/h+5S00fT7VNtvbQXVuzxAKI24jRmZVC/eGABgM/LH1Oy8OeG/h5G9/ayXvgzT9FutP1PUrPUoUmv2jniQl4EkGJot8S4YMWImwyMQwrA+L/AMWvFXxMuofCkStDA80t1otsY5raX7HEElVI40jSRxkMoB5bzCMjB2lGvXUZKC93p6WBzn7NwijEs/in4r8QfDLRrLwT4i1a9lvYJr6fS1t2nu7e4+5JGrqvy267XlIUIy+aD84qr+y5Z2HxS+IWtWUN7i2uZI9UDTW5Xyp0JkaVYg5aRA3mDKqx2uGCcYp3hzxLrH7O/wAVX07TtV0uzu55TNr1lbxNew6M+2MpcZnX9229wHMbHaM/Meg9E+MPii9+HF14h1fw/p7Wt9bXEixjRbg39xbRjaxlW4ESxCN5HbAQKFAkUDAzXBUfLNQUdZbPY5IqPK+ZGj8ZPip8Mtb8bQeF1N/oHhLQNNjuNGTS0FxZ3jTfOlzM3mCVgWdSytuZdnQ4ri9O0OXxXrMXiqbU59Ck8NyR20Qh2Mb2MDKyeZlAVZFdV2klPLj5GQW81+Ivg7Tb218Pavf217HYaqr/AGqCKDfEHVVKCFiYyytyZCrbV2pgncaoeGLnXPCUmo6tZad4huNNsrmbfaHTVv7CK2kYeViLzCwUZbcHaSM7VzkHnbDYKy93R31uKnSi7H0l4x1K9+LPwh0G5utK0ee8nbP22XUmtidweMTzNlWbyxCzfIWBUZYMcViePfiV4M+D9zZXF34b0yLxHqxdLK90+NzG8hc/vHTb5kDD92AFChlMgIzyvmFl8a4bfUXi0zSIvF2i2bIjRxFUliQYLZtgMRFXZ+QCpWLP3Rg8fovxlg+LTXFncaXawaZp6CezTU9rxvMChEct3ncYxhnSLODjPGSp76GCqydpN27nVTozU/d1PpxdWtNcnjcNc2kl+zzxSshcfZSdgYoSrxqxGBuUbiGB+bIHly2Phpbt7y70e3kiuW2zBrdpZ53Em3dgEM4UjhTkc4rpfBPiXTvCeo6nIt9Hd6nrOJJXhleJYXbkLGqERuqhm4bJYnc+481S+NfizUNS8FWlnY6tdrfaldNHY+RciFbOWQCNmCkjaDhRgnack8da7qUZ0Kb19LnuQU6VF3auY2s6Dovgv4weMtMupLjVrHWoYptEcNLF/Z7JIjNg4wwbYEG7BGem4AjttV+H2ra5qqeIJtVtdRvrNEMEQ0WOG2t9rK+MQ7HKN8wy7PwcjBJNQ/s7+Gdc8F6/JpnjKZfGfhnQrN3+224D3lpKfM2O67izKskhCruC8fKCRmtrwvrtpdzWs11Bq2kabPceTdy3NqsdtbqASFOFJkbegXAxk8Hua5I15Qm4Tad+umxxUKsG3Cuj5t/ac0fxFYeOrrUNVupZ5dU3ia3vLZjFLEBu2B9zEgkYDHA4B+XJB9E/Z08dpdeF77wr451O+1u6t7aGEC+ZS+jxK42eRIfmjZlUZPPIOA24Yi/aTiXUtShv47eddMjUzPfRu7YCsRjbuby1DqVw205HQVyPhD45a3p82t6XHNJaeHlu4lkh0zTvtIuMKVSaTblWwQATIW/1hx7ejOjGpGy6BWpxlK3RHo+qav4S/wCEVa+H2a91VVjMl9LdyzXll5TM7MJXUMSwEZJZ3whG1VyxHoHiC8sNPtrGGW4YWXiGYK8AnjmTeJJFWUsQFjTDI5wwB3YODyflvxJpZKatrFrc6RZQ6lPB/aJf7QlrDIG3qpz86yMPlkBG1CCAOSK6b4U/F611fSNY0i0hsNOmm8q5eGAzJG0gJDqI+T5G0At84ZgisRwBXnYnDyptVIyb7o4KqnGd07ntzeK420G60261uGfSrNI4bNZ7R5In2F0VFk27sLggFPk2uAOBWfqtjbeNfFOlI8tvo9jdTqqzmQzR224rGxZdu+MM7ZXIYZI+8FYVR1zUL3VLe+h8R6bbWmmtMradFYhUErPGAsJjL/IpJyzJztCnjJBp6J4xbwHBJb6tqOl6pZ+IAg22t2h8p4XKtG2UJ3Z2Z6Y3McEDjjp4upFXXUmGPqRukep2fgfw7ofwueWx8U6PqWqKpEElnbImr2SkjMQSQ5ZG8t2ZGVkAOc4BWsXx34B8Z6L8UE1Dwxaavr+lXryGOC71eViFaNsrKkZ8sSMShBJVMIuVIWo/i1+wZr3/AAqGz+I7eKmvhqNqzOYLEiawkaMmJZATtkRMOpfbuUSNgdK5/wAHftWXn7Mvw8tBcXNrNdyW7/a7r7S11HchCxVCjBl3KzhCVj3FtmWUZxEKtbmb5k29LGbrT5ubds8f+IOpTfFz4pWXgSbVU0w+Iboapqt3cxq6W5ERLwKYkZmJcFFK7VLFflwSx7HxLqFtc/DXS9V06zWzTS4IU1CwS2khnijU4WVnHLrtCj5QMDrzxXN+APh18SvCmpWPxTs9fv8AStU8RRee02mSRT3NtG20xo6/dQlFBHIOAMAAjPo1h+3X8RdI8d2bWPijTdQvExp07a7okwgeBsRq8oUO8r5GSi8DjnrnuqrmtThZqK11e/U1qyV+SL2LFx8bNR1bVmutK8Iyalo76WsEepWKlYPOWPc6zORwVlxkOQMsMbVIrQ+Kf7W/hrxRpfgtdZ046XrtpYyWV/bskItJFRmWDaBtYsN/mAtn5l29Oa8//wCFgWmjeN9YvbTVLvWtSlvzqMuo2aG00iQNLlo2tcblR5OCWI/1ZA5OBX8ceNddbSI7C+8GaCL55Va/umt2nRTkYRVAzHl40BB35GBuG4buVUI6N/n/AJmCk0zauvHF75X2/wAPLqum2/h6JRO9mzSpIY33NJuXGxBlSfmIJbggDmDXvHOu+HPDutmO0W8jIVUEn72QpLtc3DMdjMu4Mn3RgS5GcfNzPw70C48a+GrDWZruZrTSLt1l0W2dbW1sXZG2M57LMC+FOOBgk9K9R/Zb+NHhPwvpfjjTvH+nWV74YubEJby26NPcvOpPlxDOV8tzz5bFm77e1ZPlhV5IXdt72MpuzvY+YfC3xH0L4r/Hi01H4hy3c2ib9uo/YdscrRIDiOMrjbzxnGevPNeVfGLUU8JadJpmkX93qmn6lIyvqUsIt5HCH/V7NxwpUKee24V6r+174a+HvgvVNN1n4cX2rzW9z5iarZX8EnnQyBvluVJG1UlBHyliQR6EV5JrOkXPjvwplRIqWsqSy4DbsFW2dsgHdnJHIr73BYilOCcdF2PVpVE4qSOC8P6/rfgpblNMv7y2troAXEEUzIlwAeFdQcMOehrtvCPxLjmt2jnmkQykb4ZSzIzKDg4HGVDHnsDWB4T8OyarrUVneCSDzJPKLKAzkk4x6c/0r6m8d/AT4FfBX4CWWpeLdb8a2Hi28tPN0+HTTDcPqUhG07o3CiOAHPzBgTkjJrtrRhFp9zoUnLY4D4O6wlhr+oWgtbnUoNSt3mhgtdrytNGnzAKwP3oZG7cbAewx2vxS+Jmj6D8LobnSdPfS7ljFbXdpDftLc3Fq64EwwcxcMUORuJCckNXF+Cv2n9Jn8efD288KaLdaHrHhYS28kt5LHPb6lK6bI5XVVV1bhVYF2U4yApLbsz4ufDqX4nz6t8UPCOo6TNZR3IuL/TkiW2vtOuZGLsvkgZePOfnGQMDOMc+O8FB4j2tTpqdGJp+05Kr6XR5v8Sfh7qPgzwxpGr6jYX1nfTXD2t4l1EyfMmduQ3K5Rc46kH6V+hf/AATiXQfitovh28j1ax8L3XhtjPZ3KERR2LuhSZZAgBKbgjhyxZWYnhcZ+dfHWm+Kv+CiPhaC4t9LEWs+ErEQhzeu8uryhEyHEjbM7FIQryAEQsRgDyH4B/GnWP2dvGM9jNZTi4WUxTWEreVyOHV9wO0AjJwP4R7gd1eEa8U4vYrDz5WotHu3ia+Pwa/b3vIfG3ixvGsNpqkWqahqtjqE8o1FJVAJW4cK8o8oqrEcEIwBNcZ+3XrWheDv2yG1vwfrbeJ/CesG11i1SQygWqLKR9ik3kMyxsjBWbJ2shySTX1Hpvwj0L9r39i/TbzSfD/h2LxHo0Jt7ee0eJrlZElbbC8wVSU8vaGLYIUrjlBXtHwL8G+CPjb8DNF06DwVpJ0vTtP+xbL+OOeaFlY74HeTc+5JA/3sYO3BxWNLFKEm7a7M661KL+E+Xvgn/wAFAfBnhT4/63qujeGNY1BPH+jw6ZrVp5cKS3l7hh9ot1O4DeSrMnUugb7xFeMeNf8AgnD8crHW77xJLok2p3U9w98dt4kt7OSd5bZu3M/IJAJOW6Gv0s0b9m/wD4OFhcf8Id4f06XR2eS2nisoFaDJ3FoyT97IyW9FPI6Dt9K0iw1fXGMMc0t1HCGMF3OI0fKgh1QlV3E4OdrEgdycVSxdlojF0VLQ+fv2OvjJ8VJvhta23xB0nW3urlvs9vB9gWGeG2SMANIQA5Z8NjcQMdFr4i/bk1bxDB+1FrF9qb3EbmRZ9OlePYRBtGwKSoOBk5H8JyBxmv008dyeMPFfg27j8A3mi6fqZnaGCS8tnkjijU5A/d9SWPGQBgHGa/KL9tqf4yt40Nh8UbzVXvLOeSa2SSNY7IknBeLyxsYkdSPxPassNT9o272KrvkilJXPcf2Nf+CiGrfB/U7eG+mlMUWOrYXA719X/tAf8FLfgt+0p8DNQ0f4g+E18TpGpigit9VitNRsrh4yY5w7jKglQMqGPIDAqa/Ijw/4qWcrBckiUg7cD7xxWlp7Wk+pxs0i/aLiRVTe2cMeBk8YUHqfT6V5ryShGu61mpG0MY3G0diL4p6dpNlrt4mmi9XS5ZXNtHclWuY1B+6xXgsP7wAB6gCtf4MfBXxF8VvA2u6joej2+uDw3At3d26zE3XkszLlYxguBgk9ccYr7++Fv/BLH4f33gHSn8TSazr2uXEQWU2bg2lu8jYZE2Rq3yEg7pCVODgY4q7+yl/wTsu/gt4h1lobq0aaa1kgt9SP2iO6iRjhUlgLCOQAlHHJ+6p7AL6sZwjS31Rnzzctz8/vhP8ADfWfFt3KNE0rVtSurVkF3HaRGa7UlgOIwNzDPBwCfU8V91/DfQvF37SvhHQvBmu+A5/C3hfw0Nt3q8VjdwX94CfnUvM3ViWJBVscBRgCuX0347N+y98an8KfGHwZoF7eaSv2e116HTUE1/H0W5M+3e5ZcEkNnOQ3IxX3F8Mf2jfh/wDF7TIv7OvkRGCyDyWULnJIwuPfGK+bzPiOhg6j+tU5JPqo3X3pn0GEyWtjKcPq81fqnufH3if/AIJL+DtYimgGveIdIuYZ2f7RMkeorICeF2xBMDuCTnttBHPHx/8ABGLxAt5FPaeONIi05x5sk13YS27xR5++V3MOAMkEr19K/SC7+G+na88lxYaxPHFLIHED7DCPpxn88/Ss74p/DzU/BXg7WdW0xdU1xbOzMsdtbL588pUbiiQ5UOTggYAIBPIwKywPGmV15clOtr2eg8RwxmGHXNUpt+as/wAjxn9lj4M6P8F9F195Li6mttakEzymR4ERI8okIU8glACXyd3JHAWug/aC/ZM8C/tK6EuneJdG0yeSNMQXkDNHPBjoY5FwxAXjByOBkV3v7O9j4T/ab8Hw6zo3iPQtG1WMvay6R4gdLHUbaSMA7RIwZWADIcBhjd171JqulTaHdixa8sbyViEmmtZ1KTc4LKU3LjAHO7rnrXvUsTGLU4vf8TwqtCU5OElex+VX7YH/AASd8afAF31zwmlz4r8OMA6PbhXvLVefvxoSSFOfmUD/AHQOa8j0H9tb4neCdLi0v+07a6Wz/dqdR0q1vJkA42b5oXfA9C3Bz0r9pr/7e2ogfbp41060OyS52yRxoASSTtBIUdyQRzz2r43/AGkv2L7v4sfFS613SdF8J3FneQxEXlzBbu2oNt+adSr8qx6Zw3Bz6nvp4unPWrE4q2HVPYyYfg/4/wDEmtwan4buPDvg/wATwuY9M0W5mkvjFEqfIsZYPGS5df3kjAks5PTm18cvC3xC8W3Or+JfGtutvZ6VYLbyW1vqsclg10PL3SCJQPNlAbPzNg8eylnwU/avI+Ctxoj/AAv1LT752misvFFhpn265s2dsGUvc7jJ5YHIRjxu+7mvUPAmu2Vj4F8L6nd/EDULrSvEV01va6NYJHa2F+fOWOfUb7I2Ww3fKc/vDnap3Y2/n0VWp2bSTu1ouh5FO0Y32Z8d+CNNuPin4wj8M2Gm6jYNfywJf3LxmRraHASSSSRiAqMW+83CDgAnIPsnxs8bXvx48Kaf8JPB1u+neDvh8JHNxbMbki1gtyC/lKwWZnAchcbmbnKivcPjl8L/AAn4Z8ZJoGgXlzYw6vZvHPDpVml/EsbCIosc8i7xGWaVlkXKgNt25bC818Evhz8KvA/iO/HgjXPFui/FHT7BbzT11K7SKf7CUTdAPNTYrtiQYRiNpXkgla3jjoVF7TlatrbzWn6EVqkZNOx5v+zv8N9W+Nn7NuhWXjC0iPww086jNpU+nWyTaqBtZ2nnZZAUggbeFViCRI2AVBYcSnwG07xd8R7Cy0H4lOmn3lyH0+4m1KG5v/JCg7pVUZTakf8Aq2bABXn19z8P+Dr7xPa+IdFsfhRFNpt5YN/aOuvHFp9xeOzCVraWSJk3xFlRTt2E8lmIyGf4L8IeG/hZ8PZbXXbTQbS60mPz9NnsYTeTSM4SbfIsbDzsLG5UOpIO8FsIN+tXHa88HZvorP8AUupUS95HHa/+zx4W+HPxz1lPEHiGWJL2xtzYztp4uY7NJUdZJcxyIGjIDjCkg7iTyOPQPhj+z1daf4B0y8j1WznhuZvLkt7aaOOHULVEMkckQJBZ3O8K2UZSp6FdtVfif8QfAnxW8R3c2seK7TTrq8m+yaT4Z8PacIYbyUriO4JDLtj3SlsgEk7htwm2up+Gn7Rnh79mjWtI8L/EW20qO0vbGJdIMcz3NpaLtZPs9xgHE8bNiQxHG4o20jKDy3GvVgp8jbT7a/I5nV0seW/FzS7FPC114d8D+FtX1OyvL1Lv7OyFJtJeCZVZLeQtJ5DOzSKVxljI/GOaxPEnxg0rxR4qtNO8O6xrNhq+gWz2a6FexzxXumlAF2rcSOglC55GFC+ZwCOa+j7f9pz4YeMLDw34N8OabrltceHZntLu20yAtZ20vO2a9kZVkmjGzPnCQOpLkjrl/in4X/D7xb44vbmDTEl1fR2MVzJbQpO1+JDvgZWt1LOpBVVKoSTHgknJO2XYqNKXJWi79L6v5nRgJKM/eR84+NP2QbG68MaT4xvtNS21DxLPNCbbTAYpiyYH7zYpRWdSdwU5Yg5+9zY1PwPNoviTT7bF54bunuhawR3AFuE3AFZnkkCxx+XtU5Z/vAcZya+27X4u+G/GsWg6FoXhXXvDeqWGoeedDvlt1ubi5RZA7k5bZHLu2ESchQhAXAr5N+KPia30q48U2Xj1rcTrqzahaWwuo5IrdwrK9rszhjlxlju2gBsIdwrrjnlWzhKOlztp4qbTjFampL4b0/wr8WdVSG4k1Kz+z2s010ptGaS5mWVmj+0IMIcxMSAHGWfBPBrIuPiLomq/B2bWdE0RdR1HRNeuJ9M0/T32KsFvG6BriVoSSGDMVRtuSWzghSt3wj8Dke08PeJdF8W2k+m+INZ/4mVjfxK1vp3kxK8y306t5YEQUqm48Ahs810HhbwH4f8AClzrejajo3gnVtL1bWku4mla6vL8TNGAfs0if6M+1nBDCUcOobO4ZzqYxwd6uttjCvKcmlWPn3xD8ZPGXiLwZpF5pej6n4Utr2JrSV4k+1va3MTfuxKkjFkDKcY+Vmw5XOSrdT4O8b694j8LahcSaDbxv4esbNbmJb8Wf9oPPLIGVSw2wE+SMkAkHYcbuG9j8Q+OdZ8LfGXXdPi0XTtN06dg76ebRZJEkUZleN5FKJJGjfLgEoQCMFRjy7xjrvhTwf4T1VoYLm+l1dI2vbEoj2964uI1SSFJYiFC5LHbv++cYKg1dHH0ZWhyJX8tkKSpqKa0Z5H+0JqvjDXdBt72Fhp+jNc2pntbiVJCYiqiN43H7uVSW5xgjcTtwSa6P4WaNc3HhW/0jRbGznWdFM3+iSwPjerkBgwPBUMF3jDBuGIBq58bvBRuvAWn3d7bXk1ppsSzyJG6RCGNiBHDEy+YJBtQjLbVAUnapJWrP7P2v+Hb7XYNOhW7UeIdYtpNMSX/AEdkJcRvBIB8pcEjDpt+8w5ziu9YqLo3g9uxLr221OT+Jfg9f+EEFzpuuWepQXWy5e3u9iR3OFKqHaQhlO5pTjPO7P8ACQcvSPhdLd6rpttO7W8iWbSREKssF4qJuKCSMlXU7EJPmEK67TtJr019d0v4UeOLmW38QaaNTu9SSC5jn2yQWDK3lG3wB843Rng4O4ElgDg5WrajqPjm71ix8QeHfGcWkabMszwG3EAt7aTczBUWPbFuU4GQFLhOTliZjiZxV0rmXtuV8zOQh+JdxpXiTw7pNtqt1Z68LBIobZLZZirrPI/mu5P7t1xj5DyI+duTXrrfC+Lwd4YHibxfJZRXOq3u2bRbKR4LjUpH4CeUCUQ4YyER4AVjkHpXl/j3xZp/wG8VeGpbDQGuLaxgTUrHzyjJfwmVnkVwTkN8uCQSBsUHk4GjpPxR8R/Gu9svFuuw6Jolzb3l1JDGhySPMJl+WRvu4UKFySOhPPGM6cmlKEHZ7jlabVkesfEH48ePfjb8LrXwZNLqPhHw/YXIkhttRlgRbiEKu23eZVG51wSC2MFQT82BXyD4p1HUda8Xr4ZvLacWtheSXl6okxcXHy7tpLKMMMMxG3OGB7AV7b+0D+1JcfEC2fUL7TtENra2fkQLbadshjlUsyoBtKglsFtxbPAyORXlngbS9Y1oajfXr6fJrOrTm8kupJgjRyyAYJ+UYAD7SAQB5gGQBy8JhlTg5pW3t5ChTcE20fS3hT9uK5tfhjbeEJdB0yKW3d47C5aHZ9nLIsbbkJUOW80ZVuFKxnbwMcD4MvtQ+NE2pQrdPe3ejlph/ojn7S/mmQ7okVlj+XbhUwpH0yON+GujaldTsdZsLPUILeZlnlucJkthd5K8mMHI2KOd2CcHNei2w1Lwn/aUcep2mkXV0sdhHdw3Mlslyo2FoFCEsQkbEHnOVQZO9cc31SFOP7vf9er+ZyqMtyS70KLwP/aui6ReRPrviG4tZrstA8SzW6lZvJihZCAglUZxwxjUZHzGtP4PWt1oXhXxzHrcEV5Na2SzaZpOoxI1vOiybJC6sreW+x4ypDcHLE/Lg8r4X+PPiu6/4pGxtLfxNPp7SzRzXNlJcXT25P7tN24uqhlLbQTgnBJ75nh74naVf6lfxajZagbYRSpLALiNSyhsZjeRcEL5WSQCRhxkdytSrNrmG5zS1PKdZ0HxRrfgJGl1qyjhkDhBFJE0mVO3DhHZki2AZyAMrIMHk1o6X8U2sH0O98P67ZxNo9gkd1aCOKSaMuVXfEWGN5kbG+Ml1U9gBjs4tJ8H6J431HUrrw/caroOraW32G6u5t2CylnkURRx5PIXaQMBs5bNYnxB8J6JpkWlXkUKWYugU1G6tyscsqZEkYVSMs2Bg4OCNmSDur0qbp1Lc6/A1o0XVdoo7NI/H37avgvxXffCzwbb3p8HWzavrmnoW1DVJLfOyT5m4MSDlViBY4J5IyMz9nr9kn4yftYaprFr8MfCeqalrUENo2pQ289ta21kyo0cUvmTFQigIQGXBO0gZNeteC/2NP2hvg/+zs/xk8Et4r+FHhLS5FH22a7Nrq93ZuvMiwtImYN+z5WOcHcu4A157+wn+3T46/YF/at8W/EdYl8bX+sm4s7s25eLT9Rg8xi85jiVQp83YVOAAQ2Qd2aqEkozdLl02XW/Y9uhlSvGM76/cfJfxM+G3jD9nb446t4X+IWgar4a1+wuSLi1voyksL4zuz0YEEEEEggg5Nef+OPE+p+PPEcuo6jdTXs7ARxhmJ8uNQAqD0AGOPev1ab9oCf/AILTftG6hrXjnwn4dsdR0HShplkNOWSIsHlfY0okZt7Rhvl6Y6YPFenfCf8A4NxfhlL4JttP+JHi/UbD4heJwsuk2+gXEZtrVFTeQ6TITM2CNxAVVyoHLZPqUeIaFJKOITUlbRa7ne8mq8qdJqzv17H5MfAb4C+IfG3hLxZ4xsg1ppHg21S+urtx8jSGRVSJTnlzuz7BSe4r71/Zz/4Jq3HgV9Z8RPrP2a48RWUkkFhHJvESzKZULn5MABlUoQQSpIOADWr+1B+wrB+w9+zp8TPCljq174ustFigMusW8bW0QleeJzDLGGILKjqCxypKYGCMV7n4D8RWuvadaWtvLKiPEsZiCs8i4QbdyysByAQPm6Z+lbTxPt5OpHZ7ehpQo+zp8s9bM5bwD+yxo3hxtTvtM/sq21a8ghNx9ihWJ32EcjkgOxHf5SeuDnPzx+1X+ylpfxt8RQ6nqmheI/CfiRebm9gtI7tLmIRk7XCMF38gBjycYJr7P8SabEYW0y81Ce2uHtlUO0YikAZdyOqk4IJYYzlSGHXpXHfESZ/hn4NsJdf1/wANWW2I3EcUtz9nkvgWA8ncwk3MucKMAkghgcBjNBVOZuLM6nIuhifsk/DrTPhz8EYNA0jVbPzNGkkjl3RAm4k3nLOqk5YgjKgkAo2ccVJ8QNJb9lj4gy+I/CtvNqXhjW4E/wCEg0e2BS5hZI0V9QhVzkkbQJE7jBHzE54TW/H9/wCK9ZtJ/CPg6+tZ5o2GdeY2drONuVlWFVaRsM3baDjGP4q3vBfw8t/GcWi6t4rgt/Etyl0scuinTGt9NRVHzlolLyMzDCq87FV5wqgChJ81pl8yaVj2bwM2n/FLwTpuqWmqrrfh7UUE0XmWwxNGUkMeAQMEYyDjccNk9AOg1P4fXXh1rq9F1cahBcEzLABGVtQAo2JngPkZJ3DvkDANYnhDRtP0q4tLnQXkVLWTKwXEwliO9iFRVyVWMDHyBeCvGM5Gz4+t/FMX2xdM0qaXS7eYtdxNdma2s/LRmaeOAOcH5B8qdT24okugJpa2OPvtM0ltS1m5gNzBMzLGjz3rh2cnaZFBbYoBXGVzhmU9znzf4l+B9I+OWmXfhvX7mTxVZ3Kq8SRSB/sqtt+f54yUYbuHjPIx0ORVK+8IX2p6/cXkmoXME15M8ptUVkiJK/IWHLkjjr0OD1HF/QfFkGoPaoxg0u90q58oyghppgDIWMoZchCRhidpG4Y6g1jCbjK66Gk23Gy6nxN8ZP8AgmLqehXq6j4Rvz4mtHuI7e7tkt3iv9IZwSDLHuJZePvDrnoOBXrPwL/4JO/DXUPGp8P+Mvift16WwS5Wz+ytY43jjy5HDZ+YEZYL68V9b6L4OvPGUdw1leXCaybtFjje4JlcuibgSsasFUgEdWATAwQc/IH7fv7JvjTXfEmp/Evwzc6pdavpqp/a2nmZjdW6xr8twiqxKRADBU/UcEV3xxkqnuydmcToRg7tH3lB4LvPh54I0XS1t57TQNLtFsYLuVs3DR4CedhspJuxkyZYEgV4r+2j+0Z8Sf2dLldX0/w/pHi7wZaoiXsiyzLeWzEcM5A2hCTw2CAT8wGTXjn/AATx/aJ+Inxtit/Dlj4ibSrnSRHLff2sGupLqJCPKS3jYbQMHax4I3bsnnH3ZrnhSw8ZeGb7Smsv7QsrxGkv7WUbxPGVAZD03I3I9MADrzWNCTg3Ga6/eU6cWrw0PgLxl+0H8Kf2/wD4Oz6Jrms2ngXxrYHz9Fk1V0WOOTCjyvOARTG+Np3YK4B5xz8k+FfHviP4D+Kp4Le6ezuNOnMc0AkDqSDg4ZeCPQjgjBHFen/8FDf2Bbv9nPXpfEPh1Zb/AMIalKW+QeY2mSE8xORkFOyuSeBgnPJ+WI9am0+YiUsYzxzk9K7MRl9LEUny6xe6ZWFxtWhPR2+Z+gfwG/4KbXdjp8SavcywOsqxomNysMctn0zx+NfbPwE/bS0nxVbQsLuJ5WwQm/Eec569T9P1r8QNO1OO9jQBl2jng4Ndn8Lvjhr3w1vVksLyQwKeY2YkEZr80zvw/wAJXftcPFRl5I+7yrjKvTfJWleLP2y/aD/Z18B/tfeGpxrUB0nVpgWj1bSCLe5RioBZgBslyAMh8kYwCBXwJ8eP2Q/jx+yK8mtaJdXvjnwnZrkX9iH8+1jAGDNCGLoAO6l1/wBoVu/syf8ABSJIzaWuoyq0sJU7JDy+COK/Rz4Gftd/Dr4saRp4ubGXT9RgjP2mayy0FxycL5Yk3AkZHQ52njtXyuVTznKsQ6FaadO+072t5S15fVn0mPw+V5hSU6cHz73hbmXy3Z+X3wg/4KC+ItS8MX2o6xZQanpmnN5V6n2mNZo1ZlQM0QIkCbiFLbcZIyRX0J4A/bU+FXiDwpaSC5FhBCohgtmjecwIB93cpAPzFj075OSSa+k/iv8AAz9lLW/i/N4hl1XwP4R8T3trJa3Rub62aDUFdwSl1bfKxDYwxCB9pPzN0r4y+Nv/AAbw/ED/AIWNfy/DTxl4WbwddN59iuuaqbS4jRiSqqSrCaPYV2zDG/J+UEGv02hR+sQUoScP+3lJfJpn55iYRpe58Xro/nc878e/tPeMdV8Vz6uvhmaeKC9RbxrJ2WOSPCxJEdyspQkAFVUDHUHduGrafHD/AIWUbPQZtEljn1bT20o6OJ4LeK9lLyl55YUiHluMh8gA4QbXAJxB8PfD/gxtH8LXOoWFnc6FNb3EC3MhmdvtKyq7mSWOeIujCTbtYbkxhdy5NSeAvHuo/Hj4w6DJ4b0DwrqPh3wRZXNmbdrcWMbiSNowySSfM7LEqlXnY4EZJBO4jgcKTiklbl6nwknFK8dzR8O+H9Q8OWsWjX3hbVrmXw8pnAEguL3TI2yAuIg8keXVxGQwXBRsjaCutbfFnxVpeh2OjXVno+vanrOmBI7TUTLY3KrI7uI7a6wq+YIVTCy7iGcEj71df8F/iD4I8GxeIvCej+LbOddXLxmS4SGSaJXVkRUlBKTqgLK25SNpADKXrjviDoOvPfWmnS+I7Dx9PFeLBDa2SfYY3dCgBkLRrmMLhf3J+9tXzBwa5KeIUpcjjp5mLqtJabmP8MvjB4i1n4gWbw6j4410Wd5JEUvbpAl75YX9y1ojhRGj7TmMEsc/Mp5rX/am8ZaVpHxRtNSgj8OSa/qQS3i025u5BeWDBkkBlBEiQhN5IQMpG3A3kgjyHwH498Maz4gutW8d6N4lFnY63ZB71JJ5reKMSuHi/dFWiifbIf42BjfBJGa9z+JfxE0/4h/DSx0Dwdofghjq0119hurXR2trie2EjIsody1xFuYMvmvxmTgEdNK9KNKd3F2fVLQuUlH4keVwa94V0z4iS6r4v0m40LxhHdG+D/2hI1re7kKgxuI8qTvLh2ZyQxAxgGu5+IngDTdV+Eem6fcXnhDRfC13qLXWn6i2pQX1/ZWsjrNJLBIYkuT++GdxRm2yNneORT8KfAC2+Inhm9tIdF8X6x4naB2SaXV7WCLT0T90zQT7iHk3DJSVEBj43YBIh8C+L72x0rwuVtvEGpWKRHSZrHxFYQXUt8kUkkcUcVzFiWMhmkHJGwJ8xcbaipKrD3oyfu9PUwc9dVod948+IOo/EyLT9N8M+OjomtXek28N1JpGkzWl5q8p2sZBDsAKOCcmOQOvoRlT5B49s/CPgrRdK1i38Qa34o+Imn6mv2izuWUpZSsJNzIU+ZnLqpCKSULL8xLceseIPjJpsM2keIoIdStYk1CfStHuZdrWqTo0Q85vnBSFi8ZJiPLK5JUkg8Z4xvNF8ZeJbXxTH4Gm0pBdj+1dRd55opJ2k+aaNdpfbjkIigBg2G5oVVqXO1/w/mdc4KT5qWiR5zpWr+N9V8daV4m8Nv4gu5pvMG57Ka1lsblFcygOwAmOA0gBO7BPAOSeX+I3j228E+J7W713S9T1KzvYxLPdojLl5Mk3QZSQoyXAjcnKOd2MqB9HfEn9sC58E+N9S8MeHvEllr3h3xskdxPf6Zo8hvtNvYYTDgwZC28zoPmMYRivboT3vws0r4lX8Zs/DuneD9X8G6jozPqFzqE8UEWtzuxMa3Fq5SQFF4Kqo3Bl3Fs4r0aNJuSnKH6HTSw75b9zzv4qeJteh8P6Z4/+Guh6vovgjx9YRRa3pfiWC3i0y4kQgRMY22qVCk7ZDjcdjAgqAed/Y48Z6p4P8Zap4QufGUCR2kkixRW18Lm3k1DaxtbZUEM0QTzgFO9CmNxBG047Lxh8LZPH93bnx9P4YsJrK/S5OkeGo/tep6oAm5Q86oXCx4ULGAqg9ztFek/tAftP6JqXinTL7QvCOpSeHPB1wZI4NH0JbK6W5lie2hkMbcZVmcYcMcSk9emNSUE1Rqxvf8Pn1IdKz5aux4v8Xv2uvDT694i8ceF57jR/iJpNpBHdQC2lup9QuiBFLLPMHQRw7GwpiyGKgnAYCsaL9o/Q/G3hLTdC8cXNrcS+GraKS2uvLe1Gm35EaO+yOQrMpAIJO3OSSpI54T9ujwZqHhfTtMis/A8dh41HlWbz6PsZby2eNpEM9vE3ySsEDYCgKE6AYz5b8NP2MviH4m8A2mvX+ipZ+GrlJp/7UF9bvGYYY/MkQ7nCo+0EqJHQkqw7VusuoOjzqVu3f0OWrFRl7r0Pem+NXgnxt8MpfCc+t61p/iuWLbp18WNrp9pLC7HdIgfP78jOXUBcr15auc+AF3efDT4928HibWdJ1i9maJY/L0036bZVz9oVvlEbxnYysqnc2ztyPILLTbDxdodjLoyagL60Jt7zUNRQEXJZf3SYG5CCFJHOeDjd0rq/2bPFuneB9f1vUfEGsaLdCe1ubOJUSWa7tJyDFG4UqMhd24AsoyFzjGAqWBVKlKnFafimRyS6Huf7XGvizsdH0DwvrF74O8K6VBeNp93qmg41Jr5HZ7h2ulZy8jthPMRVGCMgEMR5Hrmta5L4nl8VaidfubdrafS0xqDXPmzPASu/HzPiQpJtPDBAQMGvU/j/AODvF2hPpWn+KL3V/G+ua1aCHSrt4Ee7jikCLChWIlCeQ7Mx5LjJOCD5re/syXLaz4ctLC1uILPSU83U7gxtKFMbtGJCwDDBBj4KrjHOeg6MNRi6N73sdqwvuKS3Nnwzpek6BFoGu6teXVxqjSLYS29qIZRp0WyExsYeGyXZlY/MWZScHkHR+JXi7wZ8TdYdJ9TTSrXTAlvZjSyEPksjvsYOQGYSsinH3skjIBJw/jJ4JbwPZxW+sXWnajeW7x3tlfWdy6zxWgZhvljcEEhsgCJlGY2OCdij5xuLvWPDPiua7vZLiyt1lEhhcPGZYyWbO1sMVyDjcM1ccC6mqZjVhNytse2eP7xfF3jTS/CxUXlv4Ria51DbJFtvdrDylG1iNzggnBPUkhcEjq7r4Yw+KfBX2izthot4AJEuJ9qiNGkRoWGdu5icqBg5XuACDw3w68Owad8MG1a5vbqw1jUtQMdwiiWCco6BUj3EYPyFiQuDh+4rqfHXj+08IXFhplxfGO1tomSH7PcySSJLETtj3Zwh2hV2nBYFTkHcRlJNz9lSWxz1ajuoQ1a6kFt8JrV4AzaxFqF9aTQwQ5kNv+9kjZ0DRqV+XA3MdxA5XgnJuX/gyex04QIDKbeZUvZRbARKZFQeWn35CQCMYyDleMDNcz4P+K9l481bU75J9QtJLjyTCEw4DttDKwx93YzIhYHOzJBwa77UL28Ph5rSytY9S07VLlrmO3aYx3K3QC4CKW28q7Jjd8wZgQCOEo1Vf2mxKqvaSOJ1+00rTfEd3qWh309nDZsou282cRrCkg4ErbWdzuDZ/i2A46iqubzxj8UdBv8ATLD+yoGhaSK0i85DKgDDbG7KxbOVJyGHzHcFrtn+EL+NfD7jSNjpp0uY7a5dpiglX5UjAH7w4R2BK/MQPlBwBYu/hPPJoOm3E99Lb6joUrLc6faB0e33cRncUyvXBAJySOM4rVK75uvmdVKj7S6W5zGh+B/EcmpaXpMlsum6JdwTzvJqErJFbiDJmjyUCnB24VM5OzIyGUP8deKrXStQ0PRn1fTdP8QWl1FHa6vPOIhG+5XQ7QCsCqWUBgBtySfl5roNC8cw/EbRrXTmvr20W81SC1v7ZrvYZEklcIsrEFmGSm5goBMpyOQR7TpH/BNnTPir4pOla9aTR6DawyRs1sIY2iYFHjUzH53HuMn5sYwWatMPD3rzVkd2Go1pax0aPqf4Jf8ABWrwl48/Ya+3/tFeM7C8vL7TLrSU0SxtlutV1yZWaMTeVGNqKAFO9wse4Zzxz+anhD41/D2yl8d+DyJ9M8MeKBPf2V1bqLmXSnRGMAcKTI+WVVbB+Tk89/qLVv8Agm6PDfhtNH8Mw6TcxZmNzPPavcStCEwiDlixwqknZhcZweMeFfHPQdA/ZknF9cx6ff3dgTFb2cdgFuLrbwZJJCB5aAlsMq5b5e+ajDYCnSm/Z3bk7vXQ9XE4jEz5b6JdjxP9n79pbxJ8PvEV3d+Gr51k02Nri6kI2jyjlGzkqwyHwApJyw6V7t4d+MOtxaVqVzrE3iPTNP1KTZpcmm69eF085z5qO8ThlVsRJ8xKsE5y1fHfiP4u+IPiV43vr7TLHStHuNSZvNisoUijRWByGeQnqOSSwz1PQYl8OeO/FmjaYl5J8QNL01bZyBaM0t1MQONyxrG0bDA4y2K9hZZTnJVEtTgqVZNp32+4/U39qPxZdaD+wH488N6bdvHYpoKw3SW8wWK5VGhb5gOpwF6YPIOcAV3cM+meHvCXg1o7i/vp9a0SF3kgtfM+zMIlLiYhmCr1wzlQeBg9vzE8Uf8ABRjxNq3wt1jwpezadr0PiGzawurt9AXT54k27FKvHKA/BOcpnjPJrsfEv/BR26kXT/DWvWetPpvh+GK1W3sVX7NeoqAoJwWBkUjB2nA45FVDBz9ooR7M7JVmqTktdUfXnxH+IGlfEjVhp/hya91C+un+zm/nuJI9G04ZiB3yRjMkmRwEYYAALJ1Ot4V+Fll4R1Sx8QeJn1DxZ4rWBYDrWpyzXJRArDYhkyIVHBAHI5y7V4R+yZ+1j4x+MFkbzS9B1G5iR5IlW00xZUtgpCqiAgRhdpzkYwdw7V7hrPiT4n6baySXPhXxi6TIQWt9IjkZgcd0JxjqCDkHpzzTjUgvdckvUipTkmrq6Z6JFolt44tpEl06XVdPWcTQ3cb+YYCM+YyhTlV2k5wegzUGreB9K1m0lurXyo7zTy1mZ5S4SQbyclVIJ+VmweD8xwMcV85337Svj7QNYubG18KfFczNL84h0MxhTjqWYqAMd2OPxplx8cPGdteXv2v4afF+eS9XDva2MMzPIcbWkEUpI/rWywq+PmX3kqu/gUbH1Bo/hJ7KysbSwuUmujdCW9R1by5uMMASAUBPOSMc8jOa3tH0lrWWe4ggks44Y5oZYXw3nBjkOSVz8renDAnj08g/Zw+KZ8cfC6WfWNP8SaLexX/lW1tqFl9ll8v5S7Shm+UoVPzKSCCAQCK9f0mOC/uXuWEF1b6azBRcXbKPMIK9Y87dp4OfbqODzzSu0aJzVnLYi8T+CX8QW91aq1npLzysJbq2jIePA7kspCt/wHB556V5Kn7K0+teMZEn1rUhB55ka6DJMHXevVV2sjKxJBPHXpyG+h4LeCa4s7Ke50rTo55JAss7SBZo1BKjhTleNvCsCQvTpWRc6nZ+H1cw2ksC38rTecIOp2KrK78MFxsyp4yvQViqRsqyIvAXw2OhapLOdSv7q+Z9xknZT5e0PhtwHLElcEhj2z6M8YeGJdW1mO+vb6O9nkT/AFskSSTNITjiM43Z5BA2/fGB8tOstWs2hS7tpltYWJKCFBsXsSfmyDkZBwefqKszSW0cto0kayqk+4DyQWzjcWA6MeMn1p+w6g6q6mKdNbwnbvdw6fapHGwK2USG1LqgGZDuUkOQTkbjkAgYxXzN/wAFJvjH8Yfg5a2l/wDCuw8c6HpMmnzHVtWsbtHciQpvRxCWdU2qow2FGMjua+rtRuGt76KeRbyKKQiREgzJLA20lTyMhSV7DI5HSn33iSO90mGO2RroTBVlkURLKkZJYuAxww24JAz94j2rejpNN9DOq1JWPzI+Bv8AwVejuPD1x4d+KHh9fEVrewmCW4tAsDTAqFJmtj+7lBAGcbDxnrzXB/Fj9ibSfjBb6/4o+CEuoeJ9A0SNLnUtMe1kWfSg+7hHYnzsBGbYpLgED5sZP6KfHL9gH4UftC2LrrHhcWeqJGSmqaJALa+kkIwGkIBR8nn5lOa3v2ePhNpv7M3w5bw54Qs7FdKLA/ab13W7upmOG887MsecZAGzAAziul4txu4r5dGc/wBVvHVn4U3NldaJcOqho3Qncp6jBIIx2OeMdRirekeJkDCORTHjqSa/Xr9pj/gnz4N/ai0u4v8AUIbXwx4wdMrqVkUkjlkBO0TKqKHBHVtu/pyTxX5s/tGfsMfED9nW/uP7b0SefTYTkapZRvPYsC20ZkA+UklRhwrZI45rrpzpV9tH2MXGpRd73RxVldpNh4iFdRjOSM16R4H/AGofFngfQ57C01O5iS5Ai8yNgsm3oQCB6cZ68mvDIbm400kDMkXPQcD/ABrrfhn4/sPD+vR311EtybVCUiOMF+gJz2B5rz8XllOraM4przV0ehhszq0pfu3Z/ifc37F3jP4a/BfToPFnjInxf4/v3E+n6S7YtrCMHiWZyGy5YfdGGx354+t7L9rg+JrcX99fK1zckuw2qyoCeFX5ThQOAK/GPUPFF1eeJJ9Qe5LTyuWZ4uF/D044rtND/aW1/S9NjgW5kdY+AT1r5biDIMRi1Gnh5cij20X4H1uTcRRwyf1lc9++tj2Hxd8XdG0/4feHLbUPEtxqN5ZIYZtOsrfy0tbVjkybmUhyQF5cbsgdABi78LToniXUrr/hG4dStbW2mbVLePULoQCGZnUJHHFjbuUIFMu4kBvlXg46nR/glYra2+pR3LW3hiPUYtM1u2ubSVptIZgWiglCAI7gRnkdWZcAjGequf2XbXRvi/p8CXy6F4glu4LK70pXSW61CZ5gVmiWNxGiMfLcZ27c5IAIztCnGNK8U0z83dG8OaSsbmlaz4ci8fajq+t6NpPiHWte0aPTpdBGnPJJCflDXE++NQ0jSAqu1cKrD95wTXP/AAk8CeBPh9ZQaT8TIL6815buCz0d77X2WDT1cx7VijRvNiUOWBY/u8kfMSvHu3xw/wCCfGs+EvAIHi34nfCD4eaH9sERtILnfrN6VOJCbjEeWXLABepYEnaOcr9lfxv8Exo1nc/EbSvDm3RHm0gfa4N8l5bQXDwQuVL4fO4MysHJO5uQDm6eHqzglO6T9CpUnOEVJWufPeufEDxP4q13UtA1jxJbeHkkuBbTWvkzX08UsfyIhjfcZy4X5RyvzqcnadviPhf4q+LPBviK9tr6a+sbaaaKzu7GO1kS+McbeareVlTtZm+ZcgNvxgqBX6I/Eb9qb4JeAbq61LwP8P5Z3a1kFusmlxw2ls6r8s/7wn7oQAAKoPOQ3Svlz9l6SK40/wAWfFTxGpFhcw30l3O1k1xNbmUBkhifICXBCoQzRlNiNggfd6I06dNNOKt59wxOGjTUb6o9r/Zx/aO0LUvDmsaN4MLXE13iXTLOaIxTxko0sqTSSlYTbxF5GCAHA2qARzUF38Xfhf8AFn4OF/D62PhDXPAwjm1rVry0jEKTzKPNnghO4kGREKbEGCyHjk182v8AHH4gfEux10+HLWdtF8N37ape3kFgLC4tIyHXy8KzRpkGbICncQ3bp47e/EXXdF8YahrV9L/wnF/cvHC2ufvJIBmNWaLLLHl1yAckj5D8rDmvP/sS8pQk9d7XucDo6n058ZrPXfAHhGFPC3i0eIrvXtNtra7tEu7aC1UvkOXjd+CMINx2kbvmJJ49E1n49+KfD/7Kb2t/oc1x4++0rLbXeiwxS22oQI2Vu90R2rtfqMFdyn+J8V4n8OfilpvwXi01vEHhLSPGFh440N4bRtct1N5aqnAjQZEaIG2lXAAYAHhhg8xH4q8XeG7rUPC3hjT9N0fQUIE8K6rHJJzwSzKERhnZ8rnIZa2o4FcvJJXs+vU66VKM5O+3Y9u+GnxF1r9prXV8N/Em41/w/wCK9eW4jsbi2hTSbSORShVfljXzmljBX96wUhcAgkV0Xwu+G6/DrwBB4f0/wheeJXsbOZxdX19HDbzbpDsZVc4AJBA25U7OGyRXoP7LXwj8N+JPBo0zWbG21NmMMd1LqJS4SeRmOVlhZQwABfJB+UN78+teI/Cfh7wnr9rEul2tteaRCk1jLpySSXKHAxGmzJXG1WIkKA8AEldtdbaT0enboj3KGGS95M+Vtf8AE/iXUfEV7psPh2HS3t7JruBbA2873kykEQ3fks5QMgPlEspLKeeCK4P4aftSeNv2aPDvjrQNS07wxqWo6de23iw3msOQRI0JlhgjjJU5ErbtpYEFWwCC1fY2q2PhTwx4xvtYuNE1yKW5LteTX06C4B4URwxsVBAYklf9rvXinhf4AeFPFnxB8R+JNXSy8UnxJcxanaCTUA01jLCCsYK7UGxUbOGJGSFbleVy0JJuqr2DEYeFSaTPhrWf2tfiHpPiO/fU4Iv7X1KR79rme28q6RppjM7hxhipJIBJJCnCkcY6L4S/tRaL4r1yw8I+Lbax8I+GdTPl6ld6cJtksn/LOa5Cv+928g57tvOcEH7u+MX7EfhnX7C08YP4ftrfxVaxiOcx7JYZoPL2kTxyLJG48vIJ27uQV+bp4j46/wCCeHhbxB4et9WutUtYblJpXubfSrSOB5VCMu9EIVVCSqu1CfmUnLgmtYywk7tRsjgqZZUV2leK2OK1XQtF8C/BbXfCV74o8M2Q8Kzv4n0bVIblJE1aJ9sMtsBG5JkDCJ0kKkkc7Rk14zrHiIJolt4g0PxE99bm7On6mxULMhlXzA+0ryrAyrux96Pn7wr1z4yfA34YaP4O0dPBem62dUFn/Z97PfI6yeeGKzTSW4DeW7F3CAuFwq7WYAmtL4af8E79N+Kemafczwal4f0y2kZtSa3Zh50WeVySwDLlsNhuMA+tXh6VOEea9297nPHAVWm7Hu3wc+MXij4wfDOz1HxJ4z0W607TIDc3H9nabGt3cRhvJKXLEqsYKlW4xnIHTis+98Ly+NdTu/Dnhayk0rQrfyo7rU72V7tbOMRCRHUIyee67tpKs3zbsjqTufsS/AXwnJ4N8U+ENKv9fvbTTtR3GyvL+eOC9jeIAApFIqN8yuCcKCoAIPFeT/sw/GOw8PaZq8VhappMqXbwS2Cjy47dQ7FY1XqMZxg9wa8fE1J0IylDXVLy1PoMvy6NVRpN2Tvc0PGPwx8ZfDzU7W8stNtfEthY36zqfOEjrGEMgeQscKnmLuKBUXcN24ZIHg/7R+jQS6xpunRIkd7pBmv9ZiMRkFqrzARh5sZfe7naB90Y5Ymvtj4d/FSyR3dVubzUrpxCHVBIChAPTvgkY+oPQ1H4w+BOj+Kk1S90qeDSvEGv3EN3qTCA3iXzQkFVaM4KgDK4DYbuCCaqGOhQlF1eunkVLh6M+aVJ3a6HwV8UfG97qnjSZ9Q1Sa41PxC6Xl8/+ptrGZmkRo2/dgMPL2EFcbeFPINXb/4V694m0azs1n+1nSzKsN5DePPDdSK0ZH2cKhyzBiCAWwRX0h8Q/wDgmZaCM+KbXxVdTQRK1xeyX0cSC0hKkyMGB4CFgNpXC/NjJGD2v7Ovwm0T4ZaNe6pdRazc2epWbXnh28NytpbtIzPHCkcRk8yWbeUkWRWOyMszRkDj06+LjFKdJXfoeDPBzhNxqq1j5U8A29t4Te60XTr/AFe7v7WdRJcS2Rk0+xkJC78rl+CVXBB55AHzCu0+CFhJ4+kvBrwuobTTreU6hqnmJBGW8wlJVkJBDgxHaV4IDAYzmu+0n4R6xc+MxGseleGfCBu2SW4ublnm1C5R9zS3DO4BbaGwSoUgYCgfNW58PfBHhPxP401DTdMfSEuL3yby/jtHa3t3e3bORGzOfnDfxAnLZDEMSMXL2iu1qZKhZp2ve1jD+FnwymtvEutahoepalq/h61V1S3mlUyXReNcNGQDEAj79zbgUwvTOD9FfDn9krw5dQ3d3qk0lvrUtvFfG6jDC6iZSHDl2JVlDBeAuOOR3pfhx8K/C3wy8QO114c0e3u44CFu5ZDPZz9Sdzu5Y4HGxhyqDnHFd7qfxETVtUMNpdwxQBUjXbASrMSCPLO4D5flJDbsHsMHDdFOXMexRwqpz5meQ6T+zfe+HviFpmp3Gg6P4g07RU32bWkK2d3lzuzMny+YcD5eSAGKgV9SeHdbtNHs5Jb+wMk1xAWcTyNiNgpwRtz0znBHOAOoxWL4X0KOTS4beW6hJFv+7kwkb3GQCcEE5YqxP1B4r0G10tbbw7DLLZx/ZZt0nmyvGwuRvVGjzweAowGGPnz3IrZScUVGkrtnGzImiaasSOkdiAUjiT549nU5bH7vJJ4wTzXw837Gusftr/GzVdR1u+uNN0J3We6aL97KyPuaKGJm6YQE7iMAAcZavff+CmPxq1T4MfsceMH0iFLGfVYU0xLmNsyRxyyBGKkY2v5e/DDA6Yp3/BNf4leHdb/Zb8O32sxtZaxBpEEUtw92IY1SOMIrupIyDEitzwPm54pSUlaa6uwNU2+R7pXMzwv/AMEfvg/oPhsyXngnVNUQRAh7vUZ5PLBYDdhHCqc454xmub+JH7FPwF+E97BounfDW28SeM9QYPYaPFdSyyTIGILyM7lYYlI5duCOBlq+itb+J/iP4ypLp3w0SPTfD5ylz4s1BA0G1VO8WSEj7RJ/00wIhj+PGD5NZfHL4W/B74iyeAvC2vaZ4h8c6zP9ou7mfU4lmvLgKAxuLlictnoiA43YVK3p1pq7bHUhFPlaMXwZ/wAE5PCHgjwH4l1PV9O8Ly+ItW0i4H2W00kPZaeuxhHHbryflLDMj5dmH8PSpv2ONN8G3v7MPgvWNZh8O6KlpoiLquozpFbDEOYpGkc8MzYCkn5jkCvc9F8cTa9Pb6NqenNFfQQ+bcX6w5tYiqqQqyMATuV+Bt6qcgGvzF/bJ8H6npn7I1zdW+oBdI8MeMtT8O3tk7bPMQXrTW7gqBuKknI/uvnsKyknUktWrmsIqNGVl2Z+kvw5/bi/Zr+Ffh/TfD3gTVPBs0l3dLa2Wj6PgmSSRyXZ2C4XLOxZieS/UY49t8Ow6L4vK6ppGoaFatIS93bR6mkrM45KmJTgEAjjjH51+Bvwy+PWl6F8NNS8O3/gLwlrst7E0un3q2my500jexRZUKvligPLH5SOOTX1H+x1+0vJoPiKy1HU11PTdLCPu/tSeMTWgxneGyDIVB5DfPj1rzsXkrScqbbaeutwo4v7M+mx+pn7QP7KfhD9oP4byWXimxvI7MEXSz6PqstqyOB8rEwFtwA52vkA9q8/0H4Q+FfhB8NbbRvD9hfXNhGZS17f3rTyxuTghyPnIXt8wAAHFT/BP4vaZ8SfhvI2g+JQ0rytbxXzReZbbuDueLIzwxGMgEiul+LdlcfD/TGNmIpRIoYXUkAMCZXkPk8ZPKn+Ecc14ko4mLUJNo9GEqbXM7aHzr45ubiz1S/iNvHO4bdCzzNHFfIf7kT5X5eMseSPTpUFhp9jrVkt3FGdBvr2VZFlTdC4AwhOW+U5xzgYJycVa+JWrW+p+BYNSurizfVoZPNtJ7SSNmJU7iGIYFlBwMAgAnoar+A/jNZ/GCxuIZo5orzyvOlEmHhkcHkYJyTu4YgcZHPr9RgJvltPc83FThN+6dHqGoalDcI1jeXGpW1lDtEVw7vv4JKqQuFGSO2DzSaZ4mufEt5FpbrHafZgZHsJj5TMMqGbdj5gpIPyttIwRyeGaXoOowz3Enh67t7ezsVC6hp11OWWB9pcOjEFhlWA5yDwARya09X8Aaf4qW1m1a3huzY3Pm2586U4kJViUfgLxkcdP7xFd7kuiOX2Zif8I1ZyazcWVxp8dg3zyBrW6aODHJKbuFPRTjPJ71maD4BvtOzcaJrcFkWi/fWupxySFG4w/DAqwDKfvEFTivQb7wFaMNORIYrm1upBJMl3M8yxDbkR4MhABYEgkkkgeprnoNHTSviJeraXcCu4UvbwzIsEWSSrFMGRflAG5QQRgAcUuZjmtEjjRqfjjVppilnY20VpCZpr2KYMQAMGNo5Sko5IDCNZB33BcmrXhjXdUv8AS41Tw/f2M86ReVF5sM6BnQD7sbkBd2ORn3A611ks9vocklzqeoIDNOAZHJRlwAow5wNpJxjAzWbrI0q+vp4rOw1mCGOJrWKKFxbW2So2kDBAJKEhsc8g8Zpt2MiXw/8AEKHSrmSztb4y3Num6WKa1khRAxAXDsNpGQwypYjGcYrRh+I1x4psFVVjNjcMI7hSwkaEIeWR2UEkMcgFRyvXtXEQfDWPXNEs21O41FpbKUXFvIbxnlss/eUvGVLLgrkMpBww75r0O51C3vNLhTTZ7zUo0ZvkjWN/LnC5ywdhgNzgb1ORzzWikkrWGm0U/wDhI54NRdraOO+3xpEFEUcb3BUYDBsKCSuBgLz6141+114c8ea/4TkvvBF5YSQSI9trGk32nwi3lhCl2kZ5FDZXgAcjK/7Ir1WTUdKs7KfTdXSC20zUzFeeVceWrpOjKVLbzgASFSyhxlSARg88n8U/hPo/xe8MnSprSe4mvZi5WwleEyLtUbsxncwO0AhhtwB1JrODlGSkipSTVmfnB8Tv2Sbfxq76roVvaaXBDdmG8MEnm26oVVlkUB2bOHBK4AGR07eN/ED9mXxJ4I1G4l+wXR01XcW18seYrlQGIKspKklVPGSea/T64/4Ik/GbxbY2svhrULJdUtTFLBbalc/YzdAyGQ73chmDFnIPlhhwM4rM+Inwm8Tfsozr4P1/w9rkl/rccsfKF4y6YJ2MoYPGTIygtIGHB44FaRxOKoxXMuaJ5ipyUtz8l/t1zZAo22VB3HTFXLLXIvJw6uGBxX2l8S/2VfCfxC8RS3T6fLpFxeym4aW0OFukYnMgjAIB3AEjA25IJBPCeHv2I/hmbWVJI9du54ZSsrTXq27I2Adu3yz0BAz3OTXTHMMM97r5GvNVOZ+Cv7TI+Ga+IrbQbeSy0TXbZXm0TUriW8tvtajqTGMPu2bgWCsD/Fxmuh/Zi0e9+LvjPxb4zu9et9Iv4XN7IJ4p3e7uJnchYtrB1YEMysC21lX8fWPht+wnpHgzxbfP4nt9M8YWeq3kchtrCWaKKzkLS8Rx7suFyEBZuhJOMV6bJ/wTN8Gaf4203x34U1u+8Iz6TOsptLQiYNLnO4A7ioKiQH72egx1rz4V6LTk3udawlTn12PGB8CmnuVn8YeJdc1HU45vPhW9upUt25wxAG5i3IHMitgYKYOa0PhJ8K9V0DVdZstNgstL028uftsAntJvMikIbKRMwDqpGdpO0LknO0gV9Xy6PqV1rcgMkkf2RlDNJgPvUlgwIbPOPunJA47Vh+InSOWXT00Kz1O1luFa5KMWBDYGTyQSBnORzjHqTwvEP7zvjh2tzx6++FmpRaZPZyXD3emXdrM0i3k4kZpypxIqKhAAZjkENzyDXHp8KfF3gSxuvDsUOj6N4A1LSFtdd1CacxvDtxg4yH3PHuTgbSZATkgV9J23gWO31JY7K2jgtrlz9pa0QRlRkIGXaoKAY6ZJwM4rpdV8L+H7XV9LtL6CLUbyeRpIsW810DKikCV2KbFOOA0pGCwI+7Wcq3MlGWqCphoSjynyP8Pf2btX+Evi/TvEfwvn0/XoblfsupaTcW4mT7FMpVpNzKGZAdxAaNQCWwSDxnfHL4LapLr198Pddv5LTw3awxy6Em2FpdSZQse6WSIbo0LblEbrhtiYY4BP33/ZMGnyyXlnosRu7iHa80UKk7N2cHkEtl2P51iTfA3wrLq0F1J4etbe+1O7b7RdIqb7mZopGeQkjccIGzk5AHsBWkZWlzPfuZTwUJSckrHyV8IfgBN4X8K6Kms+EbzUrrRL4XkcriK4utKDeUrxzhwDMAEBAVhvUJt3Anb7v4w+D9trmi2tze+A7SW7WZxZ3elwQRS3W5jxPI20qzAF8HOCT0YgV79ffDnRotYS7kwEhUBoyG8pvl4YBiec/McDJPJ5o1TwDpXiaKyubxRO9mBc20khZZLV1yBIuMbWAYgN6E1Ld3culho09Ujwv4S/BXWPDutu0015aWF6S9xZySFXjGwFXXqrnkZYJuOPmJxx6/YeGbe0MiRJse/i8u5llcXci4csrBj0wQfl6AflXUXjWsdtJBF5IDRDYzbht6Y+6RnBA4BHTrTrEzf2JCbi5jluUdTvaLZ845z1JwTnAJP40OKWx0Kd1Y8h+I//AAT6tJ9ClnuvFGu6nb63It8JIdR8qOGWT5jHsXaFU+XgJjAJPrWPpH/BPDTri50q5mSXywoM8ELERw7VJUbXOWyyqSMfxcEHJb27U9ZMHlStcxRPI6QER7Q0g3ffO7BIGeBx34rTGlXtzYTXsc72l1dFXeR9u59owrZ5wOMd+nQ1b+GxLim7lTSPhlD4b0q3tre0jtrWzQmO3hhV/KTAYDB6E5JxXjviDwBZweI08LeGNKgtdRYg3d1DCsVrZoVAaaViSC535AHzFly2B8x9tu4wy3VsizSSXMbCWdkEaQvg4Uc/PggYPU9eMVxKaVa6Z4fGpi8m8PXEJkkdsoU3qxALqR5cmevTGD1rjpO8m+xq3eKUjzz4gfs3aFpGh2enTu1toUEENvcXc8nm+TEmIywjYgu2Pm7ljnGTWX4P+G8N5p+r6HYapdPp9/FNFbqzJCyRMCcKgyCGwCw5ABxkEc7nxT8RP4l8PkC31BmueZCzb4SGYYZTGw2A+hAPIHPFY3wQ8EXPw31F9R1mKLQtOuZUUzS2TpDfKA2EUtwzBe3PA7V0ybcbsy91e73Nn4QfAO5+Afg3Wrme7hhu9SvWnWO2kLquPmVstzycA8DG7HQV+XH7SPxO0LRf2svF83hhNTtNOvr4G6huhGskdzjExUozKVMgkYEH+IHsM/tcfgb4B/a68Kix8Rtr+q+GLArdXkFveHT0lkReLeRom3sjb2yu4Fsdq5f9qz/ghl8Hv2xvB1jb/DPQNL+FvirRLWSLTZ7OMrZ6i2WZY7peWflSDLkuu8dRxXNHMcLSqKjW3lsdUMBifZ+1o7R3Phz9k2xtvHOl28raibSBGUBIRh5iQM4/ugDABGcbVHavsD4SeIbbwa407TIo7GydVwI1KtMEPQnqR0Jyf61+b9v4U8cfsPfFvUPBHjjTrvQtW0acW7xyghSu47ZEbo8TcsrrwwFfWHwk+NUerGCcSqohX5A3JYZIJ68HJOM14mYxqU5Sja6ez7HuYF+1hGa3W6PbfiZ4OR9dktLrT4fEHhDXds13ZzxrLAJQc79r8Zx94d8ZrzT4i/CXwr4E1LRb+aSfW20uaN4NCsNPt2EFt5UkYjTJGF2MOhZjsHoMe3/Dj44adrnhVNIu7eSQ3LMsaqm6WNhwXwTgDBHJPcelcp8SvhvqPiaKz+x60Ps+mXIk8kTeZbgrkhZVjY5BJ4ycDninkuImv3FV+6tn5nNm2Gg4+2jv1OUi+H2k/EvVlu7jTZINWWMW0U9zEu1HkTYxWFm2bwikZweduMEENT+G37P/AIR/Z706Qw21jc6rqPmHUtQvPL+0yPJyUBAVNp4yiqRgKcZIr0Z/BlrPFI0jSNNIxRbiKYxiMcnepChiflBwePemyeF31JLS11N1misctDmGOEr85bI2jLMDtGWY+mRX1EGfPSgtLrY4i88IL41tb+KRpbCJ5FZngMYjtisJ/dbclgpDAnOBhscg5F/4MeBHuLYWsqW1tEJSsBLMzFQu4suQS3GCRxjJAOFrf+Hvwji8H+I7+5tbm5D61Lh1WUkXGWB2OpDbznPGQNoAwwVcdRZ2zeFNFWSdWs4LLdJI6QhfLzuI3KoOOTngd+lNzfQasVtV1jwn8MdDutc0208RXISXffW1pYSTXE0uRFIY7fAIQAKRjaNuSOTitXwt4y0bxtpR1HQrS7W3lYRKLvTJtOld127gVmVWB3Ff97HFZnxB8eaF4H0ttf1/VLDSLK2cEzSSiM4IJXCnJ/4CASSVAU5xXzp8aPjp4n+JtxG8XizTPhD4HumMf9oahIbbXtUhwgdoIWUmNTu4Y4bHJGGFbQpSmtrGVSfKxv8AwVG8b+HvHvwJ1L4e2Wppc+JdRubIJYwuWW1mE6ZM7f6uEY3YDEEkjANfIN/+3f4N+BGhWHh3TPDa+N7vQLWKyVLy5aLSZmjJKtLEuDcbGZyobCZYnmsb9q/9oWz+KY0z4ZfDzTZR4W0e8WCF/KV9R1u6kcIbiaQcyzHcQCfu5xzya9p/Z4/4ImRSXX9pfEfWpJSX8/8AsjSvmcKWyVlmOGLY7R5GehPNdcKVOMV7V7HO5VJt8h4TqH7Vv7R3/BQnxND4V0K/1Q2ki4Gl6Iv2K1ji7iRwR8gH998Y4r6x/Y2/4I7aN8Kr/T/EHjG6t/E/iW0uYZWsI/MSzsHGHDE7SZXB24DYX5jxkZP2F8KvhL4P+BeiW2leG9M03R9FjUQyWkZFsly+8jcJCBI0hQ/xEkHOCOlddqlxbz2cz21kxUOsarESC3OM5Geg55OcrwKzrYq/uwVkXSwyT527sw7yZQTuuXtgqF5YQA7KOhJz94kcDBxX5f8A7Wv7Q3gvTvDHxa8N3Hhy88SQ6z4xbUNNE3n6fFaTPboTI6NiXhy5VcYbqcDFfqTc2csU0Uz24nuAWtpXuN8bwMB/CEAz1IySM8etfMPiP4SaDqv7dHirQdT0fTLrTfGnguDVLtGtEZZ5orqSF5ySOHwQS4AIOD6muWnJKab2R1yd4Sj3PzV+Df7dGt/Cv4F618N49M8NrY6uGRdVlsFfUrVHKlo45+qg7eO4DHBry99ZZZ3aW5mlMZYoVORk7iTjoMk4z719G/H7/gkt8Q/h74pvotAt9N8TaPHcEW89pexrMIjgoXSTac4ODtz096+c/iT8JPEfwK8XXGj+JNOuNLvbYKzxyEMpBAwysOGGR1BIyCO1e5CFGTbp7s8OUakVaatY+xf2Rf8Ago7J8KPD0mmy6xFptnNclgoVVuZAx5X5gQV+XjuM167qP/BWGw8SahH4Yk8TeI1sdQRiZGQL5AZgEZGXlgOcqDz+lfmLaXDSzlFjWRZAqgcjdg8fWoX0+4tb43UeLco3ygNjYc8j2+lY1MqpTlzNalwxE4q1z9B/id4mvvhzJNJpd5canZbEaaS82gMB0dAeVOT+pzWj+wV8VY9b8QLepqQLjUL1JNKUCe6uGEDN5jEfMcADao4JUjHAz8ER/FTX4L23mOpSTS220KZJC67R/CV79a+r/wDgmV4U8cfE/wCOMXiePw/C+iWDTb75ofs1qblkwFVh9+Q5I6EAnJ9DNTD8iYUal3ofo54H8NX0dwl5Hex3Fjqtq0bb0fMbB8sNrEsg2tH2wTnG4Djat7sxSvD9nuXkkXzFYuVVcYHIBVWOD6Z9M0mmw3cwu47izEgj+VU3jDDsT0AGB05APAx0rd0nQrfXLa4t5LiHSblFMkXmnbFJHt+bLjJzuwACuDxzXG7dDvs2lY5XR/E+n6tdTkWGpWyQv9nZGiZVYg8MZACOTnBbBHSrOrW0WtzSPcIY0D+THIiFZYY+D98Nkj5icKMexrX8F+H9YvbjUJbLTbu/mhV5blkUOkUa/KzgAYwMgkqMgDJNZvh2/N/ezW2qzW9krypDj5iu7OQRgcHAxub25ojFt2Qn7qbMPxLpST6Gv2W7u9QtrFs3MU9uJikYA2iPby+SehHGMjINdd8OfH3iKfwp4m03w1o41nwz4gkRChtftksZVRtkDqiBTnIwCcYHAIJPK61+3h8G/gR41s9A0DT3+Jvi5SII7HT2W7dJAxG15GPlxqpPX5iuORgV7Uf+Cmf7Qc1lbr4d8C/BzweqwhLdNUvrm+nKjjjyAq8ZwfmPNbSw7X8R2OeFa/wo8l1X4JX3hm4t49X0fWAWUyFJVmWNhg87WwpHJ9ccVXvdUstPSSGV5IXutmWVTkScYLDGBk4OTgDnkmpPiF/wXO+O3w++Ktn4F8Xw/CHXb/xFH/xL4LLT7hI4rhm2xQymSQgCRsIDwVzk8Zrh9f8A26PB/wAT0u7fXvAN98JfiLFbG6FimG0/W1HzYt2wpSU4O1GBVuVyDwdfqr5Vyvcl1vefMem/DTwZN8YPG1vpFnItwbh3iaV0ZoYY+MswPGAO3PtX1Xf+Nvgl/wAE9LSygms7jxP4714H7LZ6baxm7unCjclvEuBBF1JPyr1JbPFfll4i/wCCnOo/s6eFpL3w/JYmW7gdYLdE+YybuJX5y2AcEZIJAHAzXlH7Nv8AwVo8a/s/eHvFviCxisrn4jeM9TV73xFqlp9pvUskTatrbBjtt8MXYsPVBj5a9Gngvcs17xy1MUnPTY+yP2wf28/iloekarrul6xovwZ0yG42/wBmWk8dzqVwHaQq7XEyuOGBLeSqjoN5zXx3pf8AwUa8TfHfxLe22q+OdY1XVbgLKLySWVtP1BsKNk9q+UjOR8skQCjPKg/OK2m+Jv2hf2+fD2ratcWHiT4h6L4ckkvrz92t1dWbMvzMUGZGTYQMqpXCnHpXgvi34QweJNSkjtYzFc2pPmwBQJEbHoev8q1jhOVctTciVfmfMfo54V0nSr/wlpWp22j6ZJaXe2V4pUzHdvtOVV0A5JbkLnGAcYrhdT8D6dYardHUdObS5riTzVhjgnjUoQMN8gKtyCNwJBx7V8U/BT9pfxZ+zXq89peTzahoshLtZ3CbowTjcwxzGcdGXjOcg19heFP21/h74s0G3vZdV03Q5nUB7TU8R3KEDqTnDg9mXgjHToPLxWXqMu/3nVTxStqj6T0/4BaHouoR3SW2qzzMxcyzXkzmNhwWCGTYD8x4C4J5wDXW29rc6XpkNtbGOWzErOI8bDkrhmG3ndwvXtmo9Fd9QkDzeUpgZfLmUhiwIPIK5DHcBknAHSt6xsBd25kDhZDlG2ZJz7Y49+teDc9vmsea6/4STV75C7yW9oJkbeAxnmkB6dRgcke/510GgeB4La2nEAls2eRpIrhXCTFQuGiztyuS2CM9utdXp0USasiuTFHbxkuYmUtu4yCM9wTxV5dNhs7srK4CMu6MsSueSScHgHO45HrjpWcnrY1ir6o5A+A20qeeSRTJBaquJfIEkk6s2cEbclhu2jKnHqa6fwf4ZuJdPSe9EctwG37fIETx+ikAnDAcHpnrgVOs76Pew+VYzXTyYUDOBHkj5snjGOw61qy6odO06VpZfMjQlyHKqIFz7dhnjuc007CKes+GXeOIws6StIHkV1L7lxyOuRn9Kh1vwuuqy6XcQ3ckJs3ebMSDc5dCrLluwHPHdR6mrHn3WqNaz2sFo1s+YpTIrrMygkHqMAgj6Gm6REl9dkNGbWa0jzuCMsUakkfeKhS3QkelTOfYfKnuQ32nXFpbmaSBGRELoFAO9ueD2HGMd+BmqWnXl9rUcsV7pNxZxqMRhPmaUjpkBjtH1xWzZ60nhS1USAzXEkRdlT70zBuAFJJIPB6Greg6/wD8JG0QljubS4lBbY29JB/wEgEH/eAqU9btg46GVfaHf6dbRXKiCORnLRSABWB6FR07dduPf1qCa3i0uRjcuTHbxeZIrMAQg9MA9c9smul1M/Z7xYIZNPgkjA/fzPueQZJcHHpkc5xzzRJpzf2fIwvyY+oVCsYHTgEZwMZJzyc1qppMyMtlhm0uE29qiJG7N520xPIMcFsbSfTLYPHSuf8AH/xS8OfCTRba+8Sara6RZalL9m824lKorbS2wHB3DAc84AHet6bUgPsBiHnJNJlfJbcyHPLYzyOeo55rzH9on4AaF+1T8NNW8I6wssEN+rXFrLbhTJY3K4VJMHJc8EEZGVYg9apyV9RS2bRyXxM/4KYfDrR/D+lxeG9a0/xLqGpyPFHDavhIGU7d0pPIBzgAct24rhJP2h08aXDSatcTTY+YIMJAFIGMKOMZB7ZyDzX5sfGn4ReJP2PPjvd6BrsatcWUgZJYjuS5hydrp7HnjqvQgEc9t8MvjtcJq0by3LNBLIZ0dEBG8H5QzEZAHA4A6n6111MFaF6evW/Uwp4lfDU+R+hkl++uvMbK5NrfRMyRTxSkNHnnaQy4I7lSCCOPceAft+ftmePz8RvAWm+Mdb1a807S7W4VoRFHb2RkJjVTGsaqMhA+O+Ditj4T/EgXd088l7bvbJ5r7UlKszHn5+eSRg46Db3qn+17pfhv4teEbiBji9t0O5YvmEWDxz0XDKVz9BWWGrKnVUJq6Z1Yigp0nODs0fQv7Fn7QNzrPhrT9J0u/jaK4dJZD5xRz8gGWCkZUhgCD6mv07+A2mpoF3BHeTSXE0qiRBKvKkBQX9MnI5wCffrX81H7Lfx28Qfs9/FLT9FZBc2d1eskUvKM4IRcE5GMbAcZ+XNftX8Af261+IFvaaXpOoyxR6YVkuTMbcfakwo3SAc4OG6YXepDcg1eJyulUre1aXu7GGHzKpGiqcXa+57/AP8ABRT/AIJz+DP+CifwzurW7NppXi3TYGOj+IwoaWxk3A+Q5XBaFjkFTnB+ZcMM1+G3xT+Ffjv9hj4jXfgv4gaVd6PrVqd1v8++3vkJwskUgJWRCTweoPDYbiv3o+D/AMU/DzfDoeIZp1t7O7R/tKTTbTG4+VSExyWx1715b+3z8A/Bf/BSb9mvWPC8d1p//CW6HG154c1N2HmWVwB8qlsf6qQgK3qpz1UUsVgo1obBg8dKhJtPQ/JvwL8X59PvrKe5kiTT7dUnljZiFnj5LM5GPlODgfSvtr9l3xV8Rf29fC88fgPUtK+HHgHT3ZILlbOK41PV3AILRI+I449w6sCSO1fk94ou9V0bQLzwf4jS40nU9F1F7LVIZspKhjciSM/8D/Q5r6N/Y3/4KGXX7OviC2khkiSxhUIluEDLKo9B369vWvHnlSo03ON3J7HrVcweJcaa0ij62+InhDxL8CLy7j1G7PiHUYGVZJbi2SzubchwGyIgEYZwchQQCevU8wnxfl1dDaT3k1vdT52fZW8udQAcOq5OMMFIYDBI5rT+I/8AwVY+D/x1jF7qo1HSPEFzEIJZ4IGmtZxzuL4+ZT8qgYB4FfPnxYl0zUPFdpc2Hi++1qz8UiEaRpuk23mzQGJhkySMQu0sW3NLjbkjPAIeVVMRObo142a2fc58fClTgqtN37+R9PfDXxJH4y0m01aMQSxWEhhWa4gK3DyLhCd33V4xkgcnrxXHfEz9qTRfDNzf6R4d0xde8VXV0sc8ttNtsLB5GVUkuZwu1SSwGxQz/SvG/C/wL8d/GfR9Vt9Qu7LwTYTRvFNa6awub27fDANLNx5cZ+UFUxkDrXs3gPwvN+zl8KLXQ7CybULS0uWWWy0u0SAIHP32V3+fpksDk8HBwc+5CnyuzWp5Tk2+ZbFnwB8HdLuFtNd8a3c/jPxTFMzpcXUMj6bp/BKm2tyCikY2+a5L56kV+WP/AAUM8eax4y/bV1hbDVby5jhn/si1iiBDxrEVj2qoHV2yTt5JZs4r9Uf2lNf1/wAF/BjxBL4JtW8Qa21rHbadblGEkkkjKgZuOQrSbiCQCEbkda8V/ZO/Ys0b4G3Fl8RPiHYnX/iVqc0c891cyGYWV27Efu9uVLkHG8jgjjArbD1FC9R/cKpBzagupmf8E8v+CcP/AAzzLZeLfGZaTxROm6K1jt45k0tRghg7Z/eZCkuBlckDB5r7IsNJkmvZIIypXcRtRULs4YjG7gbccnj0xU9rp1y+uK0kN5ZpEwVJBhYJw3IyCc5AJyBtPK4JrMZJbfUJLqzaGNJcq8cqli7YyH4IywYckjpxXPOfNLmb3OmEIw+E6fQdS8MSwXdrqeiSXt0y7ILlbry8MRjBRgQwBJBOQSAcgcVWMg1FYY7YJFIWEkS2+S0nBx8vRuucAVzccsL2U8csccys0cskl0gDSbCQvXJyoHTv16811975PgwJHI95Z30ioygnbJFjbsAJ+6DnGAee9ZJWdhSMV4JbzVVhjWZ3jMivbCVg6EAlWzztHsea+cPjrPJpX7eHw+aO8ls9QvfCepWM7WrBpFZJY3jBAyMjORkEcYwa+jr+waz0m5liuJTO26Xy5LgR72I+5nHDH1Iwc14d+1O1vofxg+DnjJI1W0tPETaJcsJBuVbyEphyvAG6NRnvu4xVSfujpq7Ue56No2mrd2UqXEM8V5AG2zLKIkAIyCAejDHUjr0xXkf7Wf7B/hb9s34a2sTa5b6d4h0mQC21L7IZJCvKtE/T5MDdy3U5U19Ba54HGr61cRaikNvZwsFsVa4kZZI9q7t8eBjLHHGcg+tYWpeFbbwroaRTWN1JajbH9pggZlRlPRlBOxQFIySRz1B4q6UpKScdzOpBWtI/Ojw//wAEP/Eul+IzFJ8QdCtY4mRoZIrOWSXBJwwXcMdAcgnrXSJ/wQUkurmK91X4oRz215Jl5INNzJL83LKTNgn26+1foEmlNaXzXcd5bNcMHZlRj8v3SeOWIOOSAR9K8m/at+JcXwk+AnjzxXp6XNvqKWcy2DtcZ2ySbYlkADEAksGGQOD0rpp4ufNbmMZ4eCjsfBH7TvwF+Af7C0enxlvEPxL8X3EzhdLuy2nWNskbBWeZo1DSEsSFVHAO0/Ma3/2d/wDgqv8AF7U7e10nwF8L/BDaXosDJFpenWNwRHFzkKolG4464B6kmvIPhh4h8N/tneLJtB+LXiD/AIRzU0tZZdL8UvLvCyKqBYLhXYKY22gDaQQw4xzmvcf8Ezfir4T1u21rwnfeFNdtrWYSWWpadr1vArsh3Ky+ayNu6HAJ69TXtSouUbyVzy41eV2joj7x/Z0/4KyeFPij43TR/H+hP8PNbaZYnWCMDTpJGb7j71Bg7YLDb69sfXd3pNtErXV9FcpZFlhJhnR2QuXKoFIB5A4HT5SBXxb8b/G3gT9qD9nXT/CPjO88DeD/AIxrNa2V5LdsJ7jQSssfnOZox8yPCGYAtsPmL82ckfXPwI+IvhDxl4Esz4KnlvtG8PRRaVa3c7GSe9S3RIvMc4w5cBWx6kcgYJ8itG0Oe1kelSneag9zzb9sr46ab+y98LbjXZJLh9Z1R0tNLtjM5M0nAaRlY7QipyeDnCjuK+BfFHxX+N37Vfh+4svCOia9qOkWpaK8urWJgk5+VijN90Lkcp/Su/8A+Cmi638Tv2wPCfgl4LjT0vBDb2McmC8Rublg0p25G47PyxX3n4m+Gdx8OP2aNV8KeCbW2ttSh0iew0pnRlRVMDLhQPlVyx6nPJrSlWVCnFpXcvyIq0ZVajV7JH5R/sH/ALUVt+xP8e5/E2veC9L8XRvay2Eun3sssHklsbmR4+VkGcZKkYJHNfY+q/8ABwRosV9HY+GvgN4Ag0hBiSC8up5Z3zyQJl8vbx04P41+buox3Pifxxe2WEhkM4tj5p2tCdxXk9hkc9T14r9ef2Nf+CSXwW+J37JfirTRo91rXxEvtGkuNL16eaRIo7tUZo/KiU7NhcBSGDFhXuVI0LRqTjueXGVRXjGVtT8wfib8Q734zePtX8Vy3Nyt5f30l5xISbQl9yKmeQEAUKSP4Aa6/wDaN+OWpfGP7J4+vLi4vL7VHgsb4cgWF3DGPu84AlAMqepaQZJQ19O/Fz9hzwp8cP2QrH40/CzS7fwrqPh2B9K8c+GYGaWC21GILm4jVmzDHIu5tuSAdoABzXxZo+vp4QvZJZ42uNJvVWDU7UcPNDuDZQnhZUxuUnoyjggsDT5XLRbbEvX9T3u6+BmlWv7OFt8TtVubKe91bTkureK4tiyRFuNiqejHli395uuK8i+Hun6Brfi7Tpb1ZrvS7aWOTUBEQrysfmdEbnACkDgg5Br6d+HvwP8AiF/wUI8S+H/hN4KgVPBeh2EMNvesghs4rVkCpczzYOGZRkoMMG3LtyrY9e+P/wDwb82X/BO/9l74i/EPxR8Urm/m0p4H8PnTdKdre4J4eO6Q52b5H2qysAqruOS2wcqcqLXNLc0dpxSj0PIvh1da5+z54tPj74Na9rdjFAS7wwyj7dZRnDMjoMieDB5yp77h3r6S+GOp/Bj9v/xRPJ4h0Xwx8O/jTqaJA1z5TW+ieKJjjJZefst0wCgv0Zj/ABZ2j4BsNV8WeGLuGe0uLzw3rc9lIYVlZlWeKdMeZCwPQhuCpOCvQGpf2Y/2c7LxB8PtR0qw8QqvjaK7M/2bULpVW7THRFP3SeTuy24kZ24Fem/ZV4qMlZ9zkXPTd/wPdP2wv+CdesfCzxxqul3Oj3sEunIZcSqrsyY5ZCCfMTpzzxk5ODj4j8W/s/apaasY4pi1ui4iG7IRdx4HoM547Zr7t1b/AIKafFHwj+zbrPwn8XWNt4ikt0+y6ZqGrRsdU8P8qrpHJwzqU4AbOCQMkcDxj4MfsZfE79o/wlJ4g8JeHdW1jSorlrQzwoHQSKquy5PoHH51McJKGlQc8TFn6ba9ren+CdGe/v7m00yztmUu8igZJJwMDq2Qe2TXLaP8cNK8SQsYIzZ2k4DLcF2jkwDyVx0JyD7Divlj9tT4/XnjX49XOjxyiLSvCs32aG2xkTTrkyOc8cOWXJ7JnvTfhn4gv/FclsoicIThYlbjOPmPHbP8q+eweW0lBVK+t+h7OJx0nJxpO1j788EXvhPU1USaykNypVBJNMoE3HUk45z0rptT0FtNtxOrW17FGu3nad5xkAdjkHHNfJvh34fJrFq8P26xtpgCAWk37Tg4PXkfT6VlS3/jP4P2EdwdUaG8csWa2mBtZACSAF+6RjBAxkBupruq4HB1Y8vKkccMTXi781/U+nLjxHczsBp0AkCsB5fIA555A7DtSX3n2NozWsEN1IZd+65DbBgdEVBgZ9etfOvw6/bVtpfGEUWuW8drqyxNvYMUhvVHJBX+F8c5HGPevoG38a2RFt9p1B4LLa0yqXOxhx8qZPG4Ec47V83jcDKjVVOnqnse3hsZGdHnmrNbnTfCvwr4m+IurNGltKm1B5rSfuraEkk/6wdTz0xuPcV9B+Cv2OtCijmudX1Oa8mlYnZbRrGoB/hy24nB9MfSuF+FvxPtZtKVYTFbW9qM4Q8EfXvXtnww1SLxO9sZJWht2YMCj5ZuO49K6KeCSSb1Z5tXM6jbUXZHL+Mv2PfCl/pzPp02pWt0qEJIZFmA46EEcD8q+b/FXw4tfBnxUtdN1C5uLXUoreSSG6aV/JKs6p5mEYLweeQcbq/QDV9O8OaLbrcXLrDKozIGmIyPcZrxL4+6H4Z+JGnXEemalp0lzFHvWOOVWkjJU4GOTjpxjsKeIwbmrxQsNj+WdqstPM+adQsj4duZYhc294sOQbraoE+QMkgDIyQDxj+lVZLu4LMwumm0/aCLdQAQ2B+83Zz0yMAAYNMXwtL4YsfJGyW4nmkMyrkOjAZycgAjg4ArLvLCOAmK41eYXsTrN5dvhJYlB53KMghjwcjt0715DUlJxkrHtwalFSTvcf4z1XVYNAtrrw9p63d1K4jQEhIoVz88mDjkDoO5+lfAP/BYf9tD4keBptI8EaXpmreB7C6hW5Ot21wYZNXA3K0cTRscICTuyQxKjgADP3xq/jB/C1mjTACCWUI8hkVSVY5BXqCSeMEj17Vyfx6+DHhz9pz4Pat4Y8TWL3kV9Ext5SymezuAmBcRZY4ZTxzgHoeOK6MHWjTrRlUjzRRniKLnDljKx+AGpeI7641CS4u7i5u5ZSWleaQyNKSeSSeSfc8+9dB4U8Ty6FLE0EpFvK2BlQ4BPUDIPNbX7TX7Ouv/ALNnxQ1HwvrsQaS1YNBdKjrDeRkZWSMsoyCPTIByMnGa81huHtDLEQFjmXBI6KT0NfUVKaaVSGi/Q8SLesJLb8z6s+E3ieTUrOK1EqPC5VCchEG3HI7noG2n+GRhnjjs9e+J2mpoc9tdafIdRt8IpYMjshjGW3E8EjaeVyQw9zXyX4J8cXfhaSKZJDHt6lSVZuuDuHIIJJGOhNer698TtT8bwac9nObqJIjH9nuHWN1kJ6x7sjPKg9ztGOc1xxwa9pzTXus3li2lZPU63wH8O4/jPZ39jdyWZNoGWNVJWaNlwdyk9Tg9TkEZBzXK+E/2kfEPwa+JN7pmr311byWLrbyrFlJE29eucE8Nj1OepJOl8J7nXPDnj2zkuILnSizfPNeIVhCDAO9hwVwOg6jJqz/wUk+GGjTXNn458Jaho+qwJCIdVXTLoS+SwO3cyjBAzwGxyCveuhU1Tnyy2ZhztrmXQ+p/hj/wUEudT8K21pZ6rf3tsP3kqM4VXkOApwuACD7Gvrz9mb9qa2bwxPd+LLu20i0tx+6uZbnyk2MDkls8kkdDzwa/BP4b/EC68O38U1ncOHyoaMnGeRyMd69h+IPxz1D4ra1pHhrU9Vl0vRi6id2YlIz9M4LdetXLDLfZGftJLZXPqT/gr4PhZ8Z9Tk+J/wAKfGWn6v4h00CDxVpFujRvc26/Kt8mRiQqSI3I5K7DjCMa+J/APxIiTXrOaRVureMowhkcqpwQSuRyM+o5rofi1D4P+GaiTwhrepa1HPp7w3Ru4BGqTSIyMsbcb0YMRkopHONwJNeF6Clxpd2ssBchSflYdeemO/4VjPCKUXyanVRxKi1Gex6d8WPEuo/DrX5dLtrm3uDqkC3CFZfMNqkgyo4PEnt6Y4r7y/4JueEPEnjn4JyaZp/jSx0fXV8uW4gn0ZJr9YZMNHJ5kjjMZB+XC44IPqfkb9k3SfB3xk/ad8HaZq3hG9v11fUI4buOTUspMShAVUCIQhcJkFj8oIznmv1Y8ffAWx1zxTovinRJ5vDeuaAI4FuLFUYyxABfszLwrqAMD0xgdK4K7hSiqfLaVjpinUm5Rfu3MLxN+zR4i8I2Vs7/ABS8VQWl64a5ubCytLBU5+dwVQngDBz+fSqPirwR4s8D6Ej/APCw9a1TT2kVt8mlW0122CGI84IOCuedpbGa9u1fwdB4vk0yZ7qdotP3R/ZmmVVaUj7/ABklgMjGQCD0JHCQTTyzypdzf2dGFKCdW/dXatk7SoOSVODz3J5xXKqsralukl8J8r6x8QvjF8AtNj1EWNl8TtF19WuLDEAs7nTpVjLANtUeYpQZAOCSpr3L9mv9pnwl8Y9OisotTt59fSJPtml3gMN3ayhV3oY5MMduCcgdsgmvYv2Ndc0T4x/EO88B3ukaRGNC1O4nvbyVxM89vtjkijVWOVIUnPPOTgECvcPiN+y98J/2sfH1pBrPgyy8NeJfDJVPD3iKBFE9tKPu5YACQEtkxuOOCBXSrVIqEo2uc8J8jck9EdN8If2J9J+IvhZvEWtTvp1/qUezyrV1kWIKdodlXChiOoxn1NfHv7Un7O/xh/ZK+LbXUul23iHwLqc4gjv4SWgg3MShlAG6M9Ad2c9FPGK9r+H1v8Vv2JvixrB8VX0GpeEZbtRZyRPiNbdyMHnuM4PGcg5r7G8I+JtF+MXhYnfZX1pdRbbi0kAljkVhkjBznPGRW88HTsuQinjJ398/NzSNSttSMRsLZLp2AV3MjRmQ4IZlJGd+QemQfQ99DUdJnTWba7uIprqKPMwikYFBKo4G0gHIPOACMgcCsz/gpZ+zX8Vv2WfiTZ+J/hv4Y03xP8PNRuFba1+8NzpzsAHikLfKQQAI5CwxhQckDPlXw8/ar0K+N6fHtp4x+HzWWIbu5v8ATJvsMNxn7rXMe6PkBj82D7d64qtFp3O2FaMkeztbWbwzyx+Wba4ffubBdPlG0A8Y2lj78Cvnn9v1Q/wR0HURPcW6WXi7SHVdqjz/APSlGQR9372ec53DjrXq2mfFjwf4k1S3tNI8R+HNUM0ZkCQX8cpCtkB9qkkklT+GOBmuP/4KK2OkXX7EeoX8D6hb6zpGt6bczoVRraREvYi0gxypwxPOMc+1Ryytpsa0pe8mj3PxJ4gjivhcwfYrG40uIR8Bo2OScOWznJ2ocYxkcYOMWPCHgzW/iXq15psbBYbZDctdyKBb24XAZpm3AAqytz15XBJ4HG+MEa6jN3fC3ZreBXZlt1ZZVGWwrH0POW6Vr/DX4V3v7Yf/AATo8U6l4S1gN4tvku9SisI7uW3uIjDI6pBmJgHjkRSMnHzvnoMV04PCutJ2dktzjx2J9lHbVntPwe0L9nL4sWOoDRfHdrear4fuhp+q3lxsjtpLgYbbiZQGzyAVOCA3JIJr42/4Lgfsn+Ml+AF/L4F0SXxjo1zdw3El1ooWZra0VZHbdCpL7A+z5kDKfUYr8y/iN8etR1Dw82jSJFYwiVWltIIBBBaqnCoqcYI7k/NnJJOTn61/4Jrft7Q+Nfh7cfBPxLqy2M8zNceDr+SQRR2t9xstmkyNiu/3GztUuQcBsj05YWHMmo2Xc8+NWoovmld9j8xtT8E6vpV5cEaTqiKrYG60lUL+JGBnk1Loeu69DKlvaNqcHzZVYGcBTkZOAPbng5r9Qfht/wAFM7bRfjVq3hr4qy+JLPQDqVxaS/ZJ2i1Tw5NnDBMEZRXDAxtlcfdwev0d8f8A9j74ofFzwPFrXwg8b3fxO8IalCLmA6Xq4EjoV4V4XkDbxyCAWGQfoO6LvLlUtDn5mlflPxq+J3i/XvC/hextL/xtFqeoSxgLpEV3cXTW8Z2kNMT+7VmBBC7iygDIWv0H/wCCcnx6l+CdjpPwi+Ifh4eH/Ed9CmoaNPuE1rrCXALphgcpLsXG3ODtIHIxXCSfBH4yeIvj/wCEfAXibwx4s8Nr4p1mDSTPqdrMEjaQ8uDIu04RWcAEjCtjpmu//wCC6/xP+Gvhj4kzaDpep6lbfEbwBd20+htbQeasYjVMJMxwVMgRXJO4kru7tnlx1DmiopXudGCrpScmtiX/AIK+/DGXXIvA/wATtC1N9AvPC93DZXmpNKwa0hkmXyrskbnAilJBIBIWTpXBr+z3+218JfH/AIZ1ue/8TeLdPvZkntEPiUXNhqKBlOx45JFxG6sPvKuQwI5xXA/F7/gsx4ij0RdFg+H3hxoru3jk87UriW4F3HIgdtyjaCCWbIJIA4xwMfpT/wAEOfjbL+37+w2bV71rfxT8NL19M+woS9ta25XfaGNXYsEZF8vuAYe9ctNSpU7VUrbHVXcKsk4Stc/Gn4/eDPE/hX9svxPoWteGL7RPFtzfTSalo8cQZreZt0zBAhYFQvzZUkY5yRzX37/wTW8X/EDUvid8K9W0Px7Lo3hLQbgLr2jWyp5t6fOb92SRgxNHs53Egk4XnNeq/wDBwX+xDrvj34a+Fv2lPAH26z8e+AjFp/idLDet0IFkCw3ShcENFI2w7edjqeiV8Hfsb/EbxD8Avi3o9p4ghNldXTxR3KcHbvXMcvIBAO5W6DAxXfGpGtTcEclSLjJM/UX4nfDHwv8AsOftU+Jr7xQsUv7OX7R8E9hrkzOUs9DvnDSK74BCAsXZXPQSOeiCvxe+M/h/TtA8WaxaaFqg1nSbG8mgsr/yTEb2FXISYqfu7lAOO1f0ZfCa78N/tkfsq33grxRDHreianaNaXcZyuzPEciMDxIjgMrdiM1+UP7VP/BI6X4GfsmeI9X017nVfHHwj8QTS+J4U3hb/wAPXKobW9iiyQAgXcSOQTOrH5KdDERldy3RnOnyrm6GH/wR0/4KHn9nS61Lwlr9/JF4fu5HvbV5A8i2MqrmSI9SEZQXHUBlb+9X7rfB/wCPvg74u/BWE6lqWk+IdJ1i3dLuymtzcW80EmcDkMkqMvPoQe+K/lW1O0m8Lava6jpl1LE6OlzDLGc4YHcrD3GRXvX7Kn/BRzxN+wz43028gN1qvwi8T3RkuNHhcrJo9wpH2lbViRsIL+YqZCvHImQrfMDEUbtSQU1Zn6jftz/8EQrDwv4Uu/E/wf0+fxN4Au5DqFx4QhumN54e3HdJPo7ZIKYbc1qwO4r8pJ2pX5h/EPwrJ8FPiVBb6g0plMK3Vpdy2strPtkGV8yKQB0baAcHPqDjOP3O/Yv/AOCkHg348/DUa54a8R6Z4h0yyt0iIiDR3M0gCZjuIif3cwUnqozt6kHFdD+3v+w/4V/4KWfAiQ2Om6O3iuxjEmhapeF0e3IcM8EjR/NskVSpzu2F94UsMNNBqlK9TZm1SLnHQ/HLQ/HXhz43+BbbQfiFZG7jAVLPxBY4+26fIRgB8/fjyeQwP1BrzXxX8GfiL8Itbl0rw/d6xqGjyBbq1vNGu2S2u0cDD7Qww/GGBGQRjniu6/aE/Yn8U/BvxLq8WmaTrWh6tpRaTU/C94xku7aMHCz2zg7bm2bqrof4WH3gVHlnh745a14d01bW21LVI40JJVJFADdxg9COmMcY9a9GjjlbXU4K+ElF6HE/Gr44Rz/tO+O9SuIfkXXb4eRcOQy/vnGDg9V9vSrGj/GzVPGNlLaWPiEaHo6MA0isyu0m3aERYwzuzf3VUk8ngAmqP/BVH4Daj8Fv2rPE1yYZI9K8WXDaxYvjCuZWzKuezK5Ykejg1t/8Er/2c7b4q/ECbXdc0uHWNL0dhHbWV0+La4mxl9wx85UFRtIIJYZ4FefhpwlQg0+h0104zkmtTY8K/AHxd8RvDTeIbG58cyoqf65NRgjUPtJ+RWnOSAOhaM/TqOB8Q/tHeNfgbPFDH4m1PU7QorTWOqxSK8QP+yzMCv8AtxOw55x1P7ZaB8WdX8GaFaR2htYVtY9sdnbWwiSNOoCqCABnnA4r48/4K/8A7Nq/tBfDOTxLofh+1s/HGlZuERI/J+3wkEugB+VnCkkHO44wScjD9p71/kYxUm7s+Jbz9oL/AIWN4WsdTtHhiurMlriMHy3jOfUnkY5HNe8/HT9qvUtF+LOhWCXRgs7HRrAjGSGMlvHK55PfeOfavzn+HNhqviXx5ZaDp4ZbvVbhLQQsfLV3LBAD6dce1ffX7W37LXjDxl4O07xjaadpUur+HdPhstQstKlklW5tYkwkqbwGLInykbQWC5HesqtSmqkHLta51qLlSfL3Pqz4FftSwa9bWiwaiyru2EB8eYR1VgOgGa+svBv7VmvS+HJrXwjoh1O4tPkn1WeQWul2AwMmW5f5cjuqbm5HynNfg78Jfjlf+GL6yW3nkMBuI1cBtrFS4yAc8ZGea/Qn4HeI/FX7ePxl0vS4bi+sPhx4WZEt9Mt2MVuxX7qkDqxXk5PH/Aq7HRW55NSL3PuqX9j3Uv2tdE8/xn8Y/GN/NcqSbLwxdHSNNUHnaHMbzSDpgkr9B0rxz4+f8EhP+FXeH5NQ8E6D44uL22AkXUdD8eXEmqAqPvGG7Xy5B6qGUntX3n8G/h2ngPw3ZWtoYYUg2iQbMDYOw9P1r0NZre6BUshjIxnIP0HPNZSpoE3sz8uv2YPFeqeOPD2p6V4in1C91bQ5zYXJvrZrS+ZSpCieInKyDocEqc5BINehz+F4NNv7ic377xCka2kzs6uV4LBQOo4ySckcV9V/Hv8AZrtvGdrPq2lRxW2sqip5iIA1wgBxGx649PSvji/FxoWq3en3EM9vfMshuI5Q7SeYMZJYtsyFx8pHTpmvlMfQlTquTW59VlWIVWhGN9VoUwdO8V2F1aEQG7smCGFcGRGQgEMRwvPOOmCMDrWmNAtxJH5lxHH5qbN3XeP4kHAJOPSsOL7Nq5l0x7iVb5oPLmkZyimNlHzBvlOTz0PH4DCJoK23hQRWWpX9wLF/KS2mvpZTKu0lQznO5cDo5PWuPrY9FM8L/wCCjn7Gmn/tafCNpNLlig8ReFxK2mXMiiJbhgQJoHON3zBVwezAdia/FzWdHlsryWCXKvEWSROm0hsEfnX9Den3NxqBhhaQC1SFYntw5MSHGMA9xjIyOMEj3r8/P+Crn/BPC++1T/EzwhYSX806H+27GBNzqNpxcqo68YDADjhugOfbynGOH7mb0Z5uOoKVpw3Pzh0rWPIt2trlSqn7kmc7OeldZ4L8YXHgrUoblkWe3jUvENoOz1wT0/CuQv7IuhUgKR9709KLLV7nSlltgWms2GHVhyPoe1e46aWp5EZuT13O50rW9S+O3juHT7zWF0uwYb9zOSkSg9lJAJ+pAql8U/C1l8KvFk9noXie28S6XcwvE89v8pYEYKSLkjPK85Oa4jekEskkMpVZARj5g3PXGK+kf2F/2cvCn7Q/hHxlZ6xp+rpqFqsUlrfQkiKKMbtwT+EPnBIbORWNWagryLjSVz5YsoZ9KmjmiIDg7sYyDium1HxemsypP5dzFOQBIoOUcgdck5/CvpKz/wCCUXxA1DxuNOEmkW+mlh/pc9wA6oeQfJXLkkbemR8y8jkDu7f/AIIxeI4fHkdl/wAJNpj6KoQT3wjYXKvj5lEKkjrypLdCO4IE1MTTUVdhCjUcib/gnb+zvpnxy8B3uleNfhvLLY6hdie312aWSCZYlQDbDgbsrlz8uA3OT8or2nX/APghd4GvtQgv9I8c67p+mvdKk1vNbwzsiHk7Su0jHqwJHXBr3zwd4Kvfhrp+h+FnspPEXh1rCKK51O/uRJexFQQE8nHy9FOQe3bnPr7SvY2z2FpsC3ByA2x1Uqc/KHBKgA8gHBxXhVcTVjUcqUrI9iGHpygvaanhvwb/AGJPhH+zN4q8N3WhaLLd64bj/RdSu3e5uXOzDFYztUfLv5AGNvAr708O/sc6R428JyNYa3LZ6m6KEeSNFtWY/wDLPj5lB5ByxPJPNflL/wAFLv2rYvhv8WvA2l+HtWhj8QabbTajIIggtnWVwqIzc4ZvLYjgcZ9Qa9r/AOCb/wDwUC8T/E/xRdaH4y1u9sba6ntJZLeCREjjgiLExqzD5QxOSQSwxjNdMMM5pTqatmVWr7P3KeiR9WeE/gzq3hHxSdK8Tm60q6hunLSRRK32qFiPKTJJGAB95Rk9cjoPfPip+zD4G+IXwmn05bm40fW9RtJIbfV4o2mSzlcbQRkkZBI+UqRXqPh6w8G/HvwRps0SQTyW3NldM4aWHjjYc/MPY8GvnbxR4v8AE/wE+OVvpHiOzmax1F2+y3RjxZXgHOQTwsijhkOG7jPUddKkkrTV7bHnzqSm7p2PxO+MV78Yf+CWH7Xc2kfE+41d9SlkN1aa/bTOqa5AW2iVJRg525HXKnrxyf0N/wCCe3/BTdPiPcQ2niD7HfWdpKXhnuJTLN5RXjc3UkHucnPevsv9qD9iz4Z/8FE/gG3hnxvKl1a31xJPpdwFRbjSJfL4MBGCrZOcA4wMEY4r8Bf2tP2VPil/wRY/aNhsby+k1LwreSSPoWuQIRbX0IPRgw+WTB5Q5HdSRkh+501KXM1qf0qw+KvCP7Tfw1uNB1K3tdZs548KjIBJHk4DKexGeCP16V8qzp4w/wCCePjG8l1HUJdb8ATXIOn30bbn09dxXyp1B+UqflBPytxwCMD8zfhv/wAFm7vwv8PLmU2t9cqbWSW4XT2ZSy7Rglh9xBlmYjHQDvXN+K/20PG3x9eaQ+Mtf0Sa+KT2zW115lnIytujU28gZSnZlBXdkZ3EcxOM+ZWWnUUYxtd7o/S3/goz/wAHDHwh/Zf+GsugWmkt8RfG+v2O/wDsPzdlhCjghWupOSqkD7iAsduRgc18P/sM+PIP22fCfiH4iappR0nV7LWiI7KTU7660xYzEo2bJJiWwp25OSR1r4k8Z+KbXxR8ShoXjv4P6Hr2u6nOfLvvD9xPp93csWwGVIi0bMRtGGjHIwQK/Sn9mr9mqD9l74d6Ja6NaWdpbXll50636Sf2jBcSiNijPGSjBFDA8D7o6Vhi1BRs17zOrCuo27bE3jL9m3wH42luNVuPAuk6lHeIsbXbWwhukkVwQwlVPMJCjBJdSMLXOfE39i3xP4z+G914T8JfEbxKPD/iS2+bTdbt01e1s49o+RJyRMMHBUMzYKH1r6ATXL69tYVmtDAsZkYW4nDKrFvvAgBueMqemOlVLq8120mt1sPLlVt0U3nSmEwpjIePqWUjjbgZxnjmuJVGkkmdns0jxH9s/wCP0H7PH7NMmktqU2qeJNUszoaZAXyHWDaZmVjuUYOQB3r6j/4Id+MBpmi6Roqy2CWkXhhVfynY5kO2Vgw/vDc2f/r18I/8FO/EWk33g/wzpV/q1h/bq6k8iWJLC6uLdoiGlK/3QQvJyDzjPNes/wDBA39obUtU/aZm8B6lczX1xcaLcNpjSHJUhFVk3dSuwZA64Br28r5fZpo8fMY+82tbHzV/wWx/YG1X4Nft36nJ4YisLbRfiC8mq6TbyzpBGZcfv4FL4XKyKSBnpJGOtfnz4h1HWvhN4yMV5aXelazpM+2a3dGQxup5Vl7H/wCtX9CP/BaH9mEftR6PrNna3ek2F94D1eM6PdX9wtnDF5yKt0rSMehBVsZP+p4BJr8/vFnhH9nr9mi/tZtY0rT/AIy/EiGEwveTQtZaHA5JIJt4yPtDDs0hOR1QdK9JRkvdWxwUqkZxTejPmL4I/Ab4qf8ABQn4k6jqPhPwpqfia41a7a4vdRytvbW8rcnzJ5CsQJOeC2T2zX7Lf8ErP+CVPi39lLw7PdfEv4lzRxToTFofhe6lY2suR8xvG2BW4IPlgg/3uOfz08IeOfHn7U3jaC0TxRfaDY2SYtbbTYzaWemrj5Y4IISiqDgfdAx9ck/eH7N3xh8RfCn4XTaJ458bvrUGmYk+33YCPDGFAMZfILYPILbjgnmqeHlbcPba8tz7i+M/g3wd4mv/AATqsyvqGp+DrkXek6rfXkr3EMyxSR75iGAkISWQYcEHNfk3/wAHJH7CNn4h+Ing34weF5YTN41aLQdRgtYPOW4vl3eRN8h4MiBo8Yx+5HzZ4r1vUv8Agrr4C0rxX/wjtnJrOuWplVZtTlYLawHOCyZyzLtPJwB9areOP2uZvglZy+KdJuLea30i9S4sBPGJrTUJTho4QpHBYlBlcYLZByDVujGnD3djOMmpqx+JPxy8GeJ/hr4/vPCXi6yu9O1vwsf7Pms7lgWtmXnHBIx82eO2K+y/+Dez9rfVv2MP+ChegaNq8txpPh/4qQxaHdrdeZDB5szBrG4xxn97tUMQRtlevm3/AIKL+OvFHxV/bU+Ifibxhp8GleIdc1V7u5tYCTFCGVRGEzyV8sJgmr8Xhy/+MP7K+jeLNBsrubxH8K5zZ6rNACZfsLM80FwcDIETZTJ6AiuDEpSpqK2Z6MLqd2f0+eI/iLqmk/ES+08paPb3rBsXNqYo3JAAOCBuIOBnaAQBX45f8F7ta8V3n7RVv4m1PwVpXh2LSFh0qXVLO/e4l1aIsWhuHXYqx7DlAOTjaDwor9Lf2Df2on/4KGfsU+BvGtzu1HUpFtdL1IWqRfadNv4iIbggHGYyWEmCRhZVx0qn/wAFO/2b9K/aV/Y7udbslivLuxjl0rVFEIM00LthZSvOGSTa6t1AfrxXnU6zoySj03O2UHJ2lsz4o/4Jkft66b4S8HSNr2sW2iaZYMPtVzeXXlxIvABZiQK/RH4o6voni7wVo/xh8M3Fl4r8K2enPp/ixbZ0uLbW/DVwT5sm0HEht2zKBzlFlXq2K/nj+FT2nhHxN4h+HHxC0573SnlGm6rHHM0Uy+TMksU8Ui8qcr15yshFfvd/wTS+Ieg6R8I9C8OaFbafaeF4LL7JbWMSl08gnlGV8lsknJOScnOcmu2pHlftF1OR6S5ex+Lv/BQv9iPWv2Nfjxq+hJBcXfgO6mOoeE9U2l4bmwm/eRxs44LxrhT0JC7sYwa8J0jTk8T2OoeGbyWJbPW5F+zufuW14ufJkx2BJaNj/ddj/CK/Yn/gst4l8EfBv9nDUPhX4lubqPxPpV0t34CWO0cw3+izMRHE8h+VTaFWQHcGxHDgYcgfin43icTOkQZDIvJXgjgcce4/p0r0KLcovz2MKsZX0Gfs2ftU+Pf2Ifi6uu+F9Qk0/U7Cc299YT7mtb7Yw3wzx5AYEqw7EYyCK/oV/wCCYf8AwVq8Kft4abDe+Gb2Hw58QNPg8zW/B1xKsbXYUHMtocATLgZycsOjY4z/ADw/FXwzN450CDxfbxoLoFNP1WFfvtcKhKzgYwfNQMT3LRSHkYrifBnjrWPhx4psNb0LUbzSdV0qcXFpd2krRTW8g6Mrrgg9vxNYTg7cr3HFqSuz+wz4zfCPwB+2t8Pl0rxnbnTNVth/oWpW8ot9T01zkeZBLjIBJXcpBRgMMrcCvzM+Nf8AwRa8a6Z8R9RRfhtc+Pbd232+uaBrkGlxX0Z6NNbzSAx3A5D7CUbhlxu2ryn/AATA/wCDhuD4s6jovgz4v3mnaJ4okVbZfENwAlprTcBRIQQsEr5OTgRsVHKkmv2G8HeOZtY8PW9xGl0I5BlQkSyoB7E9q86tBxZ1U6iW5+MH/BQf4jfA/W/Acnh34naghu5c/ZmskEuo2UrblWaMLkqNoBbeNhBC8niq37CPwNsvAPwz0m209LqRADOl1PH5ckwYFyzx84JGSQM46Zr8wPg74Xk+L3xy8P6fePJO2o6jGbpnJdim4NIxJ5JIB5z1NfuV8ENAk0bw3ZQwxSJGkUYKyrtyrDBdiORkc4yOtXSwbwkeRSuTia6rtSt8z1fwj4S1BNFsJbpoDdXiqQSNrgluANwwRj8aq/Fn4Hah4l0Sa3vSsvmKWBK7kkB4K5PPTuO+K7r4f6LJa+TFGtzew25O0tMQG6ZAB6LjPTpXpP2AyhYIoTJGW2Km0nZx6+gz+lTKq4q5yOHmfzo/FP8AZN1L4R/8FL/DNnZWpbTdc1qG8tdqkrEUZWmVuO2C2euGFfo34RhvLGSYTW1wbbyl4lYGSQhQN2CA3HzY4xzXqn7ef7PcMOvW/jPSLS2bU9EdmG5AwIKAOFPJBIJ7Zz6jivyX/bK/4KveKvipa3HhnwhBN4U0yBjBdXscrC+vWVucMcNFGWH3R82BgkcrXPiKE8QlGCt3PSwuIhTg3Pco/wDBSHw34O+Dn7SNrP4W1bRriPW1W51PTbOVWbR7oMFfcq58veTv2nBB38YIr9lf+CXnwq8PeBPgtoc+lxBori3S4aZlAeZnUMWPuc59unQCv5qdXuZb+9aWeSWaSQl2Z5GZix6kknJPvX9KX/BIbWR4g/ZO8AyECUvpFsHLevlKD+ozXt4anKnRUJO9jxsdUTftErXPrfVrjVLx0NnNIJRjbGq52g9Cc9PrW38PdAvdHnubm+u5XE6jd5jB9uPQU/T7KbTYNyMiQjJI5Z5m9yeMY7UWWulbxCQAqMAQAc/nWbjre5lGelj0zQUXULNAsgmiI+8O9eJ/tffsvJ408O3Ot6NYC41e0jaQ269boLkkKOPnx0z1PFev+EtaWezUFiAcglj/AFrpLO8S6RlAWTaMfKckVGIpqrHlkOjUdKfPDc/LDUFgjCRX8bgqnlKjRBZE+8uwnlskHBx056iszSNLtvB3h+HSjLFClqhiV3LFkA5UEDdztyOWxx07V9e/tv8A7Oy6U7eNNHhMkKsDqNslsJiWJAWZV7HJGTjA68cmvl3w/rcup2+dQCWyxSbIn85mknCgnLLhSDjJ/DOe1fI4vDypu1j7DC4iNWKaZm6fFHa2gcJAJYUBELcY7nGBngZ5xVe2ie3hlC25aORtnlS8JKvOcHbjrjrmrVwbiXTtRudPtZNUktn3z2qukLIrOg3fMfugNzgFu4BqlNd3cmkTF4YbMPMhMaSNI3IO7cf4TgD5gePSsYKzNnNNWR8T/ty/8Er7f4ojUfEngi2h0rxAsryzWm2OKyvwTkqm1Rtk64J69DyRX51WnwH8Var4nn0hNB1IX1swWeGSIoYegyxPAHvkiv3pudCvYvDl/eTXeoSxlUdolTbg5+Rf9rB5BwfqelfIXxX062vrh7mxjuRZFfN+SERrER9+Nox0wQ3QZByDxyfcweOqRiovU8rE4ZNpx0ufn54M/Yq8e+OfGUukWugyRNZy7JrudtlpH7iQjDZ6/Lmv1b+EXwU03wV4B8OaakWiQXulW6NcwaSHtbaWUAgyNGvIUsDnceeS2eg3P2eZo9U8FI98IUEBZbSWJVly2AeWPTByNpGMjOAajsvgV4f8GapPf6PJeNe6lIXaWTUCjRGQFpgjNuYDcTlAQMnjGayxWMnUk09C6OH9n5l/S/C0uk6zY6i1ybu7jadZUvLZI7dlKbQfIUbTgAYJbgjPPSpLPwJLcQ3FqA1pc3BMYm85VeQg4YmQLt6YbqM/gK2NYmn0awuJJhDLK2GddjzmM4ADbwMhc5yTgDg18sfBr/goenxI8a+KvCup3el6Zq9rdXFnZeUskcE/LBSpI3DGF6AMR+vBWqOnDne3V72PVwOEWIm4RaUui2ufXVxPoPwO8GRz63qN/dFWh8t5lEhBZliUbgF3EsckZJOc5NX4NX0zxAZ3t1njSBwgRyUKlgCA3HzAKR04OTXwhJrGu+IPg14h8D+NPFw8MeK9FMeo6VO12fsevxwsHi/esVDRSFMbs7gQM+h9G/ZM/bU8P/HjXrjwppOm3Gn+IJLA3c5MTSQb4ioIaXcQCEZhvwMkDB545IRqzkpR27/l96O2rhqVKnKM9JJrT8/xPkX/AIK9/s26z8Ofj9P4u8+8vtB8VYe3uZsk2ciAD7PnpwEVkPGVJ7rmvJf2ev2mb74f65bQ31zNBJEyrBfAkOv+y3qvv+dfsP8AFvwJ4c+NngfVPDmu2UN7p1/biOVUUb05YJMGHO9cjDAnGOgySfxn/a6/Zj1L9mD4qXOgXTvc6dMvn6de+WVW8hPfjgMp+Vh1Br6vA1lVgqMnZpHymLpOD51sfq3+yT/wWlPwV8J3Ta7GJrqxt91kqSblupcBIokXOVVmbLE5OO3Bz82/Hj/gvj8V/i58QNRsvFmt3llNb3kqW9lZ2UItIlBzGNhJYc4OWZj6H0+APB/xB1XS5rK2WYsLKdbm3MnLKUBO0eoI7VsXnh618a6dr/jCbXdCW702WBXsprtY7q8WTcBJGpOXwRhsZK55A61dLA3q2n+fUiVaMYXitT3H9o//AIKq/GzxFrcMGkfELX7HTLGRriwksGfTLuJcrtd3hfiQhMEByME9MmvMLDxj8ZP24PEd7Bd6z45+IN5cq91Kuoapc38QYKBvxKxVWAACn1OKwbz4B+NvGPw5XxrYeGdbGhwja95HaOLYjOA6uRgqSCDzwQea9d/4Jg/tL6p8JPj7p/hxdDi1ZvFMsWnOWleFrdBvJYpnyyFG5zld3Aw1aSjTipOD2Iak2k1a587+HtRv/A/iCWyn+0QIWaC7tZMphejxsp6HHBB4zxivTPAPxF1D4Q+MtOsW1aCa0nSOWdppbm3FnznYcJvIH+zkEfdI5x6H/wAFYvhmPBn7Vpv4IEhbXdOg1B5EPE7hnRmAPQ4jXIyeeeh43vh1/wAEnvjX4n/Zkl8e658OfE1r4OjtU1HSNegiS5nFsxcYktUcz+XhC24x/JnJwDml9YpOEZydubuNQleSSvY1/g58Z7v9nj4lXniTS7LTvEmh+IJkkvWhCidtjFg0cynjnny2LITwR3P6T+B/i14d+NPgbQ/EugXV8+lahAJWt70BJo3WQhicgk/dIJVipHIr4N/4J/f8ErfGvj7xHp7anr0Phyy15mitNMLDzNTXacPiQfugTjBA8z5gcLX6aaz+yncfswaXoeheIbK4htxapBHA20RFEXC4cHa5BUckg5ye9eXjKcH+8jrbqd2Fqte5LqcSdVa1tZALN3uIwh85gWj6HhWU5K5x1rz39pT9pDRP2YvBE3ijxBcahFCwFrax28gkmklO4rDHGxC4XH3iQAvrwK9H8Q+GT4fli1C0vUuNPdJNjOyo8LgZLYUNkHDryQPlyAM4H50f8FuvF9xr/ivwJapIw06KwuHVTGyjz/NClhnqNgXBHY1lg4QqzUWtzbET9mm30PjP4qfHjxD8SPixfeMtS1K8vNTubgzhp3L+WnIEWOPlC/KAABjPevef2M/29NU/Z9+Ofh/x94VbToPE2iHfHbX+54ZQY2jZeGUlCrnjdkYHWvlLUVUwuBkL0Hc1j225Z42VijRkFT1NfROkkko6WPE3bb6n3l8eP2ufiB+1f44vdV8Ya/dXa3c8k4jBMNokjNlvKh+6uT35J9TXCWcUdxrEMk8sMYhIwXxhcd8Dk9/xr5p/4SHW9TvUK308mAAq7ieB7D+nNdf4a+IOp6XL/p9jHdLCMbgodvx4BFa0WorVmVSF9Ej638EftES/DDVrabQ7KF47IkJLNK8ZuN33twVh94dQfb0ql8fP2rtV+Kt3FDeXEGnWMKqHsLV5DB7sQSWZscZbjjivmTxP8fZbuJIoLdbSILtCq2Mn3Y8gewx9azfCol8f3UloL8WziNpAi5WN8Y4GO5zVqtO9kZugkr2Po74d/tEt8M/EtzH4WsV1B9YSO3WK/tYriZnBbIjwPlBJB4545qHT/wBuK51vx74bj8RyPqo0nV7by7Ff3drYxK48yVhyHmI4VcFQGcnJYAfItx4ivbXUmkt3FvJE5QMhxIh5B5PIyBVnwLp13r3iWwtLSGaa6urmOJNnJdmYBT3zyV+vSscTWcouK0N6MFzJn3h/wV9+BlxqWgeGviHFbaeNQ2fYdaktWLK24hoHb1C4dc4B5UHPFfFfws+K3iD4b/2zY6O0E0HiixfTL+0mhMy3UbgqFA4w4ydrDJBPFfsX4j+B2m+NfgjqPhG40vUbOzfTxpccc96Lw/LEh8zdkAlZEV8MFKsuAoFfjb468B6t8L/FEtjqltJZ3UEh2SA7klCsRvRv4lyvUfnmvOwNZSpOn1T0O2vG0lLofpj/AMG1f7cetfsjftN+Ivg54mtb3T7Tx9btLYWt6phktNUihYoQsmAplj+U+pRK/Vj4x3y6tpUms3GpapqFlq0bafrloxYC3Z8qpQgBVyBnvtav57viR451bXPA3w9+O2iaobfxf4avIdO1CWOEO0F3bENBO3UAthcgg5zjPWv3L+Ff7WMf7Xn7MHhX4k+HbKfSbXWgs11A4VYri7U7JUWb7gMLxkBcZIIPNROlepzRXqJtqDTPxk/ab/YG+M3wF8f+L/GOv2Oqa/4U0rVBbf2xNcedLPas4+zTOByqlSgOcAFwABzX3P8A8Env2nYotEttBu7uU31jOgidmz5sbEk/Q4xivt34/wB/pvxA/Y3vEvvCs2tf21AbK6iaclnjkZozOcKWGDtAGAScEcAGvw0+DnxM1b9l/wCP82n34aSTSr77NKBmNZIw2Y5MDsVOeM10UqirU5UpvXoZVIuNqnQ/b7/grN+x5Y/t6fsk2mqaLaTjxR4CQanYSRosk9xbgZuIO2SyDeo7ug45r80f+CvH7APh34A6P4W8XeAFaTwdrlhH9il8wyNsdEdWZj94/MwBIB2mMHkE1+mH7Hf7afw/bxpoPg+78baRF458R2Md5Z6E8w+2Th0LKi5AUFlVjjOcduar/ET9naH4sfC34nfs+3Qt3Omwt4h8HSY8xn065kkbyVHX/R7nzIu3yvDjjFbwbhFJ9CG1J6H4AfDm7s49Ru9A1f5NK8RxfY5pMEG0mBHk3PTP7qTDYHJVnHG415x4z8Gz6R4n1DRdShgsdb0qWSCfDjy7l1bA6fKCecMDtbK9DXq3xm8JT+DvH2o6VewGO8spmhuIiCrRSIxU57g5HTqOfxltfg1f/tO+DbmfSoY7vxz4XhAe0AAm1ywUAKydN00A+Xb1eMrjmP5uqrFcqqdzGLs7HzvOklvIVIliZG7HABB9/evtr9l7/g4B/aJ/ZR+DuneBtD1jQ9Y0bRyy2cmsWkl1cwRnGIhIJVJRTnAIJGcZwAB8iagqaky2l7CLbUY8qbiVmVnwcbJAeMgjG7g9mB4rmrtViuHB3AE8YIPtWKs90an6Pfsyf8E+fFPwI/aEg1TxCNOudMtxJBZXdtMzNdTBhuPlsqsoA3DlQOOMiv0++G17atb6dLcSIsUUawgAbG56cjkgDFeOeM4DD42htBM8yadb7ULM7ENIwYgZJOABgZJ6mu38H38Wg/2PHeXVjbLdSsjNd3Ih+UD+EHhjkAclQMjrnFeZRxE61NTqbl14whLlgfUfhDxLawXYR5LlkkY4X5VwBxxXcWPi+2ghkETMWhG1Azc4JryTwjqUB8lCgleYKVLL93I7dO30rvogBYghA6Idr8BSAe/0qpK6MLmf8arjQtT+G+q3WoXS2tnBC5nd4yyKoGSxABJxjOfavwS/4KB/8E3ddX4ra/4r+HkUPiLSNUnN+1jYkPcJ5m5naJQP3qbtx+XkDtX7/S2NrqenSWskB8tgUZS3ysDx+tfHH7Y/wNX4aazb+ItJtYl0pJlS8tIYggEROCwUDAKkB8qBnbjvU06s6aaiXTSclc/n18S+DdU8J6jHb6tp99plyyhxDdW7wSbf721wDg+tf0Ef8ELfEUl/+x34OPDrFaLG3Odu04/+tX5uf8Fkfg3pFv8A2R8QYp9SGr6ldx6VJBKwaAQpEzKUzkjsD1HIr7e/4IBeMkuv2TtNgeYKtjPLGwJxtAbNexgq6rUlM5swoOn7m5+qkeoSS6ScKFBGBnvXE6tfDTrpi07nzF+7ngVLaeKbvXdNItkW2tG48x8+Y49Qp4C+7VmRaeW1RX2vIpwpYj07k9T+VGJXY4eY7PwN4ldbcIrM4UdslTXoXhnUXWVpVjCKfvZyDn/CvB9e/aC8I/Ci/jtNU1e1GpjDLptoj3d66nv5MSs+Mc5xj3q5p/7XV5qNu8mjeAvEF5bRjcJ729trFSvY7A0kq8c4ZAfavOnXhH4mb06NSWqR9MRpBrmny29xHHJDL8rI4ykinqDnqMcY96+Bf2pv2eT+z743tV0TSTH4a1AO0V35257eXOfIIOCRt5BJ6DFekat/wUj1XwLcOLz4cmaKMAlrbxAskhHsHtkGcerY96zfEf8AwUi+DfxssZPC3jC71TwHqOopi2GvW6rCZP4GS5haSFTuIxvdSelc+JhGtHRndhJVKFRO2h8yahoVx4js4k1GZCI52dWth5e7G4KCDnKjg4zyQKu6rq40fSzHAEu3iOxI3OPlyVDA9Dg5479BW1468NappeuNpSrARCTiQSMEni5IePHUFdrDPZqwprcDRpUaN0ktAZPtO5VjKYJIKMvckHdkgYPGa8BRs7H0ikmtDl9SktNW8SWLPqt6xUm4e3iHmWk/yjBdtuwjgMASPbNeE/tCWtxpmrXR82OC0k+YpC2ZCOowgwfm5yM8819PyXFppejMZTd6jBLFkGNUDmRgdoAOAyqNowD0BNfK37S0k8gklaKWeRNwccxGEFuynkjJIHauig/fMa0G0dB+z+yz6c93BDcxxId8UcshmIUnJX5RkAkk4HTpzXovioMba0QST29hDcpcjypCHldc/I+0glcMSc9Tt9DXk37MMl3oMkkV7DZMjZmE0SsWKsBgNnnIB5A4B65r1C78Y2utGD7GksS6hl4t7mMJsXGADzyV+6FGc961qxdxUr21Og+w2niDRbiKRJ2gv1aF/OQpvhYYZDGvOcZwO/vXzl8U/wDgkr8OP2i/jPp8+g+M1+H+qRpGb1AkTx3UOwlZ8ZTyiNhy53DCjPzAmvdItRvtU0q9DyGGK2CKvltvMbNk7QxPQ9eh69q+Lv2mf2jtT0H9rjR7L4eXWl6p4ns7Vra/08DyppQpEoty8pCSlgQfJALqwZQTkUUnKKlaTV0dNFU3Ujzrqex6h/wQl+I+m63Z3vi7xn4g1XQ/D0TLaXGmLDIktuxJ3pIzMwxj5vkOPlINdp8GP2c/h/8As4yaja+EdOsLG5D/AOk6lNKJZbhCgdVef5m2sTnHA56dx4b+13/wUc+O3hy70yzk8T694Rt7awgNjp2nu1olqyZJXap2NgsVYZPoRjaK8euf2/fFHxH8G32m6xB4QvL3UCJbq6vNCgea5cEcthQpJHBO3nA4rPkqqMVB80X128um/wAzqxsabrydS8WtO/5n6PaT4kBV5YbJ0tiWMTqxUNzgqrjAYAY98YznrXnX7TP7M2n/ALSXwqv/AAx4msZbfUomZ9P1BoVkksX3A7o5ATlcAArjJHHJwa4v9i/9uTQfid4H0rwLr+q6Z4Y8WQSKLCaRRFperlcBRtXbFBNgBQSNpx94dK9o8bWdvopu7XVJ7rSLuBZJJ4X+U25ALMdwIMY5BBDDORjjg89DFv2jhblknbXqu6IxGC5KftLpwfX/ADR+H3xg+FOsfAn4v3ei65avFd6TdOowjKs6xysu5QQDtbYwHA69+p6H4C/DPS/E1rrVn4g0uc+Gby7jsE8QxQh30m8YMbfe3aOTBBU8MR1z09l/bN/Zz8T+PfG2o+ItL0zUNVutQ8Z6hoHl2yPczyyARTxjgcnDuAQMYHbivrX/AIJlf8E/vE/gP4beI9E+JtlbWVp4xEMQ8P6jHEZEVVfErOXK4O/7rDK7QeM19FVxUY0lUvdo+dpUG6jg9n1Plj9kvxP45/Zb+Lcnww17/hO5ND1h0fT5vD8i3KZkcqssMM6vDNFIeGAVXyNoOcofvv4KfsRaT8L/AInah4w1WLRNU1d4saXeWuifZ54DKwM3mQK5iztHVQvLNxt4r0Ox/Y8tf2drPTdPvJp7mLT3KabLearHfLZ7mGQuxiqY8tSCCGOOSSSTD8VvFQ+Fnw4127hlbV18P6bLqU0cN4sc1ykSr8q53/eO9cgZ6c15dfEc8r01ZPc9GnQ5VebvY8G+JH7NPhD9prxymrWOo3msaj4HivrW2slClbuUrxHJnc21WXBwMEsfSv01/wCCWP7Y2n/Gn4YaRouqILfUbSM2ULzNkzIB8oY9SSOc+ufWv59f2b/26tT0L41aprllappq6rqMt+bVJDIUEj5ZA5AODk8gDrx7fWng/wDbBvPhd8SY/iXbtf2fhLVJtviK1DrLJp0rkFbxSFycu+CGQ9Tx82azznAznTg4dOhGBrczlCXU/T39sT9nyx+APxJsPHWkaNHH4Nu5ZItUmt+JPD1y7x7J1QKAtuxUBmBwuV42kkN8a/8ABRv4c/Gbwvc/DiaCLxF4v0SIxfaFdPKFwqkbY25LyAAgqBjgjOQavfs2/t86N+1r8HrOzm1K+8Q69rljPND4X0m2hkvLuzQYb7TJKuzMnKkKFAJK/NtLH8ZfCP7VPg/9lH/gop4qH/CPaz4NtLHxNKLa0uZmlutFhy5eAFkQ/PJtGcB1TABzljzZdGspOnL4ZL7i6sqMXzT1lH8T7vu9GnePTLW2tbq8FzatL9mW2O+Fx8rxyLtyGGwnDEccjmvgX/gs58ONQ8MaP4LuZ2uJooprq2DuhD2x+QiJiwAYhVyGycjJJzX1x4R/aKvv2uPilqXjvwv4c1fwL8PnLPa6ZqF6b06lfMi77hXkUMsQ2MNmWAZyQeDjzD/gpR4ds/iP+yT4gnXy5r7S5otRRlcFE8uXD8KMFghfJ4PB9eO7Ap0pwhe9h4iUatNyta6PyNuoSwYgkkN0AOMVjqgiuipG0t0zXUy2yo2VwjDIJOecVk3OmLeKrsAJEOcg19PI8FO2gvhK+ntNTzEQCp2o5/hbrn6V0fi3Wta0zY12EQsuQQ2fMz3rlvsD2SMFLHceSOlTXesy3yW6XbOyRJtU+o96zTcd0Nq+zFtra/8AEkhjaCeVXYf6tcgZ/wA969l8Nfsr+NPh5qOkarf6bHZ6S8yE3zSB4mjYlThQdxJ2uMEcceorjfh5+0Z4h+E/hPxFoGiXrQ6L4tgS31W0eKOWK8Ebb42IZSQyNkqVIIyee1el6Z+3n428UfDGXwbqsmj3FnDbeVa3B0a0+0IOhLSGPe2RxjdxnI5Arjq1q8XzU1ax206FJxtN7n1d+0x/wTT+Dvwi/Z9f4ueDvG9v4w0ixEJ1y3kt5YdVhnn8qJES0KhIoixL75WDESnAISn/APBPb9lvTNI8Jj4o3uia4Xtra582znhjleW0by9t1DbCPcACMJ1Y7XxkbWGZ/wAEnf20vhV8DU8ReFPFHhDX/iavxTjWy1exvrqKCzaZN7RSHdliSzEfLzna38IFe5fsN/GTXPjH4Y8SXmr2rQS22uXFtBIXjhijtlH7m3RQuFSJflAUDJDHqzVzY9z5U77tahhanvSjy9D2Dw54leeydLZrmBL9yvlyMUmRMbV3jC7WyMdOi54FfmF/wU9/Y3i/Zn8X6Le6Sb6bQtWjkjR7y5a5lEyuXbcTkDO/gexPqa/VTxHYQXbMpVXmDq0u6DbJkLtDbsZwQO/JHXFeGf8ABRz4cr8Z/wBnvxDZJpjOlkj6jprNmRopkXdhQnKBvnUbiR8wzjrXNg6qp1U2jqqwcqXL1Pzj/Yy8Up4kPiP4V6hLbw6d8QoFt7Wa5KrHZ38Z3Qyb2ztzgrxySVFfWP8AwRE/a98TfCXx3rX7O2utLFpes35v9NtsZlstTtgwkSMk4PmxhsrwGMQxyTn857G/uNB1iC9tyUmtJVkQ4z86kEdeCMgHBrsNY/aG8Rav8frX4kQSw6P4otL2DUo7iwVovLuYWUrKBk4O5ATjAJGe5FezVpyTfLszy1Po90f012N5Pe+IdU8OXeqW8vhXWbYQrLcxRxfZY5FDqv7sbFx06Dt6V+Sv/BY79nfUPh340tNcUXF3eaJPJY6jJDFiNbWT95Bc+oHJyecB16YIr9Wf2Wf2lfDf7WX7Dfhn4q+E4VbVLuS3TU41RZWsb+JV861cMu4qGJKAkko4JzXyJ/wX3/Zo8bftMfs9eDvHHw+h1i41Kzkk0vWtJsiF/tGzMh8l9gIA8mQMuCuQsinICgV5lJuNW76HY1em4njX/BJTVPh54p+LumfELUdDS4+J3hWyh061uZZybUQrEIUmEX/PcRnaXyc4JAU1+oX7Rt1qPhzQ/Dvxl0bSkvNU+HMjXOow2m5ptT0a4AS+gI7lVVJkGeDCfUV/Pl+zD448R/s1fFdYdVtJ9N1jSWWG9tJCpJQ4wdwyDwc5H9DX7+/8E+Pjm/xA8N2Ukwh1OC8t9s8W4srIVwVbPUYIyMc4r160k0p7o5IWUuU/PP8A4LufsP6J4c1a2+PnhTWobjQfiA9tK0O5WgnkkhDCWJlGQXQK7K3cMc9q+Lv2ZYtY+HfjKDxDorxR6hErJtvt32e6jP8AyydQQSr9yCpU7WBBUV9Mf8Frf2VviF+zn+0XoXhWw1TWtZ+EviO8lvfBunyTE2mkS3EmJbJNxOCjbduSBsZTgEsT5349/ZS+IH7P2lRaf4g0m4u7+Det7aWUbSvYGMrgb0ypY7uCMjg4zVSklBRb3JjeUndbHGftY/Bfwj+1Ks/inS5bXwH47VMX+namFt9P1R16vDKF27sEDc2GPHygAtXxXrfhC98ParPZX1u9rc27bGjcgnjvnOCD2IyCOc1758V/Hd742mUvC9mgfbGVcqQgVhtKghc5yS2Nx4HbNchp+ra/pFqsFnLOLZPuAwo6j2XcpwM9hx1PUmtqOHbRlUqO/uo/Xq48TtLrGqah5MtxK8ojWIDL8ELknI2j37V6N4W0rRpf7OvtYsdOlmsUM8c8sCztGxI3eWWBIBIXp1wK8v8AC9qbnT2uJQyvdSNIcdSSScfhnFemeFvAX/CVC0Ooy3ModWWOCNiqx/LgEYIyRz19vSvEpx5Uo9japJSk5dz0H4fWFzpsUEvhpLvXpdTvWee+1TUS5tFZcFokbgKpAGxcdcnNejeLfE+veG/DumtbaZq+sX2ozLZyppccLG1BH+ufzJFwueTg9+leafBT4eah8J9SsdF8OaK76U+57rVr2/3MTneFKAklsHbnC5CjJNfQdpp09i63L7H248xQuAV9apySMm2c0i6pZLFFd3iI10fKRnkLFn5IAIIyRtY4APAz0rlfj5oup6l4Uu47tVvfKBLHlSVHJ4wOCOPxr2q2sxPCkioXViCASDjPes3xdoC6no0ySAH92QQRgkelZzlYqL1PwQ/4KxeL01D4N+HtHScvJoeuy22CpGFWA7SST1KsuR1yCa9q/wCCBPj9br4f32jTXCx20OpSNt3YMpOML9M/riuc/wCC6/7L8/h7SbjxVpkMn9nrcxy3ccSKBE+3arP9QcAjuDmvK/8Agih8VF8KeNdetpXiiC7ZYxkAKcDJ5/3etergnGNN27kYuTlG73P3WuPjNovwx8Oatq3ivVbXStF02EXhnuHEcaJ2Vc/ePQYHU8CvjD4xf8FPtR+LkImhe++H3gqR2ihaNi2t62w3fuogmWXIwdkYDDndJFgbvlf9pr9rq6/bN+LtzcvO6fDnwfK0OmW0c/kJrU6KGed36iNVBYtglFxgb3Svjz9pr9rC71zWpNP8PT3MM6p9l+2jEYMHXyEQcRxg8hFOOhbexLDT2cq6beyOelTpwaurs+8vGn/BQjS/hvpNxY6LqWh+EGnkD7Ckeq63cseS7Ft9tE2T1cTyerkjNcL4Z/bUT48eFvFGi+KNUvp/FlreQ3GjXvirW7i7sruzXia3EJb7Mkx3o4AjVcK6jLYB/OvwV4SudbuXuZzLK0j/ADSSBmeZ9wGB1LEkjgV9OfslfADxd8YPjg3hSz0yCLxCLOU2un6ncrYTXLKoYQRiUrulcH5Y8gt27VqsqpOF2tTeeKa0RtftV/tZeIf2bNdi0G4+GvhG4sLi3L22qtottHb6ipODJbTRphlB4JByDkHpXC+D/wDgorYeJNNjtNZgvtLuYyscUMB+0aeyE4O+KZmjBHH3UQkEjep5Hu3iL4baz8ZvBPxC+GF34W1M6lpmlNqtrYi3aS9sr+zuIPNKw4LBvs7ThgOSo65VTX5veP8AwNd+APFM+nXSOpUCSNiNu9G6HH6fUVi6Ki9dSlNyimfrb+xv+2Rc2+r6T4av7+Z/DV+hSyj89jHYlsAG3LsWS3DsoeF2Jh3q6loy719lW0c/2F4Zb5WuZXDghVj2ruJwpzuAAIDZ446DpX4afs6fEu68MeE0klYI+jFb23keTbJGyN8qL67kZkIwRtZvQV+2VlrVxdLa3kVlcTJdwK0csbL8qsFGDlx83zluAc7RnFfPZrQjGSlHS57OXVHKDTNmfTrm6eORpLaD7HuO6OVsuynhvlP6D/6w8A/aI0zUdYmuri/ktZpkDFZoLZoZCAvz5Y5w272xzmvoD+yVhne2KNFcARDzJGVAyfeBw67QuMjPOQTznFeS/H3ToNb0hZZ2jnezlEyEgojEHIIBYnOcDBJBz6dODD6O511Y6XOF/Z+u723vjbxwbrZGE5jnCnZ0wUYfM4wCMd8V6L4itZH1i9gmilBuOu454boVAAbODnIJ7Y6V5x8MfEBi8VzmS2iVnC5Y4UxgnC/NnAQ+gyK9o1CwkguDeXtq5upUVWxIZDsAAAzj+Een8q2k23cmkrqxyl14b1XSLGLV0sXvdPa9aAzurKNuG+6G6sCBkYBPNfmF/wAFH/2cYPgz8Xo9f0GSaOx8QSNcsPNLNaXP3mQHggNncM55DDJxX6uXerLaQJZDUUZZ5BtiY7kKlhjceBuz3HUEda+c/wBuz4RWHxa/Z88U2tiWn1jT4G1a1t7aP5pHTLHtz8gdTj26V1YOpyTt0ej9DGrBtNrdF7/gmd458Ef8FI/2Vbz4Z/FWC7vta8NyrC2oxSD7bYqVEdtqETnOD1ilDcMVQnk8+I/Hn/gjT8YPhR8VJdA8OaDqPj7Rb0PJpetaPCXguIgesn/PKQAjKNxnoSM4+RP2TP2p9d/ZB+Odj4t0YfafLikstSsHciDUbSVQJoHxxg4BB52sqt2r92f2Dv2/9J+IXg6z1PRb0eI9I1EKjJPKILmyI+Vo3ByFkQbQSMBuvcE8eOlPATtTdqbd436Pz8j18HL+0oOX24qzXVruvPo+6PzNh/4JHfGnw/owvda0a30ERscLd3aFo0xxuSPdht2QCSK+s/2OfiNqut/B2/8ADfiq7/tHxZ4DtvKjvJFDnVdOYqqiTzOXktXPy/7EmDkAY/Qnxne6f8XvhzqpbSryyaSKWNRceWFxg/MCD7Eg9M18K+DfCfhT4IftFDz9dt5pfEAuLFBGplmj3RMWUqSF46+nHGTXDXxs50n7dWmtU1s/JGlHAw5406DdpOzT6Pz7I9r+BfhyXxza69J4V0547ixJ1e/mkihgW7lI2s/yyFiSEYZwOnSvir9oz9pXRvh9+37o2navrLT6roGoquzMstvbRTQoRGySJsWSNlVl25UJIo+8CBz2vfBD47eLP20rzW9LuZtL8IXckFtJdRambWCewSRQ1s8UZEmWJcFSpByfm717L/wUN/4JL3X7RdonjHwpbvpfjOwiWAGCZZ4dSMRCoJHEgCEKCA3UFAGByCvbho/vb1n7jWn/AATyq/KofuV7ydmfaP7Y2u6Zr1j4K1uyfWGt77SmkmfUZlkQuETDI5GcfeBwcc5wCQa+fL69m8M2moWzqgN1IYHZdsikMOAVVVdgR1yMV5N+xd8Kfif8NdCurD4o3kMssRjstOgi8qZIYc73zKgBd2LDBJcAYxg17lqumL4UIkZGa2uEDxkF0iKjOcMw+c5IHQHt1rSyjKy26GajJx97Q/Ez9qL4bP8As7/tHapbWNpe2OlzSreWMd2m2QQyHIHQfdIYDIB+XkDv2vg/9oD4jfGOzf4e+EINHitNZtJInsYbWAyakEidmMksoLFmVSAoYDJAAziv0Y/aV/Y58K/tdaBYT6nCsGsaPNutJLWQIZV2ANGzHqjdSCR7EE1c+D37K3gz9m7T4odG8O6bo+s3LKj6nLCXSUFt7J5krbvmXAADFQSeua9Kpi4OmlLc5YUpRbsvmfmz8EPiN8avgJ8WodC0uHxdoHiia2S2hWxR4b6FJCGVlK4K5DH5wRj1FfXvxH/4JjeGPiRoGlaz4h8Q+I5PEKFpNX1ZpPMuNXkZQ+2V3LhHA2gMd3B5H8VfUWv22k6LqV7qFtaWsEFpZyzvfzyZaSEAMUJYDKAqSBk4LcVR03xFD4rW1uoNQgVdWeSOJJH2sxAJIII2nG0dT/FXNVxMm04aWNFS35ne5R+D/gbQ/ht8INJ8N6BaSWtporP9njuGlLyBhvOZflLAs5OD0IO3ANSfE/w+3xK+HOr6S0XlWeo2ctlc7hFlGdMFuPvAB85GSSAMdavateDyoYIzdw3FhP5RIiLCPODlSyZkUE8EZHJFVQryhDefaY7wIPImcRmPy8jJONvzHn7x6EcZFc61fN1NOX3eU/Orwv8A8ElfFviLVTb3/i3wZpitGZl/0iaaVsH5gUEfykcHDEHHQGtSx/4IxeOpdT8ibxN4QgsHcql1FLPIZVB64MaqGPA2lup/Efod4j0631C4azvbWzvNNRQ6yGESbeQAqkluQOQQR344NatrdWmvWEMWlp5xhwkUc1uyPH/CUAKge+4jntXb/aVa1rmH1Gnuflt4i/4JFfEZbuf+wLrRtehhbDKZ/sk6nOMFHyM59HI+tbfgb/gip4+1v7XH4n1fw54bkgjY24Wf7YZCBnJKfKF7cMW9q/Re503bq0MoElrco7AzcE24wcqQzZKkA4IGc8Dinw6RfXOi3UT2SatEcpIbYlW2jnO0nOQAThc9Dwat5lWkrAsFTPys8Yf8Ekviz4ctHng03Rdat2bCPY6gpZh/eCyBG2jj3B7d68+1H9h/4u+C5DcyeBvEO2FgrkW3mqATgfdJ4PY9D2r9jtEsHsQsI1G2hhVzNEJJWZrdtvJKnBwfk+7kfyrVttHvbzwcmp294t5baoQ8KxKMSZ5jVVAyOSVXJBJXA54Ljj5NWauhPBxurM/GP4afs9/E3T/iFY3tp4M8S6ZPDfI6XE1jIkFvKjBgXcrgBep9q/Wf4PjQvC9lDaSomnQXLPJewC2Cx+Y3zM8ZcBX5ZsHIIz0FdHpnheHUbKJrm2WNIyGkZZMg7g3BAJYevIBINY/gT4h654W/ahurPQrW9j8PadpK3lz9v01J9N1AkorIJSD8/IIKkMoByMVz4iv7SPKONLklpqdlp3imLREKDULGyEo8pbi4bZGiyEnDSKrDB7Mw4zgZ7ZXiC/0671h9KmkJaGAI08QQQwMc7d3GCd3PIPvkc1PrHw3vZPEMV/aXckaGCV5rG2bdFdIzZOQVLZQcAqRkH2qPUvD8UGotqP2G0uCqiFpJCiuzg5CDGC3Bwd3H1rnkrWaOxLQ/Hf8Abm+BjfAr9o7XtJQW5tbmY39mIHBUQyMxC4HK4ORg+mR1rrP2ZdPtPj3+zt8RfhxLpllca/pdoviPw3LsjS6E0Tf6RCr/AHpFeM4CckMuR1Ne4/8ABYD4JyXWhaD47tYI40tpH0+/8mNtsSOd0DdThTll5A5P5fHf7OHxkn+BXxv0DxPGFeKxn23CMA26GQFJAP8Aa2sce4r3Yy9ph+Zbo8Zw5Kr5up9V/wDBE7/gpZD+wz8WtQ8LeK4ZLrwD48ngtr9DLtXTJw4VbkksNigPhyMNgKegIr+iUfs86x4g8M3WmX39kz6Nq6m5823bJBYdSDkfdIO5MBic96/lY/bh+EafCf49X62DxPo/iSJNd0+WIBYpYbjLhk/2d+4DHAGB2r+iX/g3L/bF1f8Aaq/4JqabZ6nqtvrHi/4d3DaBciYEy+QjM9qW7sTAVQN38vnkGuTGJyXPHrua0pNOzPjX/gvN/wAE4NK+Afgbwz8S9BOmLdaRL/Z+rlZWa8urWVyYpnVj84jfK/LggS85wK5L/gkH+2lB4S1NfDmoXqyoGBgRmG91PORzyAD+WK/Sb/gqJ8B9F/a++G15o2qaTBc6taRzpZSRRn7U0brtltzwCrbeRyRuVT3Nfz2/Dgap+zd+0E3h/VJ3iu/Dd99muJtpBkt2KlJAvXBjKtj14rpwc3Km6T3FUh73Mj+njx58HvAX/BQn9nSTw14v0yC7sSRJDPFIEutOnAws8TjlHGevIOcEEcV8hftF/sreLvgC9gfEWoS+LtPsdtra+KGRRcXkCjbGl6oGDcIPkDjKyKFP3lKt4b/wRK8ffHhv2sfFmqeL/G6ah8H5zcWujWUk0Ui6gxmXyLmFF+aJREOQ4UktjHGa/Ybxf4Q0v4n+GL7Rr6CO7sNQg2vF5Y2TrjkjHQg9xgg7TWUoSinTkONr3P59P2tv2U/Cni3Rhqtq1poeq7wkctvzaSAsdiyrtBU4PBxntz0Hyfc+H9a8IFdLu9IEklgDErsGQuu4kHkc9evcCv1o/aO/Z+uPhH8QtU0ZmSBrZzJbeeFMd0hYETEH5ixCgZB4IOenPkWveFvDoltodR8NWV5PbW6Qq90y3D7Bnbh+4I555yTWMMZUpaXubVaClrBG/wCDopZVi2geWrEAdx717h8M7aWf7I0VvJISVBC5APvxXifw2kvn8SmeVrOLw01uAj7sTNMGIbHHIxgZJwMZAJYke0eBfH66dosttbNDZ21ujMZpJAvyf3mY4wPrgVtUetjzEj2/SdLTRWhS5nRPNkEcccatLubnso+UEdWbA+teh6Q+lQQqJJJJiwETAjGCDxXwd4y/b5+D/wAJfGK6xqni9vEviVLZrZbHRQ92IFIyUU7vsynj+8TnuOlUZ/8AgrN4m8Q2csngv4J63qEEmfLu9U1cQR5ADZKRRFRjOP8AX9vcVnKmilfofoLaw2Wnxyoz74N5kQkhWiUjJHXoDUOpi3l0uSRXZ4iSGx8w6fnX5P8Ax4/4KK/Fz4y+EJfD2rfD3wzDo2oyhLkWeqyQzqiNuOHS7QuRzldyk+hFcf4W/wCCufj/AMEalpNimjXY0nRUktDajVpZ/tUYGA8rSea29QOB5vcjLAAm5YXmVrgnrqfXP/BRn4JQ/E74Q63pgV3t9StJEHljeMgg8g+h7deuK/Bj4Y+LdU+BfjTxXpUEjW15NbS2CEZBU7xHn1+6x981+wWi/wDBWPwN8ddEW0vrh/DupySYSO4XNq7H0kGQp/39vNflt/wUO8Pw+B/2sr3WYIY4rXU5luj5QyrHduLceowfwrqwtNxvGQ5K5o/EzxlH8P8A4WJbRMsVpYxLYQbTkyHdudv9rdJubPoAOwrwfwpcnxh4pUlWjgZtmSOT83P6V6z8QbL/AIWT4LSOONZns7t5BHnadpLkH8QwP41yej/Dy60yaOSWNLOAKZEcyKvHTdgHpmvald2UNEjjgtG3ufqh/wAETf2dfh38O7eD4p+Pp9Mu3s7x102K4jEsWlRR8GcKQQ0rvwpwduOOSa+qf28P2cbj/got4PufiH8LPhAr6/psiS2niKa/Om6lqsUe7aVjB/ekfJjjOAAHBytfkd+yp+09cQx+DPC+oTOPDdrrccV9Gku0yq0oJGSOAVyPYMcc1/S/+zD49tr/AMA6ULcILR4AEjj6RJhQEwOAApGMVjXVveiRTjdNS3Pzb+GXxVt/C158M/jnr2s2g8T+HrmX4feNLPVrEwXNjJJZyqkt25bdIqlQ298SFUweVFfmJ/wUo+Adt4i/a71C60fT4NEXVXf7Rpdy6Qx6Td7m89A+SgiLYdWz0kH1r9Jf+Ck/geXxP8ev2odF0qNhcT6Zovi/yo2UCQQAW90444ISeRzk8hWr480z446pr/wwt/EE2j+HfEmr+A7eBfF+ja1pcVy3iDRYvljvFmIE0UsCbIZfLcNs8qTB2yNWFWLpPnauux0UXzLlXQ8I+Gf7I6alpvh+yTWNO1XXNf1eCzFjYT+a0EeC8jPgY4jBPBOK/WPUNPPgPRZvKljns4NsSqFYGOIKAG2AZJ46fnX0p+y5/wAEyP2bPih8OPB3xo8AeDW0mTxHoK3lj5GpztHax3KK0qKrsyhwcoT/ALOPrkftVfAXQfgdquhz6fezW2gaopR7l/3stpImC52sRkbRnrxyelfN5lCc37VvRHtYOoorktqz5+0LWjDYWcVxDqEM15EZ4jsWJUTIGSpPLbTnHqB06V5/8cL+eW2V7a1t7u9u5Fa4eW5CO2SuGUBW3MFPQ7ewzXqEZtkhj020vImWSbKlnwJM5cn5ucsckjJ6fSuD+N2gSab4VnZljESwBHBRFhYfwqpPGSVHvl/Y159LV3SO+aajqeJeAZbq18RTyveyiC7utk1uAPLGWJI5IYHJx3IOK+htP1WSbw1c28F0gjIPmBXG7lSrICMZwSfmHO6vmD4f6ujXjwpbN5lvNvlmxgE7+CWHUt1BOc5wCelfSOgvbS6bLPcLbo8rIgkdhEcgZA3DjHfpj3roqRszGErbFKxjj0/RLLT5FuYrWC3BgdpDNJGVCkOzFizZ2nO45xUXxu8e2/wR8Gaf4g1BLS8trpntYo7WEzO0jfMHYANsAK43BRx2JIqzq2lWV3NBcwwG4itk2SETIC+0ELLtLAtyW+YA8jBwMUllOsOszRanHKJWiBCM3mK6txjcuPlAC4BOcGlB63CblZ8p+cH7Sn/BNXxd4p+Jo1fwFpUOo2PjAnUIdNgmEd1YyuPMeEpJtJU5JQjJIIGM14X8B/2g/Gf7GfxPnudJLQNBL5OpaVeBvs93tGCrgEEMpJww+6enfP6+6pLp/heA6nZSzyK907iGJWcgn5mVR1xgvxzkDjmuH+IH7KHwz+N3iy7u/E/guaacSA28kN3O3lSbVBEjJtLBlVch2455HJbuliYVYOniIpo56dOrSnGrRfK120Pm/wAJf8FpNkAii0nxfpNxckK1tZzR3VvGc/8ALJWK8kk4yvVh079z+zXoPxL+M3xMXxl4mtZPDfhaK4huoIdQVBqusyKxKiQn54o8EFgoGRgdya9g+GX7Enwr8G6xfajoHhHSU1jQovtAmXLtCxI8sgSswD7mADqQcsDng12mg+Nojqi2yWjIs0JfZcxqj7shm3gj5mBOODgEEdQRXkvBYWMrU4v56r5Hr1M2xlWNqrSurXSs7eb6npfw58SzeHdVNtaT213HNOBHdfZzcLbwLu/djIV4yWcEk/NnBweaueP/ANoe58Q+J0tp9XtdFttNEl3N9nugIzgjJUx/Mx2kDkZBVhkDJrwn4h+Kvi5oPxU0TWPh/P4e1Tw5N5NrqWnXqJbXUaM22VuSu5QhHCkEEDAJr0Cw8KLf38drHpdvbLHIcpaTbAkb5YsFBGWLluCMnPXNck415T5ZpKFvnc6sPLDql7SD95PZ/wBbGj4S8SX3hLwncQ+JbyXX7q3Mc8VwNOS1YRuo2KmGzKd+SWLZODzgVx2r3Ed9YtHJA8lvdyJNGSQxiLSE5VWDcBkLKDkfKMdAa6rxdct4W8Oyza5BHqWlW8UkN1Hcu6SCHyzIYwEBJITeQMYJAAw2DWp8Hfip4D8Y/Dqe/t9P8UXt8EaGzmLxRWayqMbmUgsCqueNo4yBgNkaUWotJXZz4iLneq2vQ5vwt9u8MWER0+0t45IkAhinc5jbk7SSCvTJHpkelUPiH421d/EOiWx0XSL7RLmBrnUJLnUGWSFlcLhBtIf7yEsuACBnrz2Gn+LTqcX2LTo9DDZct5ELCdkBwokYj72BjPtjHTOVqPxHmtdVe31N5YWkKpC6RlomXb8wBKkKzADnHOMV6TSTTR5qbtpsQLqmm6opgCWltdWxVzZyfI4h/jZsZOAMZx2PbNZF3LYaV4XFvb250+0s7sQzRW4wQrADAVXACZw42fNhu+Rm/wCKvjN4S8AQWcOo3Fvay3szXERnjDyThVO5jIclEJZM4Ht15Pj37bf7bul/CbwLpOs6Ja6Rr9z4gvjG6G+JSFYlO4BVJbPzYB42lfwrk+sQdZUne7N1hJ+y9u37qNLX/wBo7w9pPjm68N6ebu71O0Ilu1iHm28TLgsjOc7ZDx8vPUkdCK9A8Na5b+MtHtoLMQSRXEQk87zD5kgPZ8naMDgEc9j0GPzt+D8lxqdtrnxL0vxK1rf6vdXEtxbXkSxRQzBs7Q8ZJCHgE4yVOMZ5r7C8A/FjTvhP8MVv557a5tNZ8vUGe1gQeXKY9pjV1ClVJy+MgEsck8CuycUtF0MLdV1PXNO8MWHhSzk0zTVu4LK5EjSefcS3Qt33syRwqx4Gf4VbHTpmrPgrxBPp0k1pp+p6fDFeM0VxNdMsatyAy5bKxtuKjBOQeuO9P4P3Fn+0QyiMX9k9r/pJmtZds90riT93LjI4JxuBBxjgYzXQan+zFrNjqo1X7Bp1rJcgyXNta3jSGSTGc/PgE54yeScknnAVOi5KxlOqotJs53xZ4fhne3W1WaM2ai6MjDyd0gyC7sp+ZOv3gQQQeKo2HxEutLv00aa5Fnda3C5SBYy7ybPm3lAMqobA4xk4xnkV3Xw+/Z4vPjtD4u0vwp4q0+D4j+Crb7bB4Sv7V477WE8sMAkjsibW5QMpkQEgMAcNXzs/jTWdS8EeJdXTwpfaL8R300WdxpNnqvkalbTxzOkdu0EpVo2G8ylgpVhkEnK1lFO/KJ4m2yPdbpItR01CYU+3ttzexo8q5H33KHazDAbGecjkcGsrwV4Y1XwBIdH0jV7K9sbuRp9P0+7uo0ltYy+6YIGyzxhuAgztLg9DXH/s76h4zuvA0N14ujtLXxCuFntY7lJJMl3VTLsym7HPHyqDySc13DC/064F/azabEJ9kblpS00kzA/KNrEoQF5PIOR04q1CyeppGp1sb+qajqOraNdi9uYNP+yJ5ky3HykDcygvgkYOMgDH4VmeGxfuHsXR4ZovMuFjaeNpZUyq8An548MD0BIIHBrptO0/UNI8Mwa3rFgHe/mltvtEzLM08iKpZZFDKfLwcghcDuDzXNtq0DAXGnxRWEdnaGREQBEdiR8iMBgKwx1+uOKnlaLUk9SD4m/E7VvE97bahqs2nx6dZ26WU1xMv2QsEwkYbPyk9AcsCPlwecVaj1Wzs7a+06/W5RokbyCAplWXAKs2/kgbeSMkccVka/rF28+npcQapLbtcRCSygtvPWISsoDspbDBXC/MhyOTgjgSa3a2/gjSwumSwJb6w8i3LXDFykoBZWYsW2odrAg4znHGKuT0RVzmP2hfg1o3xo+DfiHw7qxu5P7d0/yNOnjlKILlf9W7Dy2O1WVSeRjGelfh9reiXei63d2V9avBc6fM0U0bggq6thgfoQa/fZtAsvDng+0vJtZ0q/t70fvBHmN4HX58FWAUtjsNwIUH3r8zP+Crn7PVh4P8W6f450GGAaT4hcw3rQ78Pd7WfzGVuVLjdkeq5HBFehldRJuEnucWNppw5kcNrHivQf2hv2JNLhv9W0nS/G/wqBtLSG7mjhk1awc5CIDzIyYbAGT8v+1XqH/BBf8A4KE3n7Cf7cehR3t89r4L8fzQ6D4giZgIYleQCG5OeB5UjZJ/ulvWvinRtIGu6zYWSzxQyXUywrJM2yOMscfMey+p9q6r45/BrXf2ePHJ0HWzb/aI4o7qC4t3JjmiYHDIeD1DAggFWBFd8qUbOknvscindcx/Yd4y8PQ+H9cTVdOsbZ7gs11IFPmSKjSEmdGIwxPdRn5egr8NP+Dl79key+APx98F/GTwxZTt4Y+ISSWuoXECZtobuMqUToNpZSxG7GQrD+Gvv7/g3j/4KRH9uP8AYwtvCGt6pDcfE/4c266PdPcsGlv7EIBb3PUFsqPLYgE7o9xzuFfRn7VH7BWkftV/sfeOvhb41ntUsdcjMmk3W5QNNukG+G5QnGGWTlvUFh0avOpTdOo3J6o0Ur7M/ED/AIJX/tbN8OvGNnod7MBZXTb4GySVY7cKAOOvev3Z/Zt+OFt4o8NrPc+bE7EGCR3CBMjqcnAU45PPQV/LLov/AAkH7LXxb1fwt4ggm03xH4G1KWzuYgwJJjfbkMOqkjgg4wQRkEZ9C+Iv/BXr4t+LI4tM8Oag2hwRuIoY7QGU8YVQAwwzE/xMDyeAtelVXtY8y3ZlGXK3c/oj/bz+G3hz4n+DYL8avpsvibRGa4trdb+IyXcbAiSEoWyQcAgeo4718l+H/ghYR6Yq3urXRmBOEjKqsC9o+2cdM/4V8c/stePfFvgLw7Hrnjnxh4q8d/EHXol3pf6xLNBpMXaFVZimRyzOMAZ2gDHzeh+Kf2qNH8PaikGoXWjtdNGJHN3MEYkk/dHZPTPJ5PeuWGBT/iM1WKa2Mv49/tL6H+z3osLXwl1fW79Mado1sw86XJ4aQj7iZ/ixk9getfHX7Qn7UXjr4yf8S3VtWsWs5Yi/9gWlwLe0sEQ7i9wcgA4wP3rM+QOBkY8N+I/x11fUdc1K81LUGvdW1JszalyskXdo064wTgEfdAwMV5NL4yuLvU3eEKCJCwbcRznOcd+c8nmvSoUEn7yucZ9b6/qPiT9njT/Dfiy78Rabc3Pi6xE2n/2NJayfYFiJjKGdlkkhkYDHyqpbBIY4Nee+MP2zPEMWpzXB03SdVluQWEmtLJrhQnuPtTyIOnQRgDsBXsX7JfgbTf2uP2YovC18LGHV/Dks+m2U06hTbSTPJPbyg9QrN5sZ7AhWHJrivgH/AMEv/jZ+0u2oDwz8OPEd1DZXj2wvrwLa2a7JGVsSyskbtlSPlJHccEVuopyd0Cb6Hi3j39ofxV8RkkF7b+GoRMFBFloFlYnhtwwYYkYcjPWuT0r4qyaJqCSatpFtdgDbuB8p8ZJB3IVO7k8k5PrX6E/ET/g3/wD2gvB3w8j1Ky8IeGdWnlTbsstdglmRgfmGwyAMc8EBq+Gfi38HtS+HGtXmheJdNutF17T5fLntbqAxNwcErnqAe4yPep9nTd1HdCnumb/g34m2/jWwa3tbqCNo2JFhqEgeR1PaOVhvGfQO307VifFfX7jxR4ZmtJvtE0OnyCS3WfmWzPQxk90IB46ZHHBrzyPwrfWHiKCOzhmaWSQeSyZBz3wfWvRfiGY7HRoBIrx3zQGC5B538Dbnntt6+1YyptblxMHwR8Y5NN0w2sxVsIsR3Y/eqD8pz2Kjj3wK/aP/AIJv/wDBHLQ38J6H4/8AinDZ6/fahbpe6bouWexso5E3wvL/AM9pNhB2/wCrHT5utfhR4cv20XWrS8WNXa1lSVVYZVirBsEehIH61/Wv+z3450T40/sw/Dr4haDcRvpeu6fa38kEYBA3Q7XTAHGyT5ce1axqtKxMoq5+DH/BYH/gn9qH/BN744aT4i8N3F3ceB/iBJPe2ZktzFHp9xHIrG2OCRlY3iYE4LfN6V+gH/BOj9vb4qaxonwXu9NstLvvh1r1rqOm69dvDvuLK9tYkMaF84QnzYsA5LfN6V9p/wDBVD9g+P8A4KD/APBPrxT4XsbaP/hKNPgGu+GJMfOl7CpIj56CVC8R7fvAewr8B/8AglH8fNQ+GXxwsvDV9cXEVtaXrTtaSuQnGVkUqeAynaf++6mhXcouK6idKOjP1V/4LVa94g+BHjTw18YdBtbR7Xxz4cvfBevrcxMYkUoXjfIIwxSRmBJODEeMV+fdva+IvhTa+FviBp+mvBY6vLO2kXkyCW0vwjeVcWkgHyujBtjxt95Hz0Jr9rrr4beH/wDgoN+yfr3w/wBaeI2mp28UlpdiMO9ldL80cqHrkNtyB1VmU8Ma+bf2O/Bvhz4x/BbxV+xd8YtMs9A8a+FJrifwzfRxj/WYaRZYT/E6tIXHP7yJyO3Ozd6TaV2uhzU241NNmfW//BDTWfD+ofsKaPaeFp5ZfDUN7dSafZzPvk0ZJJWeSwc/xeRKZEUnlozE/wDFV/8A4Kk+A9N1D4XaDqv2dWnsdWESx26AuyTbULY9A6Rk8YwDx6/JP/BFHxjrn7H/AO2T42/Z88XKYG1Z57m1DN+7+326hmKeontmV8558pT1Jr9Dv2jPh/b+P/DxtZ4opIlUtl0yExzkEY2/N714tfD+5JM9OhVXNFn5tpDM1vCgdRburby6HcrdSAAOpOeWxgZryf4oeJtS8WeFNZmktpLM2xaCGO4O3cEYqzIig/L6E9QQeK9d17UbrStbuVuUlmkjDw3MafIIGU7uSR0Lbgcnt6Vw/wAW9BR/DD3nmKX1NPMUpJlklA2KCB8qghSfkyOc9a8On7r1Pcm+aNz5c8Damy+NYLUwXMAlmWF5UdlQ72YgqVHDHCsUH06cV9X/AA71XSbez04rBfXAvWaFu0SIQVGQCMZzjocFq+ZPDgnHiR7e7t2SWd94SRPNIViPlyMcANjcx5xzzivpD4HW76fpqhhb2FtZk28ESQhUmXglmwflUbQQoViSFzW1fWOhhRjrZnUXujWMkt695PY2EUH75FuPk3KuDjrydvOCOOuccVyU3ha307xLczSyPewyMkcd9FKsgbCfM0ZU/N820cgBuhBwDXd6jqM/gjWbnWNK0/TdT1Zbdljg1OFJImLDLHByduPlyBwQMA1yWoa4l/oIju9OSKWH97Dl1aSJipIHc8nGTkHFc9J30ZvKNlcxre7XTfExg2XLSOJDCIol24YMCrHIC4VsdwAOhp6gnW1S+RVEMm23Juwq3DMu5t6A/LgqdoDHhTjPOKmkXuvXfgxNN1S30W31CQ+fFPaSMSqkcIznaG3HjHVT3NTXII1OyvdQsBFNFHHJIzRKAXAUhGOfmUbmI28gNn1rWXukRjzbGvpl9JcJJC9rDqlzLKFRreMNLbs2BlTlSPmIyc8DGRU3jfw7HrGl6/bwaVHFqiqsbzMjGR9xYNwV3IVO3gAn5j0rC8VW0WgeDZLwXtza6YLn7TPJpwd3LcSAKYvmLYTORgNzkkVR+J/ws8S+HvixZazb+IfFcV8++8awk1BJkuUeNGPyjJHykNgjOBzg1wRxDdZw6JXudlTBxjQVVPV2066mn8P7rU/s1nZagLyaadVRpzboq4984CggOSQNuVwcnAqtrnjSaTxhHd6JoV1eWMqm2vPsupQQ38DBgqN5LMnG7hmVgQCODmvSrrwnfat8EriS4jSO81B5fstxcxrDcRPgSBozKVEkgQMNi5AGSBkZHK2/iO+1vSo5ZLqymv7phZQ3VoPLhkcn5YUIYgNtBOAQFKnPODXS5J6nPFWWhb8R3/8AwlGhafZ60Li6nlljumECOjZUYCOCNw+cABhgnaOVPTnPDXjGPQtOuNG1iAeH7C/QGyeKaS2iutpRmjKPgOR83KkqcY+U1zfxP+IV18MvhhqnjVbLRU8T6XpwhDu4YEFhlFdl242g4DHJYjk19u/Af9s34beA/AfgzwT4k17w9ZeKfEOiWmo6ZFqSF082dWkCNGVwnBADlsv7EqDpRpe5zW0TMZYhJ8r6nyR8WNb074T6VpGp6rqS2BR0tQZy8MNvMY22FieHVQCcZ54rhfjh+0x8PPh74gtbWw8QaZceMNU0xp9J+1XEKxRSFT5SvLG2E3bgRv4IzhsjFfUE3/BQDw1+0vJ+0P4K+IHhfwn4j8DeCra38lpIV83ZNGQyMzdXinR2VvlYbdoOcGvyh/4KReBfBvhD4y3HgjxHa6l4N8W+GbW0h0yfTbBdQttXt5LaAwpMC6SRTRgCPKl1YqxwM5PbSwvPNKehy16jS0On+Hok/ap+J+o6F8XE1nT9e8JaLdXNpc6JNFalJS0S+XOAske3JAyMLxypzXyl8f8AwXZeGfjrqWk2fjfS9Z0Rp44sxzI0+wBQY9keRvjwU3nbyucDOK+6v2WvBui6d8G49S1nR55oNCsJLLxPrssxs7pLQM0rrNCVZpGiG373IRFHPOPjj9rTVrPXNU1nUPC2geBfC/gSW+k+xz6LdWk97qWC3kmSJG86JnUhiCqKp3DA6V0UIwdRqEdV1MK06qiueWjOW+NFxqmgfC2w0nRzrA0PRZzdO01sqfaBK+fMZ1+8oc7QzBRkjHTFdv8AD39vOXwv8Gb/AEG702C+W7t/J82aPzcvt65Mi4PQ8Zyc4Wr37AN9/wALX1u78H6rcNqreJtPazk0+8UNFfWyNmRIHI/dzxHEibiVbkHBVa+r/hT/AME3vDPwZ1Oa80Lw3BqGt6npsyWz+K0ElpYyMcCKeFhgBiNok55IOVGclaVNXjPcKSmrSp6nX/8ABF/xxBrXwX1jV73Za6u5t4RLcXisJIWJCbVOAAZMoMsSzAjgjbX6FaKjXOnRxNZiVZRyxOATnpz0PGcV/Pr8M/DPxx+H3xIvdT0Xw5rVwnhbXI7/AFDT7ezJso545BKoESkB1yNwROMcjk5r7p+GP/Be6OySLTfGHw/1PTtdiVY3FrdCMbumfKuFVlHGcbnIz1NbQgktDjqpy1b1PuX9qDwVcz6RaeIvC98vhvx74UJvvDusvHuexmABZHA+/BIpKvGeGBHGQDXy7qHw6tviz8c73xh4qnv/ABN8S2miivNUuQ8VpPJEgCSxooVNpUkKyqxUBcjJJqPwd+3rq/xq8SWc7aDeW/hqXfJH50VxLDehB8yGYxorkjJCRggnkv8AIFb0nTJtN0q6t9QjkltoYGTyrhYzOYwOArZAyEAGeCeAOea8+rKPPeJ3Yai0rzM7Qtd0651G6tIjqVrqFq2+dJrR4i2G4ClwMbtoIKdR1xnJ6bwh4atNQhL6nP5imQPDLIz25jVlBCMAMswxyD9cnFZepatFqUMj3zrMLhMeaDLHsKtkqXI5DZBzleo4OeOk8NeI4tP0e8gvoLK5syVZbWeJSYtobaVOQykbx064rB7HXboZ2tLdaWLS1a+VVf5I5vLBQoWDFiUySMAAZHXuKg8QaHoLWEE9ob0ajBkLPCzBZ1RmO3acrznBHXIqK+ubhNSljlJUxOQqSZVmLHHBJB5BBy2Ac84ptj4WB8X3tlZy3l/IYDcqZ7Z1kVVGWGDnAVTjGRnGarohuKWxnrqNnH4gs5haSPgEXErOrLIigFVK54O45DLhgQa1Nd1p9SvJIrW4jaeH986PE8aqzDeCjKVDHOehPOQQelZk90LlI7OSGZGtJi8jQq6ON6jYxHA+7ngEgHFOsL5ZLa5tIBJFOCFiW5HmCVQFOcqeB168+mecIRnzWkfjTSJY9Ye3l0+Ut81rwbh1bhlI3LkEcDJBORt4ryb9u7wk3xq/Yx159JvtP1aW2i+2o0ZDySCAhyudoG8KGXC+nOa9m0bw1e6ksem3sunR6VC0ck0Z2oFO8OSAxbhzxu+VhyeelXNb0G1uNFupIbS01W2WJpJLSCMmN43ypG4KqyHO4BTzyKqE3CSkugOPMrM/A8xvHdBiDGFIb6df5V9l/HppP20f2F9A8eJNcXHi/wADTGx1O1jCymeBVHmT5UbgcBH5OCN5xxmvCf2w/grD8B/2iPEegWqzpp9vcGayEsZSRYJBvjUg8/KDtz32k969i/4JVfEqxfxx4g+HmtNH/ZXjOwYQI5VV+0IrAruIJG+JnHH92vdrawVZK7R5NH+I6b2Z8+fs/ftPePf2TfHUniT4deKdW8Ja3LbSWb3VhMY3eFyCyMDkMCQDgg8qD1Fb3g39tv4iaX8bND8ca54v8UeKNT0a9W5Y6tq010ZVzhly7EAMpZemOnTFYP7SnwUv/wBnv4z634W1FCTp85NvKV2i4t3w0Ugx/eQgkdjkdq4F5SHAKAEj0rT2UKiTa3JbcJXXQ/Sv9sX9mDTP20fDunfFT4byC01/UdPhlFnIwePU48Y8ssOFlQ5X04wcda+SvBPw2u/gr4guLnxbo+paBr1uq/Z7C8jMNxZ71BEpjcBlJB43Ac8jgAns/wBhb9u+2+BXgjU/Cet6fcXSQyyajodzC5D2d0VJwcEbVzuIbnBJ4GVNeY+JPGWqfFTx7d6vrmq3upajfSm5uLq4n82Xc3IyzZLHnufyrhoUpU5OF9mdleUZrmPYrP4+6p4UiEUcq3d6sYG4uSiZ6jryoHbua898QfFOfUdXmuL28llupzvkZiCSfx9BgD2ArnpElhijtQWe6un2pGv32weGLc4XmvpD4F/8Emf+Fs/Diz8QeKfiHZeENQ1EtJFp8tjJcSLB/A7FXG0tydpGcYPfA76jUEnLr5HCpdj4o+Jl/bvrM1hYyNJYWbtFBLtw0qBjhzjjLEZOKxfDcYOvWsb7mUyDIAyT/jWnqix30wcNvVuMYweKrWMUVhqMUimVJlcFSWGc+wrvZJ9c/sVeNo/B3xritYWkgj1u3lsbfy4mcmcAPb4CgnJmSMZA4yeQM1+tX7Pf7c/jX4nfCFPDngH4eeMPHniKzhMLXMFwltpmmxk4RJpmYKpA4C7lPpnmvxo/YmvLi+/a3+H1tIYYoW1i1jZyBwfMDMPbtX7B/wDBA3xfJ4F8a+OtL1B3gs3ETu3zFN4cBcAdG+c/Tmsa9ROWnYqKF8Xftg/tjfBTRLHQ5fhf4X1W2USSeV9sRruUnnYhBJZh2AJJ9DXwL/wU9/aQ0L9pn4Hva674al8JfEXwfeNeSW94HWYq7jz49zKrDiTftZQTgkZxmv3p/aHs7q/vzBZ+S07RqLe73YWJvlHU8kYycj0Oa/AT/g4I8D3Phv446DrbrNFcarb3GmX8pBH2iSJgysc8/dlI+nHtTor3efuRPdI9F/YX/wCDfvxx+198GvCfjc+PfDfhjw34ksYdUtmjin1O+2lmBDDCRo2QQRvOMHvWv/wWL/4IER/sc/sraf498Bax4o8ealZahjxCrWiLHa2RtndrlY4wSqI6fMSxwJBXdf8ABKj/AILCQfsm/sVfC/wo2i6l4jNg+oW2robjy/s9uLpmgaAsNpOJWBUnH7sV+jH7Pfx18BftwJ4h8P3HiNZ7bWdKmsJNJ1FVtJ2inRlZBH91yFfG5d2a461So23fY3ilax/J3HCyMBx8vB7Y/wAmv1q/4Ny/+Ck2s+D9Zb9n3VDYPpOpm61XwzczKDLHqJCE2pZjgxuiykDG7d3Oa+WP+CnXwZ0j9myXTvBeiaLp9i9nqd3BeSJabJt9uyIoLkknILk56kD1rwX9lT4mR/Bf9pfwD4rkmnt4fD2vWd/NJAwWRY45lZyD/ug8d+nerpVVUpc9jJqzsf11fD34rXtxZizns5LfUYjt2ZCp065z056fSvyD/wCCr/8AwSe8P/s2eLNf+PnhY3jS6v4gmvtUsxtWHS0nAYvEB0jMu/czdPPFfpJ8IvFMXie307UEvFuDdwpKr9VdCoKsD3ypHNeGf8F8Phbq/wC0N/wTZ8V2fha9vor7wk8fiK6trSQqNTtrcP50EgH31COZNp6tCvoKKEo05czQqkOZWvY8N/YP/wCCjGrfDm3+D2naX4Sl8SeH/iRrc/h6TWYrnammtBbrMSAAQx2NuO4gbUbGccfRH/BXL9naX4j/AAx0X45+BWmsfiD8JPKv57u3OZLqyjJcnIOS0DASZP8AB5g5FfkP/wAEUv22W+EPj6DwZrt60nhuS7OoQQuPMWCUoY2lQclXCsRlSCUZgc1++Pwf8UWPxN+GWq2CJFcWGoW0qPE2CJUdGUqwPByvH4n1ru9ryyVTp1MJQtHlPh79rH42SfFXwF8D/wBrPwrDBB4k0+4j0jxLHF92K/tyWXcB0DjzV56o0Y9K/Vrwj8TdK+PHwu0/X9FuYbnTtdsY7yJvMUyRJLGH2sPUcgj1B98fih+zHbSeAPG37QX7Mevx3E2maoLjVNBJXLxXVmTPHKgPGXgCO3T5UPeu1/Ya/bq139nvwZ9ugml1PSPA7LLrumE5Mvh+abL3UXcS2U8hcjHzQzyZ+6KxxmG9nra63+T2NMPUU48qep9k/tA/DXV/hR4x1fVriwa98KarIHWWCASy28pQq6SLwSkgGQTnDbh3FfLvxj8QQX2hrPp80baZLausUroFeM7sIfKxk8DHJGQBgHNfpxY3Oj/GT4W2t5YtBq2ha7ZCWMSZMdzC6g89wQO/UEetfn5+1/8ABe8+EM99pP2RXsJXa4tbllWV3TOfL2dNy5xgcEgHgdPlsRhHCanF6M9zC4tTi4T3R8XazqE2raxHJbSoWhm3SxcKrYAOFBzhdygfMvQ4681758MZ59V8KxGffFdBVZmji2KMMpHPTHUY4zmvnHXrD/hF7q8mvrmWRnVZEwyokTFGfyy23ALErg7uo6Yr6J/Zz8QPrfhe2kuGtodsQjvbZXjuTCSd67yp+6VIIDZOMY5zUV1aKsdNNK56fHti01vMknV0RXcGLYWQB8jLD5WAOOo4Ax0rzvXNWs7TxFDbLDqEVxeQq522pcjO3McrDcqNgAhchjknFddqGrW2tJc2VoU+3GORVlMhKQFEyEJBAHVcsOxJ6mqet6LZR21k4lvJLxvmcqxh8w5cBmAbDIFdcBs5JJ45rz4r3jWfwmDpFtb6zqAha4ghiNzK0kdyBCUkGGIXeQQBntUN/wCHwl6S0ztmJxDA0YVLghyS0fAZmICjOcVQv/BmnTX0GnX6QxSzXn25opmKSghBu+6Qykg4LAHgYwaTVNRubIz2MWkLd6U1scSSXSYJYr8oX72QF4OAD1yOa6paoxhKxL4G1K10Pxeup39rPrQeaGO8MLrDcRRpIr7MFiG2t2PqcDPNdXYeINP/AGldB8Rpo+lQeD9Ris7o6XFNqkE72bAOEmE8hxK7bVVgnAIxyBXL+Gphp5vxG1jpDXKsswVWciPcHVlfGUY7SMbSBngnrXi/xs/ayuvgz+0RpWgW+l6bp32/ThfRX0kUchKuWUyRu2SuQhYtxknPvWlGhGzjBasnE1k5XbtbYi/bj/ae+Mf7Of7OGkW/xB8aeHPEur6j4hXSLa906/tlng05Ldm/c2sRV0UuELu65DLt9c99+xJ8afB/xH+Gg1G48fvbXyy7fs32BvOgUoQjwlWUOyuCWLvuAI4YEiviH/gplrt3+1T4a0XxtNqD32r6JE1i08mI/Nsw7DaikAv5UuemRhjyQtfM/wAKPid4i+A3iqwufteo6TGxkMUisyZYIVyOeoBxiu2eFlKleL19Dgo14KolNto/SH/gqD4V8Q+LPgLfy6Tq2opomkXB1TUdOhkOy+jR22yyIo++nDAnChS5NfIf7RH7Semfte6FoWuT6lqugeNNE0q10m6sYdLaeHUPsyCOK5ikRgUfywu8Nn5lBBwSoTx7+1ZqXwyu0vfCvjWK61LVrRY7gw6eBCiMMNDLnPmkgAGQ/Mcn3z4p4Q8W6roNlewxPDpdprMZtru/ihzdRQkZeONuqhgMHbywyCcEg9eV05xjyzRni6kW/wB29z6i8B/tLWmkeAL7VtR1TStVvfEEKWOq3V9I9xd6o8SgIPJjkXcyskbguGLEZJ658m0f9rbWfiv8cr+8XUtI8L3evvuk17V0+0Xmh2yw7XgtpZXbylxkKqgOM43DGK5n4Rfsk+Mf2mIdWbwH4bl1C00e5jXzftcUH2YFXKkmRh94JnIznGByRXtulf8ABFr4o61YWOpajfeG9Mtr2c219JJcmQwS5BVQFXE7EZyUJAI5IzyRpQpc3NLVhUqupFKKOe+P3j/wtD8IvDSfDfU/EWrXcF0lrq8N15k9rqFsyOFSQEY34UKVGDg4GSMn139ln/gkPo+s6Zf6948tHuLS8RZ7LSrG/INhGUDHzpVADY3AAbv4T9K+mf2WP2T9M/ZW+FcWnwJqmuwX0o1KZmulZricKFxj5QinKBS2MFvqa9e8B6X/AGzaabcRlzdF0Rre7VFkglAIZJdhYMwKjJB2n5jzXLUxDUbQ+82pwTep5hok/hr4DeEPDGiGU2ljoW210y6ZB5kTkDaCyp1bCZYAbgcnmu/1u1fxXdLJNcl3vQwWNJQyR7DudgegHyliTjlsZ5qXTrXSFsJNAu557DUUAe0ZNsUEmwgsjblDjjYVZWYckYBqvo2kS2+kxW19MZ7qyuJYhIkyxx3MRYhH7fPh8ZGM/jXHd35jolB293Qcng63vbyxuHSC2u518xYJUCy24AbjcvVSeAep7gYqjc/DjT01oyahi3CrGskUT+U/ABULk7ScHIIwcnnPFa2qap/wkYMlrDqFxrUkixpMCJFcEEKWJDHcRjAPUDj1rn59euby0uo75r2wltDtVbhfMj2E4YgbsHjkDIPfHAobk9LjUV2HXLRS6jDeWsdzDbQKkLLOjErIFAyCMsyuQGHyjFdn8Qtabxosup3liLDU3tkMEFvGLYh4lVfNCDnDA4wMA9xXFfDLxPpvibwxfazpc+ka9pIuGs5ZQTmB0O0AFlA2hwQeegNd7b+G734k2lob6e/a5igEcF3FeDzIYFcMsQVsZVcFep2ggdKJSuVqcB4Kvjoum2+n2dmDDcXMhEjRtGkDO+4gFv7zMAFGByepHOw2si01Uor6zbapp8/396+XeJtI2E7hlcH0O78MGlY+FItU8EPK93NqNpfmRbW7juUWe3ljZ9hYhdjgAFSNqnK43HvptYXei6dpk+r/AGLUbq7WSG5vbWRHgb7m3YXBeNtq5AzkEkAnOS1FMm73RP4j1vT9ashBc6XdWl5dFFMdwVCykqzbNjcqylRwRyDxnpWWniO80/XYJ9I0yeznaQIJHQwvJGw+ZvMHVzyMcKQFyoIzWVcXVxDrKq1+5sHkEcsV3bo2zBctsdcA8kDuBtPeut1G9V9HQvbXEM4AXzCgdcAFjt9uCN2M46g1MpJaGkVzD/Ft/wCVrsiwhr6IyoHYbG+zOvLqylgwzkDgnOOlUtK8PO+sP9nazgnvWPntINjIDwXBHI29ehrktP1LTNL+IUQtdf0zUG16Nr0Q3cjR3KIu0HynYgCLB+66gLtbHoOyf4qeF/hXBqOoeI9a0TR9PSKSHJuRKcspwvyMdvQgg88Ej2rmg0rbk8k7tvYgXTYXaUXURvblmGLmIbEcYUgIxI7gj16+tXZNSfQ7W407TLRIoZGLJFk70ywY5VV5cHOOm4Hk5rw2X9vz4b6dGxvdZFzNDvVjaQsybQT0V8AnAJyOflNed+L/APgqZ4N8KoxXTPEOo6pKjKsjzxbQ4LqjAHeRt2HgDBIyVORVqi3pa5CrKOqOR/4LE/CGPxLoWjfEC3spItRtAlhqW7czvEx3RyHPQK8hQDtvQV8K/D/xje/DX4g6LrunLGl3pF3HcjKkhirZ289iMj8a+tfFn/BRqTxv4Vm0TVdItdbttQszZ3UdxE3kXKgybPlTBV9yxncpH3gcAqMcRpvxHm16yRvBvwb0QTQBUins9MN9KMy/KW3rJk7cgE4Jbnd2r1KFeUKLptHDOCc+dOx6l/wVV+HOnfGj4ReEfjJ4Yi86y+ywWN4/nCUvBIN0MzEDChXLIR2LAV8MWHgrWddEcdhpOo3zSMqKLe2eUkkgY+UHuce5wO9fXCeDf2mPil4Rk0P/AIRXxBBorr5b2syJY2oLLk/uyY14ZQ4+U8iuT+NHwJ+JPwR0m2PjfxjpXhBZy89pYDUJZnlbcspCJArj74X5jhckAsKijiJRjyQ1ZU6MZSu9DyfQf2VviFbqmp3Hhq4060jZELahNHZNl2KAbZWVuWDDp1U+ldBpHwwW1SA3Gq6HbNdeXu33qyeWJCwTO3/aRhntjnrXmeoeNb15Sktxdzq5wS0pUNhzICMdAHJPrkn1rLufEcjuzrbxAN8qhnZieeetEoYqbvdIE8LFWd2/I+gvhB4j8GfDLxxba/q+uRavIvkMkUNmxW28wMd5DkA+UVG5SMZI6iuh8Y/8FC5pdQhms7W9vGuIRJctO20pNkhlXbwU4BB96+T5dcvJ2cqyREDg7RXv3wx/ag+E2n+BtOs/F/wyj1HWrKPyXurJ0iS5UHIdgSDvJJznJ6c4wBjWwlZ61Jykvu/I6aeNowVowX3s+drbUWRAj5+Xjd3Nbej3i3ssUAkjQscA9zWt+0H8D9Y/Zx+N3irwJrqxjVvCupzabctGcpIUYgOuecMMEZ7Guc8NWQk1qB3fCxnefcCvdp80jx0z6T/YT8PzN+1T4Ls7WFXkEtwxC5wxWCR+Tzk4U1+tP/BOKx/4RL9obxlafboI5J9CguFU/KVPmbNw9SFPCgYr8lP2KNTeT9qDwZOrsrvqDxZbAU74JEI5453Yr9D/APgml8SNV8Sftv8Ah60v5oIRqgbSVARFWRSq4jbJwxXbu28cx9fXKvL30y4n6xftHXuuab+zHrsfhS+j034jX+lTWuhX1zY/a0iv2i/czSx7WBUMq5JUgcHBAwfwH/4KtS/FDxj+xn4TvvjTDeQfE/QPEs9hqJuLeKB5YSsgEqrEBG6MDHh1Xniv6L/2efDdozSRPbXN1JYwtsvrm7ExWVnfdGq5yAoAAJXAU4BNflv/AMHGn7ME3xS8G3Oo6HYT32vwTR2hiQgvMwkLqVBxuJZyB3II9AK5KWJk5tMqtTSXMfmJ+yT4ltvGGhxWEXh3W4U8LW8MN5dWtjLd2tuW3lXkaNSYyWDnLZBOfSvpPXJbq+ggeymhFjYxbUZSNzSNj5sgZHpg85PSvp//AINa/wBkj40fsr/FL4h33j34e634f8KeOtFs3trzU1EQu5Y53KEIfnbKSuRuUdD64r9h/iX8DfBXj7SntNa8EeHdciuvldLjT4XyDxnLL268HIrOpWak1HVmkU7I/l+/bC+Gl78dvCl9DYlZLzQ1Se2iB3SXkxXMgA6k7Ov+1KvpXwbcabPp15LBcxtbyxMY5EcYZD0II9RX7+/8FGv2ItA/ZV/aBltNFs7mLwx4ptJb6ys7XiXTmclCis7NvCuEPzN0wOgFfj3+398LtW+Hnxlt5tbh0+3uNZsEuF+yTRN5u1njEsiJ9xm2nIPPQ9K3wVdS91aIirCy5j9XP+CB37R11+0h+y3L4P1C9dNX+HjJZSTu+ZXtnLfZsZ64UFP+AZPWv0A+HXgu107xC+n6rcT6taalC9ttmIMbBgQ8ZXuSM/UGv55f+CMv7YUf7Iv7Z2jTak4i8M+KwdG1Xc21UEmfKlOePkkxn0Vnr+g6w8Sx+LLjw3qWkRkw2urxsZC3zFWIjZSB6hzXbJJI5m23dn86H/BRv9lnU/8AgnF+354h0KzSWDSbe/8A7X8NzkfLPp0znyhnvtG6I+6nvX6kf8E//wDgpB4S8Dfs1w+KPF3iS30PSLOSCD7RKzMV8zOF2qCzZww46bW9K9E/4OSf2Bf+GlP2YW8e6RaF/F/wrie/RY0Be/012X7THuAyTFgTAdtjDq1fkL/wT9+K3hq58L+Nfhd4402bUvD3jGyjjt5YZQJ9KnS5jkW4iyCPlK8jA3K8nPIp0Zpe7bUVR3jzH6J/8Fq/C+r+APH3gL46+B7+4tJNashpz6hZyfMJUXMUgboRJAxXpyIzmvnL9mPx9rvgiz0bxhHpo1Cyt55NKvUlUtbajE0OJ7OT+8JYWZSnUhjjBxX6q/GH4N6L+17+wHqfgXRrSCe6stLjvNDYYYx3FsFaONcjI3Rgx5HaQ14F/wAEuPBHhz9r39iPx38A7iGxsfFmg3L+ItBujEElaRhg7j1IDjY3+zN/s131pc2G5mttH6HLQk41tHbqj6G/4I4/EG4i0nX/AIfxTT3vhjR449e8GXUoLy3Gi3LOptZH/wCfm0mQwSA8kgP/AB16v/wUO8Bv4z+Dcxh0y6vZ7GQ3MYgwJUZVzyD1GBjBBGcV8bf8Ehf2mdQ/Zc/aq1n4IeLoprK18VXFwLRbj5f7N1WAEPDjoBKiduCyKf4q/SP46aPdeI/Bt4mm3C2t3JEfLkwGUEgdR3BOAfY18ziotXjf0PWpu87s/BX4u+D9P1vXI7e/sTHbQz7/ACi7oTIvG4f3VCkjbkYOa9p/Z5Nr4O8K26aMsVjJL5dy8WnQDfhDwSFGXGRuO9ix6dK4v9pjw0vwr+L+u+EZpHUCd9sYdS7xOzSR+oOFbbkseF9a6j9li7hitLkta3UTxny3uJ3eQBRuw4JJbP056dRXk1eaUEux69KSvc9vhu7aR3ujDayi4BNwNrF0YoD83XBUknGDwAAc8Vl63Bbecv2SSA6wIZZLPDucyYCnAxwN2N3XPHWrUd3PriXLw2i3glthZnqdkgwBIpJzvzyOT24rM0uG60DTr+DUfNMlmwt8yRR5DDG3Yu3jLcfL3B4rlhvc3nJr3UZWp6BHZzaTezwCbVh5gVgIxPE7hQ2CMcsASQCOh681hw6pb21tewJp+o3sNmkpWzQbpI8FiYm2Y5JK45Jzx05rU8f+NNQuLLT7O6t7dbLTIgIrmzxHKVaSVld1zuJO7GcEHbztGBWN4f1xtE1qWC6S1/tm8t3vLeONgZZYAdjsUZgA2R3OSMkdK3jszk59dS18GPjf4Y1HwlBZpciPxFcalcW8WnXaPPd2ssZdN4LcAFRvwwxz61+av7ZPwL8bab+1P4+8QXerLf2WnQPrkWp3TbfNtdzRrEiYJLKQU2jpsPIBzX6QeHbJX1a912Tw7pVnrF/cyeY0PmNF86hJGjR12xFkQglRgknJzzXwh/wUB/az0yw/aWt/CphvX8MeHoLnSdch+UvOs4j3R5A+byzGG9mLCu3L4ylUskY423J6Hg3x08b3mp6B4Q8caBPdppokMZQszizukVVwSSQAQpGBjIXnOc1s+FvBkHxpnsbIaTfx6drSx3AQ7lNuOQXSQD7quH2seowDXjelXZXU9S0HTtSuLjw/dzFwkkZCygHKtsPKvgYJ69a+k/2dv2DviB+17a6XrfhK8TStBhv10i6kjnnU2AjUOCImJZhhvlCkjIO4qOT6kpKnu9u5xRhKWp6b4f8A+CPV3r/g3RfEQ8V6HZ2V7HIbe3jgkMty6uV+UgEbiSoIAwoZWOQa+uvgh/wTX+Gnwy+A2mWet6XpPiT4gNfNcwakIXltw7wSCGGVXO1Qj4DR7SGZxySFI7eX4G6T8OxZaVfavfa5r2nCaMTWtvFNdWc3lnBcgbRDIybSyEMrFARgYrHstY1DQdYjSNNVjhtGE0OWKlGIbc3zAAqx7Y5CkjpXkyx1aSavp6WOz2FNNSaO1+FvwlvPCvh2+urPR7PQb6K8SO/juodsU7qxBuwylccABEQqp3KcA5zf1awt7fwUJtX1Cw3W9rdPHPDblzaM5PlxxKzBhGiryn3gGwdwIIo+MtbufEOjeHtMmTT7SW5tZHe8edmNxnIPmEllbYxKjB42D03Gn4o1DSNL8LHTLS4vmae4jMckDRzYMQj4Y5DthWXAA5BGMjrxybctTrUI20RR+If7Q1ppuhaXYX2mrcS6neJp76pZQvdS3M80bbWkA+4qxqOAcgrjk9I9XmvdN0+S4RE8uMKJLdFDecAqncDjcCSGViOQVOfWuXtvGWnLpl1qsqX1jF5XnzRXkR3RKkeXBiKk8KnIBOcNxnmvErP/AIKRaX4q1a7sPAvgvXfEwmnlk8mztXkhLHkldq5AB5AzyH5FU03stjCm1fU+krTU9PlM9zdB9kayxvE0xRBlFCjJTjqCCBycCnMCdNuLaaF5LWW3a3ySQHZlI4JZG3cnDKeMDHfPy9cftRfGXXlEWnfDFLSSWRBEl0EUKeVGfMcKpyNvQZ21n6rqn7S/i+xkhl8O6ToaW+ESA3UUUaKxI3jazZyQQCPXNbShNxVi3NJ2PqXQJorS4VrVUbfEFO94pJIyuFYPuJOBsBAbnG3GeDUmk6xFJqd9HcyXM91akCLzWZkaEquGzkt0IGcDkY96+TE+CH7SmpvDIPF+haSt3bu6Ol7IGlAA+UtHHkkhQAG479Kn8JfsvfGG6u7O11H4mW9jHeXK295JDG00tqrHLSAyMu5RxypGayqOoo3ik2OnGEpe+2fUv9n+G9Fv7mRNUtvtAtPNMZnS2trvIDFAGBBZQwPJQk7uCay7P9pzw58Pr+W+1PWbPTLCKEs4mud008gbBEexT8hXGMkcjGSOa8v8T/8ABMe0ufFlrpU/x98Vahb3dkLiWW6s30yNZdjSmIB9xCkKoVuASwGc1zHhr9gX4X6TpJu9efXPFE+yRVmudYbb8n3TtQDHBxtLHpWMJVmrSsvxNKror4bv8Cfxn/wUq+GXwkv3fwreeJJpZtQmvjAlyn2bEjM0sWH3YRnYttI4YqRjaK8/1D/gprrXxAWS18KeBtS1VxCWzDDNcM2ARltgAGB8x4PavbdD/Y48F+D9AuPEOmfD/SX060Ee6R7VZ5Id77V3efvxnj5sDG4HIyM+xaDDZ+G9s2lLFpa3ZWIiJXeNW2gYTGBHuCsDjK9eea2lTvb3mZ0qnLeXKj4ttvij+0Z45m8vSfAd9pz3I8wSXoEAIICBwrlQApBOQpySATU3/Cov2mtd1C2hu9f0PS2mVroRTXxd4grcfIqEkZAHy5+7zwTX2gXvP7Qt7i41C1vLeJ3ijjtjh4WKYbcRhgpcqMDGc96tS6Ne2pYXMMjx2XRopFMhTaCcjP3lJIJ7jaRWaw1FatX9TrWOqtKzsvJHxmn7BHxi8W2cUupfEvTbaNdqNHbwzO6YCdCQMnbCO3UMMHdVvX/+CVWi6Fr1vpnjP4wTXl7fWa3VlFEkcLXAZtoCB3Ytk5GQOuR0INfV+s+DdW8U+IYk0adbGCGbzCpZ/JES55V+Su4Ft2A2QTkcCr3xo+MulWmhQ6qdFOqadEArXU1pHM0Mcalnyj4yQ0bDGASSBjJBrWnShF+4jKpWqSi+d6HzX4a/4JJ/C+SxCRXev65c3Y8yE3F75HmY5JIVVIP3sg8/NXR6H+xB8KfAkFo934MsBcwMzp9rluLgzKpABbzG2kAknAGQDnOOa2PAv7XV74l1aSSfTrbT7fUD9shke5VJY0ZTtDg4GXJyCPlyTkkHI9F07xRbaf4glurNbbVEu5FuZY7hkdZYiCjGNRkBsheBxlue5rVOfXQ54RiZmk/BLwl4L1pZLDS9GghuLcTRiLS4EityVJ2nC78kDK8kZU0v2K28D2l7eS3N5BZ3bvO4nysUb9clQQFTO7Hpg8dq1vEV5beNTB4et5otB1C3uY7902MLu5jDkoqt91cNlcjgBiDSWNpJYW0kswtpYy4VlaNpo7hcgfc5xjkHcPXtWN5LrciW+iOX+IfxPn+G/hDVtVvNMu7m40vT5JjbrMfNZcgt5YXcGIXONwPPHGcH8d/ih8QtZ+K/jC61vXNRvNR1G7lZpJLqUyPtzwmTyoAwABgcdulfuVM2lT6jY3lxBbavA6o1xGyfu1UnOMRr1KkAr1+hNfCX7V//AAS703Xv2hceBrm10TQtbYu1tsluIdOcKpaNGC9Dk4DEfMCAxBXHp4DFU4tqasc2IjOSVj4BeIt5QjHnF/4QhyPzrT8dfCfX/h/9jk1jSb3T4dRhE9tJLGRHKjDIKt905Hof1r9hf2dP+CbPgz9mTT9KvNR8Oyapq80G2DVr2BS0rOwG+NGYBcklVZTjAJzmt/4nfCex8U6l/YusaRb6npOqWwiit7uKO8sXOAUcqAGSUpzncDjkE7cGnmqcuWKuiVgmldux+Gk9uyIVIwM5B71Sktm3npX3t/wUU/4JWz/AqObxN4AstRuvDCIJLy1kJlltMgkSJxuaPHBHLKRzlSCPhuSyYMNqqxwM7gcg/pXoUqkZx5kzmcGnyn2v/wAHB/wnn+G//BUn4gTSIVtvE6Wet2x5/eLJbJG2PUCSKQcd818qfBjwE3j3xc+nROI7o20ssZxu3OqkhcDrkfriv07+PnwYsv2kpPB+ofErUtZ8feKPCWmjTV1VmWOTVow4dUuE7su9gMnkYychgfnj9tfw5bfAz4rfC+8sNOtNOsYpzFsSKOF1XKK0Unl4zhWByT61nHGw5uSOo40JRV5bnl37NnhmTwx8S/DU80Zt2h1e3cZbksJlyG9OMjj1r9Cv2VP2fo/Gn7TwtbmQ+X4d1CTVkWLdG6TEFAQ6sCFCsT15KgYr4a+Jfht/BnxnWBZioj1C3uip+QKztG20D05PNfqv+yBrK6f+0HFpskEcNxeWUhF0IwVkBBwGPqrIetUm1OKl1uVGJ95fB7X5PgzpZW302/lttSdIJI9xkugGchCjfxN857c+vevBv+ClfiXTfFNpq5XUbW1v/Dsa6kLczIlyjQjesjoTv2HH8Q9ueK+ovg5d6fdXltJI4u0tHXywVzKjDaQwA7k+nbivzu/4KLf8Ew3sf+CleufGDQtd8yy1jQRPrOk6kWdldo3tlFs/9z9wu5G4G/qQwxyJJ1GpO1jaqvdufVHwN/4LVfs9ftRfE7wL8OvBPi9r/wAc66Psy2g0yeJEeO3aR4/NZBF1jIBUkHjFfdOlFhaoZGJYrjJNfxzfsXeM5/2cf+CmngHUneWyPh7xzaLMQSrJGboRyA/8AY9uhNf17eAvFw8SahqUCSRldOnNuzK2dxCg9yTjnH1U1lWpqE1NdUVBuUD4o/4Lp6DHJpXw41uNQZLW/uLOUsv7qRHEbBHPUD5HwRzkmvxm/wCClX7P/wDwnPwVu/GS3+lQ33hG45t/LaOS7hlcqRCpBJCttc5PQtX7xf8ABYbQbjX/ANjbxLNY28N1qfhxoNWigkkEfmKsmw9QePnJPHb1r8V9H0XXfjj4W13Sde+xz/2qslqbe1eRI4w8bYVS4GRk8cdQOa5sNKUZufmVKF4KJ+XcM8trcxSowVonDAgAcgZ71/SX/wAExP2m7L44/sveD/ElvKDcana/YtUiLAi3vov4xjopCkge1fzieMvCN34P8Q6jpl2RFdabcyW0qEYO9WIPFfoP/wAEH/2vT4C8Qa38PdQu2trPUEN/aHk72VkLqB2IOGHPIZ/bH0Fa0oJnBFpaH9C1zpFv4/0W1muBFOskWNpw6tldrqUPDBh2PHOeoFfjZ/wVQ/4Ix+Dv2CfhnpXxK+F9pq7QRaw8Wtpd3TTNZxTOXh2dAsSYEPTJ3KSTk1+oH7Lnx1XxJpj20spee3b5AxALKehFee/8Fs/gH41/ah/4J0+OdL8D6jf2Wr6dbjVWsrbltYhtwZJbRvXeu5lA6uir/Ec40KqjNTl0CcVZxPk3/gmv+2aj+GdPsP7RDSWhWJPKfcZFxgMCPTlf+A1xX7X767/wTU/bc8P/ABf8CqV8N+I7v+0LeMDbCS+Dd2bn+64JI74fj7vH5w/8E7f2iNS+H/xIt9Aa8jtf7RnAtjMT5UZYgOG6YUj5uxG3p83H6efsn2vxB/bo/ZU+LHwq+MsVmPFXhbWZrbRb5bVYmtbuNdy4K8FFc7QwwTHIRk5zXqYao3LmaunujhrU9U47o9a/4KU+ANI/aD+E3gf9q74WSCA3SwPq7QEGbTrlSohlcj7rxSDyn7cL25P2P+xD+1vp/wC2/wDs26f4hT7Nb66kJs9asuFa1u0yjrtHRWKhlxwVdfevzH/4I+ftUXXw31Dx5+zt4y8N6r4qs/GcVxa2miQKPMgvUHlyqxbAhiKhi0h4UxKeuAfpb9gz/gmD43/Z41DxXf6j8db7RW1pwo0jwbFbXKxtGSsc00t3C4ZtvDIkalyAMgDFeHjoKnLkvdLb0PUw7c0pHj//AAWC+CF3pPxK0zXbHTrmc6uwtZXg3ZSZPmjVtoJ5VmUf7teZfAP4KeNn8MXVzHp1/pN87q0f2+2mhWQFjk7TnOB/EB0avvzxh8Dv2lPhlHf6yz+DPizbWKFbF7mzj0fWigGRLw5hWYZcZxg+gHB+eov+CmvwusY9WtfiLrmoeGdb0KRYb3RdWhjkmjbbuzGbUGN1yecM2O4XpXJRwsZp3b+43ninDSKKmpXVx4f0cWV/59vEVWOURglZAXVipAKndlf4s4HIrJ1eFNQ8uSSGZ41IieZSyLwRg4AycLxwc5Gema8V+Pv/AAUh+C/xN1phoOp6/aSAb0uUtZVRsNjO089CMcfhXo3wo+JGkfEPw1DPpWrWeswtnzmiOZIfl4VlwCueo4wSSK56+XypR5kro2o472srNan0po/7KHiz4ieAVvLG1060E6GSETYhubhCoGzaEAVCBwCSQeuOtfNfxA+Fd5p3jO+mS0ktdV0kLaXcoCJNAoLFQzPn5VZugPOcivZf2cv2yPEHwbil8M6vqJ8RaFNlNKnnkaO/gYDIhkfpKoUZzwccNk81wnjjVLu+1VtQuJdZv9UvmaO5uprkJGIyxKo3cgL3PI6ZGRXBR5oOzW51zXM7roefWOi6n4J1qS4v9VlvpfJT7LbmJCjDH8WBgsRv+bBXDDjNfnn+2Z+w/wCLvFX7SuoXHhPRNQ1LTvELC885j+5t5SSJEeRjhRk5BPGG9q/RPXdXg1O7SKSOUWsZAuHln+fDOApBAJAHp0wfxqPwro15eaDdmzWaSUWryLLKY1kXZncDn584DBc9TtHfntoV5U5c0VY5qtLmjbsfOH7FP/BOnwd8ILTT/FHiifVLrx9oF5FPDZR24l02cFuXD/xNCF3BSfnJzyMV9Z2F3qmnWUesaXNbWaWl5JHA8U/kyQSEOyvtK5cFWchhnkde1cL4Z8I61Ppix2kkcmoQBbiP7a7xI4RjuUiPPl8cYZQM49CDoJqfiCw+HWoz6VatrGsPaI1tbsqGOKUyYLY+X5fnJyTwADjjNTUqSqS957hTkoo3LHwVdeK7u4vNQ1C106M3kRluowGka6d8KNpJ+UlwTzyN3erfiXQ9Q+Hnjq70rT7q1vtDuovLvpbi6KtKdwcIQScpxuAJwSM+1RfCTXbmKC3tp57W01e4VLaeARSSW09xncRk5RlVicHOQTkHpXW/FW30fwp8Oby88W6hLE5kka2EEPmvG6p91FJXexHTB6DqKwk5c6Vty58rjz32PN/G2l2FrZSyXsmnWaAzOWhYxpt3c4CtscZ7ZGfTiuo8Uadp2n/CfUmutGk1oaWftLwWMYMjR7wrsqqQxKqS4ySSYxXI+L/Buk+JvA+r2Fq+l6gdWaGexSS5RxbxgK7x3MaFmQPz8wAJPrit7QvHE3hAafp5iFwbpnWNrWNpTuRUyRI2FALOOpBG7OODW0oOK1QKrde6YPizQ7TxDoKJpkRexihdlM0WyWUOMBVO7I/hbnBHIr5s/wCCRellvh34ktILmZLuy8SiJbZZNrZeNFODnHDA5zkMVwRivsjxZ8J5fHVrNdGTWtNvILlvJjuLlYEhLHftwmVKAMowPm4PzGviv/gmdZ/8IT8bPiz4OvJLmLUNO1JpDBGm54xHPNEzeu0EoC3bg1th2pU5JGdR8tWLkfWmofD6G48RpqF1pVkurachhaaKDDuylWUkp3BjVuSR1qvpF3d6p4oXT57a5tbm3hfy7nc81uzE4XcFHGQFPIwpwDjOa6e11O5uYbad5LyZZZm/eIoVo3Q7cMpx0xg88g05tLi0jVnu4rp1mG1kuIJjtmQx7gzDB2nceVGSpXHIrl95bs1cE22UNCuzezatb+IorMLI8ttaz2Xm2ss8jDEbLuA2ybuQM4J6Fu1c+FUCyjT9RuXZJFC28yxidgBjDMVwBkAEHOfWrz2EkE1lqtzE8sVlI91GLiBWGYmUllUklT3BXJ4yNuKu+INYGtvFLIxszFEl3JtUyusbH5JCSRkA4GDlhkZzTi9S27FHxzrGsfFG8tr/AMVXNzqE1nb/AGeN7c+TLEgU7QTFsH3cDDZ9etYPhfwXYaj4c0yeFxHdOWnntZrcGMReYVLqM5ORt7g5ySCMGr1xDaPcwta3t9LJHHsja4glV7kbQeOBkryO4G3jqK3fF/gi+sPCmm6mNGu9M0rV3E0F1byNHFNcKpj3qV4V8HlW4YDJH3suS0uQ5XaSMqbX7bRdTZbS/NtBdRyGONJtofYQpBVRu46lfQ5xxWTqniQNpkOrRGwjXSYzJK8lxHJtIjAaRTGwwMEZzgDGecHF/StZXUr/AHahDczCwVBZyTacHWWQyHc25SW3bWUFztIVWyGHzDU0fxJqOiSJrb2dl/adpGsMtqlukwKY2SA5BGNh+8ylfUEZzKk7FSjczNA8QWHi/TjczWlvPJFCJUZRHI9zkjHlMG3MFAZiCucYPTmuhTSNe8M6wsOp2yxTXMG+K6jOI5ICQI90WSNzZCZXOCD2PHnvwyitJfB1nMLCXSLuNriBY70JazRlThCiQsww3C7Vxlc8kYrrvC/hO38faVp5gubwPNIbCcxyrI1u8MjKQq5KZBxyCeCO9DYWfQfrv/CVeFPEMd7aatoMWlsUQWMls8k9wJCqsz/McKSRtxtK4IIIr4y/4KnftS2Hwf8AFOmeFNJ0C0ttfeZdQ1S4kTdCyEEJH5JGFbKq2VJwEU9eK+qtH0S18L+IWSG7lgjvrhzM12HuLY3EYQPH1/dODltgwp547UvxX+B3hT9sc3CajpmjXOmOUgkgtLYFy67GQxylTNGTkj5W2ndg9MVrQnGEuaRnOb5HF9z8p9W/a0n1ieVxZK8bIohlWYGWIg5YALwVPPykEYOeD1+0P+Ca3jub4x+CfEt34rubwaM13nTpipi2YG6RVZQVVclAo7MG70/4w/sT/D/4A+D7rVNL+Dl/4nl026VJ445ZLi4jgZvnYoxO5kUHgDcCM8A8fQHws8B6R4c+F/h++0zw5beFLS/sFeDToIo4mtXdjIGfAGZSCu4MW5HrzW9avzRtBbmcItPU7Lwvprf2arWdq2p2+nRhvOZxLKITwS2Pv4VjyozjgVXl8W3lvYXCm6jk0uZklSZbVFeRypOSzDKsScZOVOOR0rRuYLbTdFs7uXXbKw1C4m+z+bMRBCzg7tjbSM8AjPAqj4b0bU7DS79FuEkCB4nhR1mVo8liinq6A5I5BXBwAK4kjstoR/DeKbx5cwW1haSPCgeaJL5hawFjyVVh/wAtMlRghBwM5BrrPHeqx6jrltbaxaHSdbs3EEwFskToxQHGAdvGFIzxtI7VwsWqTWUNta6lNeNAifZ4Zo59kcErAjbsO887R85DDsSAM1T8S3lz4imhluvttteW8Lo0gkM63hAAVgRxwAQQD7YINWoIwVTuda3iTxpPpOhaLZy6J4j0nwpdzMYZ7trZoo5AOTlShKMgYKOOflK1h+Mb7SvHCzWs62t4ZYnMFoty0TPtdXOxSSNynn92R1DZI4FTT9Uv5JzbW9xDpt5bwtcJ5mQh3Z2knOAp3LlT0746VveCLSz8UxXmoalb2sV6CBdQWqOY5GDAOFTcvO7ORgblOMjODHIovQpy5lyo4fxD8QdJ0XRNH0/Wp9RV2RTaXF1dNJuuCdhh3MXDS5IwrNyDwMc185fHP/gkhovxE+I15rOn3Gp6HHfqsr29nZq8LORneoI+XcCCVHAOfWvprxD4R0PxPrV9pN3bObQQKynyWhtshAxYkMfmBPHoy5ByRlvh34I/EAaeJfBfju3v9Fu9twrXOpSRywu6KxjbynjUlQQCSoOc56Vbqyg7xZCpKas+hzljZwxWt9PaadEs10BJdTuzmXeBtT5gSHGDjB+7nv1r5Z/4Kp6K2qeAvCGttp62MGg3wgu41lkY3TSDcZDuA2kmPoAAN2MV9bXuh3umWVnfXNrbQQX5EduBKwXdCFV1+6RxwDgk8j5scV47/wAFDbBdV/ZU8SweUzhFinWRm+WEpKpGQeWYnuO3NVhW1UjLzInrTaPmL9p/WLLxF8V9Z1K2mjeK3Nrtwd68QxkqD3x3/Gv0G/Z58WzR+NtN1xLnyrW6hW2Ebpv+++EcgY/vKPTv61+XlnqCa14Q0x0ijNzcoQZAuRnAGW9Txj6V93/Ab4oN4fHhe51KV5bqC2tWIRnZShhUhQADn5tucA4IPUc17sm2lfocUVsfrx+zyIPEPhzyrZrgX0ypG0xmICnB2jrxwQcYql8bPGkvjLwHf2mrm3l1PQg9neXSIVDqoUgn6gAnHUirX7LWorN4b0+4jgP2u42T+WQR5m0hd3PIGCOeD1rkPiH8W7G3svG0U8un6SLbUrh9QW9n+yQxQbQiN5jARg5ycEknt0rglFyrNI63GLgrH84n7d9ivw//AG5vGE9qNkY1NL+D5cBiyhs/QkZr+t79jH4pWvx2/Zz8GeM7KwSytfEeiWd9EoC5IkhVznbwDuZq/lI/4KoeGBonx/sr1CJP7Rs8NJ5gkWRkbkhhgMpDoQR2Nf0R/wDBuR8V/wDhav8AwSe+HLM5eXQTdaIxPOBbylVH/fBT8MV6FeDUIXOSDvdo+o/2mvgzZ/GP4Za5YXEStcy6ZdW0LbdxzJC64IPBGcH8K/Dvw1pFuNSnSzvLa9+zuIPJiBPlydMgcseAOuOuK/ezWPEaWepKS7NCGMUm052NjjIr8R/jR4JsfAH7VHjXQ7M+Rb2GtTtAqKwSNHkZ1cNgLu2YGARivFbvdR0OmKaR+cP/AAVZ/Z4ufh58T9P8Wrb20Fp4lQrdJChXybhMDLj+Euh3Y9Q3pXzn8HPilqfwW+I2j+JtJkEV7pM4lGVBWRTw6MCCMFcj8a/WL9rD4K2P7QHwhvPDkZu728u7dp0nkXabK7GSuzqSu4Km70d+2TX5BazpF3oGs3Nhdo0F3YzNFLHt/wBW6tgqfowxXr4CXtKXLM48VBRmpQ2P6C/2O/jY/wARfC/hPxjoV1E0F/ZxfardF2hGcDh+nz88kdweBiv0R8A+Nl1jQ454DHOxTa7Fg68dvev5sP8Agkv+3VqHws+K2jfDPxLqEY8AeL5m0/zJky2kTykeTKjZ4Tzdu5Rx85OOtfsN4H/aJ1r4A+MH0fUoriWONdq/u9sVxgg5H+8vIxkCuhU32Maisz8fv+C5v7Esv7CP7d1/q2gwG08KeO3fxHohhQiG2kaQ/aLZT2EcpyB1EbrmvvL/AIIqfFTxJ8evBJ1N47ye1aQmS+nPyyOoUFA5+8yY55PG3PUV9F/8FXP2f/h9+3L+zholn4guJoLvStSt9T06ezZDcIMjz4ckfKHiBUkfdKI3O2uL+Hd34U/Zg+AbtJNbeF/CmnwLC6aYpjPlLuJjiJ+6pOSW6k/Mxzy29K8YSd7X6GdSXM0j6Q8PfBnw9puq63qPg+LT/D+qeKLwXWua7aWwF1fOD8yBj98kgHjCL1wTwfDf2tf+CrfwU/Yr0C10DwRZy+O/G2g3DzRCwu3S0sbvkFrmfkO20kFVDEdtnb85f+CiP/BazXf2gjJ4C+E5vvCfga2T7NPexs0Wo6mmNuwMp/dQkZ4HzPyWO0ha+W9JkuFsltHlkcnqJG+ROOlTDCwqazQ3W5dEfol+3D/wUL8f/wDBSf4faFrWi67qfhPwtpy/2R4o8M2moNFbw3hZpI7ppBtMkM0ZKgNnDQsvUivgP4qeA47jUZkscW2mROqwsdwkmUA8/wC8c5+mK6f9n/4ix/Br4kMdWle68Lauv9m65FCC+61cjE6oessLgSLnnMRA6nMvxy8G6x4G+IV/oOpzwXE1iVkiuo33xXETIHimiA6pJEyOp9GHvTpwVP3OiB1JSXNbVnnXgrQWtr54bmJXlQ8biR5inoV/Hj617T+zz8Qk+G/xU0hNHifzb6dbO7i8w7HidgMNjOdrYPTIIrzN9Cu/El3GbKC4lnto9q3AXI3Zxt9MenvzXrv7Cf7Pt14q+MkWr3BlvjpZ+0OskmDCQduMkYD7v1yanE4iCoyVr6FUqDc0fbFjYWsTlmiti80KqzKPKdMKwDAHvjBxz71y3ifw3rmos2rWyPqV1ah4LU/aI1i8p1UqoU7AX4kIY5bnGe1dteYtdfid7qNmt2EE0ZZZETOVVWUkZPHYAgkDOeKZaQeKr7x1pkGkrosvhuTb9tmlnmaSGRgARGgXaSWPQ/MOck8V8rCdrSse7Ne7Y5XwZqBumsrqeWfTL6UeS6zFQYF+Zdx8vcwxncMMe3Ga9K0LxMkHwkvJLSaKDWAVWdi217iHIIAwMMuUI2n/AJ6NzWmvgez1S4lWQQrIwaKV1UoFXaCUSRcEJjB5ySeAawvEDwW/h680+O3nnspo5IgVIMayqm/BcHIcdQPr3OKl1eZ7WBUtDBu7+HS7ItpVxDBcXW6a4gjYosK7iSrFsEMB0HTBzXN6VLfa1FfWrBHvldXt0TBjcsqnZyAADGVznP3TzzmqU1nHr+mSNHJeGa3nYF5EDBgqD5xKD97buBB4GMehPQ+DvDc+ieH5rqC1SSxSNXu5YHE0dsrAEPIxyVJAI+UDJGK0toZNWJPh3c6voLarLfNJbalBvhFvCgw5zuUHIwEc4xgZGam+Jr2fxC8EJqev6He6rqujF5ra0gumErQswR1Ijw2z5huxkYIxj5qh8SaL9gsrDULmexaS58yOJIZPMnAznDbegK4ADDORwa0dD8JS69exHRdOki1Jg8LTmJd8UO4ZQMTuOSckAgMR0pKOuo1K3S5i/DHV/DF1aWkWh+FNP0EyW+ZXjt/JRSwzJggBs98Nk8dRUXw7+MGk6tqGoabYoLPxJp1xLb3Gj3CFpmYbh5iHoyMuCMdsd6y/FlpqOn+K7WzkOoRSW77fKimiiNxhTkhJFU5HP8JIyetds11o8mkW9/caNZ3OqwW5S3uWtljkIZfmVnKkq2DyV2jgdDzVyeppCSeyLWt/ELf4aK3F8UWKZlnskuFM1i6BsNKOAIzg87gAO4r441W3T4ff8FKxc6jdLFF8QdGItb233qktzjj7uS28xAE/NnzM5zX074s8QQ2fiiyWC30+51e8MJkaxnAZ32AMAWO4uevQDcMda+WP+Cgtlr3h7UfBvxKktVtp/DOthpXtEYRSJvRkbdjAyyKDjp5g75Fb4eLu13RFa1vQ+rdF8c2F5rUCX9nc2iT24P20WyS29xJja5ymCGJJOwjowrWnwuuRmx1GK1v1+VB5gEVzsBGBnrgkds4PNZFgbT49eAdJ8TaJa6jZJqjC4itLedDGsbx/NIkIBOc4bbuwcnAGMUzxMlh8LdKuLzXdMWzuLOfzZbRY2DTzAKA3lNgK2CxLIQTjjPOcFFxmu6M1Lm9DU+JsE1zrthfxXF/pVzKvkxWpuVe2XLglU+6uc5wCDkKOmOaGkeJLWdbkw32ZSzfaIhCvU9fmAyVIwepHPGKveC9WsvGctqdIi1e7a4J+SaMxhSUbBjGPlIznByMjOMcVlfEu8TwNqsby39xZzalfeXbiDa0kkqqxECDABLKjYyBxgE9Klv3miktLl61eZZ1nE0tmYYTvgjiD+avBIJHylVEYI5DDovGc05PFGp3ljbWmqy3v9mfaXksUklkSOZGBUyKhLABS3BwMkgd6uaVpNguksLcMoljkaC35ZmBG7djPyE4YcY65ORWWZ59c0xo7mwgEFkQAS7JcQJgY39QoJxyDtOFPXitYQTV2JO+xr2sDaEz3TS2ZsJnWZrwDYBIVbCED5W4GAc56/LkVNq2vaz4d8PzXiQpe20dwluYcgvdREksyFWLDr/dYZyO4xn2uh3U3hURSTafNAyvCyNdMFmAGGGGG1HBxkE4P61KdMl+xCHSHbTbR9ux8q0fmKQWVQhAV/lJwp755qZwimmNp7F3R/C2o614ot5dOub6NraF1eCW2DwKGXPEmwMnIXDKwzjB6mqXwa8H6B8OviDr+p6bpM9hrGrz+bNbySbIbqbb+8eMbtisTlXwNuVzjBGewmubvwHBbSaLqx1hLxStw7LvhhkAIMeNgwA7ZAJJwtcR8TrW1utW0/TJ9FGpRziHN5LIEt2nZWkaXJI8so0e3Z3V161k9Xoap2WpDfa5428Saibt9L0XwnJqSvOlvd3rSSTyxPsQy4BCylf7zYYcYwVddXw/qtvrGtNBLf3AnicpN9kiaKSNwS5i+UgkZPc4YcdjVe41SODSls7myZGtWaPJYPJb7SVJUZOVJCYIU43Dsc10klzBH4ZhtLFJtO1vV7na949v9qhBC/KXj4ZM9iMjO4cZo5WEtbWNcmy8GWFxquo3s0JtZjM0c7eVFCV5yzFsKvqWPc9eMcp8fvB/iq+8O3i6JaPJ4mtojJBbwTJC8seQ7Idw8sqY8lXwQPvAr94ddb+HbXxJqaabd3mmXUF7G1tMl7Fi0d8YaNkbIUHpzlDlT3rD8Q3tzZ2VjY6akegy6X+4hltmM6iPZtwy7xvVQ2AD1HHJGaIvUbaW5maBq+tXnwZ36hpN3YLrVu1nd/arfyXMojHmZ2Od3zdwSDtyCcjNfQ7y7k0+6vEj1GAWI8uVXs2mjkuADuKykAkleNw4H3ecV2F3pV5rHhhJYLqJJdJk8sGSNBCrtkvhOPlZVyCpwOMg074WeJ5RoPiHSdM1KTUYr1Z4pDfKsj2squA0Yfj50YHruJ7461rPbQzcuZ8pzzWFx4dk+06npRd41VormOVpIYoGcqMgDAIBB35BHRhgZEcPhyOx+yi1luXup50lup0n2GcnaqAIBsDKoJPzfNkjANS3OmXmm67cjU2OoSRLsSEMy2+5huBfA6Ec8Y6EH0O3qHg+w1vwZp13oLanZ3LQeXcaaqI6xyKcYMjhWdNuefmIGB3xWEpW0Y0lPfcx/EM8A+yanbXs4ubpzFKJ/la3H8O8AkDJJUABsBRyR0PDfih4J57s3LIdOCxSpa226SAsRgoEA8xSoY4KnI9xWIIbm68SJplijXTpbLKba3JDjYXWYI5BjyoIIHGRkVoeJPD+oaX4stLPR7CSeyuWigN2sRmuIpFBZQ/zJvjO4qGQgpkYIGapwXUcIWfNE77xf4ZtNQ0+A4N3BqkfmqodSsjsARGsbNneUVyANpGOnIFecP8RdG8AzPp2pX19p88ZDCKLTzKhGAMgj1YNkEA5zwK2NF0Lxbt1SxvrLTbKKzu1FpLJqL3Au4/KVw7pwY2DsV7kgde9M1XwSl9qErKgaRTtmSSVS0UmMsuXRyw5yCDjDDuDSaE6rOK8Waaq3ASSZ5JLSMQWkwmaQQKx3EBZCcDdkkLjO4E9K5H44/Dq58Z/s5+KRNIWkv9NuIliiTzJGIiYfcGcAvhsgA46HFdTaLBp9rDaskVtAsZDFmCmMABsgqCxPAH1OKkl8fQ2/gLVdNhgmt1lspraTZIvnMxUMXwenRcKMEHAojPks0R0Z+Vnw2nN/otlCC4QS7fRj2x7A5xX2l8OdKuNavPDdrd3Yma70O0eGaR13hVXy1UBeMKEAwRnC9jXw18MLiS30aR2G0i6CKMcKOM59utfYvhHUFvrfwJJYzveSwaHDHLFCCPKP2m4ATJxk7duT7ivopvU4FLQ/Wb/gn34v8YWGn2GieIYWuLDTL2OFbtWCSSwOjtHGy/MXUMWOQV+6uSelXv8Agp5/wTgsv23/AIIa74TGt3Xhq41O9g1SxvpLfdCs8SyeWsqAhmjId1ODxkHnGK4P/glF8TvF+iQeMdQ8U6FfaroF1fQT6DcRQCWWC2WNo3XkjcNxwoHIw+7sa/RnxbpcereFF1C2hEqvbq6LswT3A9jzXBVcvbc0eh0Ql7rufzDftkfsYeMta0X4d+A9AtG8aeN/DCHSLmPR4i6XsjybV8gMFIUKsY5A5LHjFftF/wAG3X7Jnxc/Y4/Y01/wj8U/D1x4SkufEsms6TbSXUE8pgmtoEYMI3bZh4vutg5J4rxD9t/4SWv7OX7Q3gjx/puo2Gj3B1iG5v5Lp1WK3LPhyw4GwBhklht25PXFfen7OX/BRr4L/tF/EhPBXhn4m+GvFPiuGxa+msNKu/tCxrHtEpDoChwXU4DdD0wDXTiqsuSLp6o58P8AC09z2wtbWmuvpzLKZZJBKZJOkvrz9McV+VP/AAVN+G9p4B/aTuvsWlS2tzfWIvxLGfMhu2MjKQyDptUDpySRX6vzWFpq15bXsKFpJAQGDkkrjgj61+ff/BZ/wetnqXhrxTZyTRzTGTSJw7gR7nUupAZWw3yNyOeK8hNKa5TqTdj420GCxSyW3vEDtBNuTETRmTcB8pB5UAjPHOeDxXwH/wAFSf2cIvAvjm18c6RAF03xMxS/WIZS3ugMZz2Dhc4/vL7194XOv6fpFy1zqcscGmWbmITytl3+UkKAAcgkHgfNwfTB5j4seAtH+N3wx1jRdQS5W11SEx25eLY9tNgkOc4PyMMjAzkHNdVCo6dXmRnVjzRsfj/HI9tcxzJM0bQsGUgY2nsfwOK/oC/Y4/bh0L9rf9jjR9f1/TodU1LT9Om0rUHUKLywvFA+bccYVk8tsj1HBw1fgl8QvA198NfGGpaBqUZivdLuHtpFzkMVPDA91PUe2K90/YR/aL8Q/CPTPFmiWd28OkauttPLED8zXCSbEZfba2CO+0V76lZXRwyhfc/V7VviPa3drcObn7PpmiZ8ySdwqxqoO9yOgGece+O2D+fP7cn7YmuftO6/BpljLdW3gLTX8uytwGjF6V6Sv0DY52r0Gcnnlet+Pnx0tPE8OiaFPdTW9rJaxSalGuXluduCEGOu7nJPoBXhfxl8YWXjjxtImmWl3ZafbqscFtLjdGBzltvAYnk06MXKSlImo18KOEsNEh0y4LopUynIAXOD/n3ps+qyRXxMiMPKOP7uaunUY9LleKaRY5CvyZAbccjqT6dvevvi/wD2Y/DX7WP7A+nN4R021i8S+E7U3trDFGqzXagEzxOQMuzgEjPO4KO9epCMGmranHVck0+jPY/h1+yD8Kv28/8AgkjZ33wo8J2GjfFLwdGLnUysjz3mp30MQ8+Jnc7ik8ZEka4wrYUDIavmD4c6Kv7WP7Jet+CbpH/4WZ8HbJ9W8OyAAz67oqnNxYHPLyQA748knZ8gxzUH/BHr9tO9/Ye/aOhtNSuDB4V8SyJpeqeaCFtyWHlXQ54MbHn/AGS/evev+CqP7Omu/sA/tjeHfjT4JRLfRNdvjqVqsS/6PFdr/wAfFs20BTHMjbgueUdx/DXBiMOoNS77HTSq8ytc+bvgH+x98YfjhpltH4T8MXdxbXcSzQzJtZCrfdbcu4Dr/EQR3wa+t/hN+wV8QP2I/hvfav44vYH1LxJeFhb2bA/ZAAFKSOAQGdCzYXIGMda+mf8AgnP+0N4dg8U6N4V0rULX+wvG+nP4p8LWYdWbS42kK3WlvySrQTebtHA2YwCFzX2j8bPglpXxj+Ht/o19EZLa9hKhgAzRnqrgkEgg4P04715+Jh7WHLs0a4aryzuz8ufG/wAWB4r1XTLcWslvbWtjb2KN5aOVEO5vNRhGHTJZjz1L8k4xWpoSWcupWf8AZr3cRRhKjXEwdn2oSAxYc5wBk8nvWJ4q+E2pfC/4haj4dulWHU7J9oldcqykn94PlHykFD6DPXFb+nakus3lwGjjmvmKrvitVKhmBJdQCASc9FzjAHQgn5yquR2Pdotzd+hvNfXV/pWnbreezMqgSywkyLJLg7mO7OQMoMdPlI/iFc3b+R4X0uHQ9LmW0vCkkyJsCx3B5y4G08ZYHDdC2ATxXQ/ZZrzVYYYS7Wtuu0qeUkLBSJAvO1xIEHUAkDjIIpt3pNtZXl1YqWF7aJujmuOVj3neQJG53HkcEjIHpXMpWdzrmrqx5/q3gldD0yW3kS5uI3QzRC3k3IjOuGcL97G0gcgjjpWXczN4ZigstHaQSTQIbs29+/lyxsSyGTA2kZBbaQDk+lb/AMS/GZ8Fazp1wn269DypHMLRZJ1gIDbXYKvKMSvKk7TnjpmGPTdOOtQw6dYSWlrq23EgkYhpHJLgkLtC7mJAGDlmBzmumE7q7ON09TCi3SLNKUuRPbJvjZIwMkZK5Ppz6nqT2q5ovjHUdMv7e/0+6WCe3KHywoWYFfYn5unUfexzXYa98NoYoLm2uJneIGNicmOWFgTghyNuCRxjkjirXwv8A/8ACw9Unszqun6ZZ6XaS3UF7eYhgviPm8rdw4JHHUEZyARzVc0QdJI85/4TGHXFu9R1KS8v5Y5GPlzWMkErOdu9gZApAkVmAOCBu49RDd6WRpw1rQTeWrWySRCawG2SQfMrAg5DDG7hgeMc9627jwpJpMypM0trBKNxSMJcR24IAKsf4kbAPIIBHbv01jp0Gl+FI9Ot1g+0aiJJ52txkFvMJQ7flwhU7sYxnIzScuwRhY8O179mTxFpfxhhv9O8TRyaTcLDerPLEXksFQJ5kaoNwcbkJA6guc/d3HR/a5+F1j8YfgT4w8LWc7tdajaRajoUM8bgz3IcuYlVuI2YAYAOOcV72uqjRtYvJvOnvU1I+XIkKxxxWbgLy3zMApcNyCD0AJ5rmtY8F2/iq21Ke5aYr85U2xAxuZcgvtwMgE5OQckcZBFwrtyjzPREumuVpdT54/4JW+K5/iB+znY6dJqjWGreHp305LgwCUWu2QSJlMjLBGAz8wHQjAr6I+JHw+8NfECy07SvHukWuqahpTi7t9Rt1chXJwpGDuVgoUt/CSx9BXwl+wnqj/Ar9rPxx4GumutPbV3MsAeIlIAuWDMvzBf3bg7hn7vJNfY+meKdRuZ4obG3mubtS9sY5LlJBcbCVLCSMHbvX5gcDk81eIp2qc19zOjNKNlqy38QJtI+Bfhax1qxiMdvIVstQlt3eSSxiZ5BG7MBlY2OfmbAGOpxXn/xR8b3ngH4YzaxdvLPpdvvvpp/PeVYVX5nRZYxw4f5wSTzhSPmr2qX4eL/AMIdPqV7NZ3MNzHJ5j3RDx26LuO0gbRIowRj5gM4IJ6eZ+Pv2fdL+JfhZdP0bWF0DTNWtpbZrJFJtLkMuC+8ZKYBTaQGwByMVjRmuppODaPiC5+PHiT4s6pbzWfiye6hlaeQ6bbgRpbQZBQqcBjxtDHdgGvZfgP8eBY6MYp7i41CGQRQajHcy4e0IIA2k5O3GBg/KQcnoK+PU0TxX+z98SNT8D6f4WfxF4h0bUZra3uoYZJ3lRiQjIFXOGBLA8Agr15x2fwX+Afxn+JXxO0e+16y1nQNAkvBJeM0JhBRCA6eWPnJYHbz8uG+lejOiox5nJWZhGVnorn3TpCeJV1lZNCg0a6tWlE89h5oi+xp5YbmX+NWUg8pn5h82MV3vxCvbL4ZG1ghljIntGvLi9Fy8AGdxJUrgAqq8kgH5funvS8MaP4a8MfDK8l1TUr17GGdbeGdk+zXqLEQsiuCoYrErbtyBcbFLBtoFewftJfs0nwP4O0jxD4dupdZ0nUFEdwCPPKxypkS5IO4ZK5yORz0Bz5c8XHm9k7nYsNNw9qjyTSrKDVrW88Q6Re6nM2rwC9heTZJHcrsU5bZGm4FwFBJLDLHJO1a6az8Ean4t8D3zafbRz2EUSG6R2cmMSAp8pYHhcjgsCNx6CuP8GeCtA+HWkWek2kJ0eNGnlIsrVLVYJGR8AZJ+VygBAUY9wauQfEzVPB+kzTTyiOe4/dW0xhkeWIucI23eAcEZZSFz1BrVxSdomDld2LV3d2tzol3BCkMWp6TE9sPlknVW2Bgu08suDjK9c4GOlc34d+Oun6xM9pcWg8K67pVqiSW19KHMpIyLi1cIEfDIpyQrYZgQx4rUbw5oPwv128Og2l3BeeI7sX99uR2F1KycyB+cgg/dBJGBnpW144+H9t4uFtL4i0/Sb2OHH2SbyxIbJ2+fBHJ3oNvI65XpnA0hOz73KnTulrsRa34v1LUdSH20JZXl0jOLqEBYyoIXcQAEy7A9Qp+cccCjw94mhW9nhvDbXM9wizpHGpjuJAOpKgkHG/qDyB0FJ4m0K6j8LJPpmoadcx3YxtRGMUy/Nk5Lbo9wG4LwDis661g3n2OKebT7C9FstzGfsyyJBEqAJFkRh0zg85ABJBOOlOCZMZWLt5Z6tLqVle6R4kOmfZiRPZXCNdWtypB3M4PzIwXaoZGyo6q9a+meJxP4vvra68DS6Hq2pWhu57+2kaay1QJEEVxcIvzMyELhgjggfL3rnvEPxV0jwnqiyvp6HUboOI7JbpUkYZKrJJuI+VjkAkHcUNavw9+Lov9WtD4o05IIXla1tHZNqBWcDZgEhiSowRj8M1lJOxSXM+xbfSJr/xFcapbvdw3FxCsdyoCsoCFuGBUDaAzAE4I9TWnY3VnEPOubmeSG3t2UzWM7gyEsxjXYSFcbc/dOcgc81X1aKDVb23ubVvIuLUiGylBkgZ/kChWcHAOd23sd2Ce9YkGrwXDW9nItusaqyEJADHPzub0ZSDgkEHODg+uTV3di+FuxpeFPB+g6Tb3WrNb2VgRmMTvCVYo5DSL1BLcEbACD1BroLNLyHQFm03UdPnsNJcfZbUgIscQjChCCDtZSMAYHAHSuRt9A1izvGuVt4ltdQmc2E4uWcK8JUyMVJ4Ub1C+zZIAzhvhrWkutfumtbiKK9VxHqMBfzEljZSyswBJJ2tuDHqCOSQacYtuyHCpbc7i+1B/FWg3Gtabch7N9NknW6BjIaT5SEYZAZeeCCCADzXld38QtXv7l2Ortprx/I9u+GaJh1GeTweOSSAMZ4raSS11nQjaG3SddOmEjpEu14JkLAOoyMDBUg9SOMcYN6D4pxatawyapa6PdXcaeWZJbKOSQgEgbmJUk49QT2zxWilLuXaPdHl0NrdrBJ9ojt5S2MrcCSMspUc7VJwMAdMdeTTP7Du73wjq8NhCIvMhdjOIisdmzZVX3HK5LMDgEg49RV/V9YlS8W2MVqTb24kVxHhtvICdeg9TmrM3iG6n8MXl60shxIFaLdiN9u0jIHFc6YpJWZ+SnwuVoLm/gmkZ2jusuV4C4JGfY/SvsXRrv+xvAXw6ns2RkudBuLa5iViCCt9PgE+uGUjA618m+EtNSHx94jtlJCRSylT1+7Iw/pX0b4O1W4u/gl4LkZwUs7/U7UKcksn7mXGc8fMx/Ovpqnxfd+R5En7p+2f/AASO1Bdb+B3h2QNPFbvcXamOXcQCLh8DkEk47+ir7V9veOptnhOYsscY2lVbeSIBt6n16Cvzo/4JNeJbnQP2b9At4yJU82fDOMsPm9e9fe3nve+CYyzuI9QO2RTgkDB4Bx0wuMe9efUlyu500o80bH5b/wDBb7wRbfFb9nLXGWZrnUdKWeSFgHTaWUiRSD2yARn2r8vP+CAfxU/4VJ/wVi+EtxLcSRW+sag+iT7ThX+0xPEFPqC5Svv/AOP+seLPFv7Zvja11nxXd6j4ZuptS0yLQzbIlrbxwW52YxySQrZJ+Ys5OQABX5C/s++Kbv4Uftf+EtW0uRku9A8VWd3bNnGDHdoVX6YXH0NdeFpp0mu5zxl79j+zfxGjadps01qAhii/hHHX0749K+IP+ClutXXjr9nSaYWkt7JZTrqLOi8oEB3PxnAClunbNfYvxz+GJ+Nnwj1zwx/beseHV1m38k6hpcipd2wyDlGZWAJxjOM4JwQea+Af2gPgO3wj8Hf8I/p3ijxHc2Vtavp8jXc4kkuY/LaMhsAKMqxGAoA/WuGlhU7vsdMp9D4SC2+vz3tlq9pBJo1xKk1rHghUYSIwmWRQCGVlBKjlc9c5p/xLL+JrO2hvdQMtlZzpLDtkIWMoxIAZhtKgBs9zk45rXvfDNvrDuCXiTSoJDDtPzbiCzMT7lRxiotAsIdWtlkZWAhEUkYY7xl3IO7+9jJx0xmspR1bLjLRLufE3/BTb4SR3U+l/EKzSFV1LNrqbIxbD8mGUnAHK/KcDqtfOfwW8SLonjMWsh2JqBWIM3LRuGBUfnxxX6RftaaBYeM/2X/EEF3blY2tZjH5ZC+U9ujTI4455TGPRjX5WPI1rffISskbqVcHBDA/e+uea9fAz9pTs+hy1Y2k0e9ahf674l8XtFpsF5Jc5OJ0QBo1xztHQLjuTWvrvh+TwbElvdXEEl+sYL7JA/bq5HHf8al8JeM7vUvAWkSwu1pJNEsrlCDuYjvxkj2r1j/gnR+yvo/7YH7Uen+HfEN7d2+mJHJd3Xk8zXaRMP3W8n5d27lgMgZxgnI9iCWvkedN+8fKPxA07U7F4bu6tLmPT9QZvsc7xMEudhAfaT1KkjIHTI9a++f8Agi3+0t/ZGuLodzKUMkgXax5VvQY9VwfqK+1/+C0X7FPgfUv+CamsDT9MttGk+E0CapoJtYVCwhXjhlhI4JSRXyTnO5VY5I5/Dv8AZg+KOpfDn49aPJYOytPOqN82PutlT9QR+prHD4jmmy6y/do+7f8Agqn+ye3wT+Mp8X6HarF4S8X77yMx8x2lyTulgIH3Rhi4z/C5Xnbz9WfsR/Faw/4Kj/sIa78DvF16v/CbeGrFV0m7nyZJRGf9FnHqYmCwvznay/3jXy74Y+ACeIv28P2mPAN/r2q32hz+Fh4nhW5dpjbXJFtdQldzdYxNJFu7oxGAOB5B+yF8e9b/AGXv2qvCPiTQHBmgvoo5oCxVLqCUlJIWx2ZT17Hnriu9OGIpNLeJzJeyqRXdL8T6K/ZC1/xP4B8Q33wg1UxaB4s8La7NqPhe+lUK+nazCcPbM+MmGdU2kdAGbj95X7ffs0fHG2+PHwM0TxbZ27WklwrQX+nS4E1hdIxjnt3HZo5FZfcYPTFfln/wWq+Gen+DP2hfDPjTRzJp2p+KIT9rER24nt9mydSMYcqwU8c7Aa+sf+CVPxLv/F13o7XIVYvid4abXr+JDhbbULWaK2eeMf8ATZXQuvrEOSSTXkS+Hm7nfUhyJo63/goX8BbHXtFbxZYRIdTtIRa3UjdTbknJ2j+NCwAbqA3XAFfFPhC+k0uzW6nMlzLaAwBjlpkwGyjAjAO/BJGOg9a/WDxz4btPEdhPY3cUcltfwgSoVBVlkTBXB7YOPwFfln8Qfhdp/hL4razp1k88SadqbWZYSMBNHtYKdoIUMFCjdgk4968LG4eMJ88tmd+Erv2ah2LfgTxPaS3zSX19FDeKzeVI0JAfI27BlucgBscAkDucUk08+u6hd3AkLASxzuwUqvmKygMzqCF7DA7EnuTVTwt4NOsaf9rS68mGBtjwtH5vmKQq4BJ+Xl85weh9QQ220sWGrTJHJI+Lh4D5jFlPP3sAjnk15kqcU9Nj0I1tEaV/pumC/ivDbW1096FgmuI3bdL8mCNoBBwMYP44qjBcyWUkkLXhns7WdCscGzfBI7hjt4Xc2O+OM9QK5qXXH0q+gsbdFSGCAcHBBDnoBj5ceq4PvXS6boiSeI7qQSyiO6g2tGcEDKFuD1GPMYDGDjAJOKpQ0uNSg35nC/GL4geO/D/jHwLLp9rdnw3dam51lxCrQwgkKEk3n5SfnYHsR7itq5vLm1MYtbe3eB7yWWaFmC+SxRt0ioMhjkx9cfKePSp7y1S+WCGRpSkl7FBIPMP73ABBb15PQ9a6bwvdLY6RZRwW1pHNJdv5sgjx5igKu3AIAB3/AKCqm04rQUY2k7mDaaOviKeZYopTFOAHEqLEWKjeGUBiRu2k7Rjp1wcUun6BY2GvRadObjSWWDbPKZNzBxgsVYfLtJPVunPWvRdGlex1CG3VLd4Y4sDfGS/3ihGc9CCTjHftXEfF29t/FXhvSCLSO2uTclvM4cAKdpXbgcEfiKyhUtKxTGnXl1OFhcxJA06F4pkG95ipLEHHOST17ZHUYxa0LWLSV9PmTSYdRXzFhGXNrKY5MqseQuFbcg++MYzXKQ+LJtW8OW2pJDBaxW2lJdfZ49wV282KPrng4fggDGMd81o2njC7gs7JkkdFv57e3Zg2JYw/dXAyNpUEDGOT61p7JzdokU6nvWsfOX/BVP4ER/sv/tq+BfipHp02l+G/FDJYXEELB5rOZIxGwYj5WZoiGGP7pr6N+HfiKz07xTYXepKs3hjT7yK1uJSxS6gG7MjovUFVySoBzzyK+cf+CxPh+aL4D6Lc3GoXd7Pb6jCyvM5LDKSKMAEKGwuC2OQT0rtPgleS/F/4NeGPEt5LLa3Vpp9u8qRNkXkgjBZ5SfvM2MZxkA8HqT2ThJ4em5PU5KXuVZI9C/bZ+GMmva/NpXhLxfNH4KuIPIYaZKqRxszEu8ilclWXkElNrZ65NRzWFpN4StI9OhubCe3KRQPDMlwqwrFtYM65bORkllIPyk8Gq/g2WLxRZWl1cxPFbarb+bJbQSlApDunBOe4J6dTV2axk0z4aRaraTtDfOZApYGSNTHHuBKsec4AIyAa55y5IqHY2p+83PuSeG9d/wCEPsmvbhC93ZTqfPeyO4fNhSDjJUiQkHsCQe9dVrXxB0XXPCN5eWCwSubjZdiVHLKTscqCw6dFyONwwB1A+dJ/ifr3iLQrm5jl02zMltKAiWjOu4KWG4M+Cu7nChTjjPevbfg5Yat8Y/hPcx6hrLwWUardWdvDAFNjKNofbJu8xkLOWCOx2nuaKlP4dRUJ2R4l4s/aI0nQvibY6LdWGjavfWUZuZw8uwWwkUwq0BYA5cEExn7pCnGQCPV/AOsppWmBNPvLvTNOhQp/ZtzqkxsCrE4IiBMYJVmwQAAR05Jr8pvHPjjUpv2yfEa3l5eXqrqM9uxedkdo48hV3LgjAxz/ALI619n/ALIHxAgnu20RrK6mtElQf6RdibiUrkcp0G/j/d9666+Fjo3utSaeIlZvvofQJZfE+jXf2i3sbZ5Y4F8+GRoWt1QgqSo46EqUcHqQD3qHQLq01WHUL6zhVZFeUCF5GzKACp8pm5CsQWVTkZbrwKf8TBbeChDBBZW7m5E7ZGU2KI1YoOScHJPJwDzjtWPbz/bLSeZIbWIh4hgQgjOFKt7dCCP4gx6dahwvLQHJNnsXiCx0uTwRLo8V7Z+JftV3a6npesoHSaNBGfOglhf5lYHHbG5fTOeR1nU7LWkWO2tjpNrczmO6dbMssMmVRZWaMlg6k53dcGoDAsGrWRkMrxBy21JGRgMA4B5x6dOnatfXNRkvdX1jT7Lbp6amuGmRQ0oVAwAJwAW2jG7AOKxcdbI1Ufdu2U00DTfD2nraK8Or2jo7K/2gfIWLMS2NwJXkbcjk9ulVU8Jrq2n6Y99eT2zSTgBpCvlm3yxeEFDuxuVgS2B84GRwax9OubkarZ6fcTm4ju2DggFAgKGXbgHBweO3r7Vo+MfiIPA/jibw5b6dbXOmyqs6LcsZWgzMcqhPQZOR6Y70pN2avsTSjGV0j8+/+ClPiTxL8Fv2rra4S6uLLw5qmnw20FvbMu2OOBiuAwzkksJd2Af32OCCBlfs3/8ABTnxP4F8RaXaeJbxdS0y2vluFuJWKypxtGSF+Xt0HGPevsv9qD4M+EPjF4du9M8S6Kt8RAk1pdwy+Rc2TEr8ysARnGAeOQOa/Jv4jeDk+H3xH1TRba4klh067eGN2GGKjp39K9TDwp1IJNanNUlUjK0T9tPAPxnTxb4cjudJ1fTr+CSIXLXFsi3By0TAmRTkEggNnAPJwBjFXfD0zS38BluIrfR7mcQyXQYFdNk7+air8o8z5Syg4JBOFyR8y/8ABMjwfb+E/gHpGtRlpr3UhcSSZZ1TarMhTbuwcqzAnvn2r6D8WeIR4e8ZrodrawRwLJCJWUbN/nkDcNuCHUjIYk5yR6Y86dOCm4I1hU5lqdRZ2Or+O9Zs7DTNSNioY3haZUWK6VASygHCksAcbTkk5z3rkdY+G+j689tBpujS3UWlyiKK9s9Tks7u0R3ZwySrklQXI8t8qMkA9AOl0jSpm0WaKTUL11gvZYNwZRI4izsJOMdHIJABJAIIxTtC1KW9utP0yznurF9ZQXEtyHWSQiOSPcjZX5g6MyknkcHnFZyTi9BtXM/TfCzx3U9lphvtOkmKqqXFw07hkQAyNkgsQR1ByflIGa3vDHw01PX9JS6s30a3jkYh45dSdCJAcORwMgsCeg6nuMne1/w9YeIdSulu7cl7Abi0TmIuxcAMu37hHtmvPdb8aXnw212+0mzEcsEMxcPIz7mLAEk4bGee1Q2y6lFa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" name="AutoShape 4" descr="data:image/jpeg;base64,/9j/4AAQSkZJRgABAQEA3ADcAAD/2wBDAAIBAQIBAQICAgICAgICAwUDAwMDAwYEBAMFBwYHBwcGBwcICQsJCAgKCAcHCg0KCgsMDAwMBwkODw0MDgsMDAz/2wBDAQICAgMDAwYDAwYMCAcIDAwMDAwMDAwMDAwMDAwMDAwMDAwMDAwMDAwMDAwMDAwMDAwMDAwMDAwMDAwMDAwMDAz/wAARCAFNAbw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4v0f9n34a+Bvhrf3tlpet33h/xJdW9tc61cW32i40gBZJQIDGxjRw2xRKDniTgD7vz1q/wIbVfiPLYaJr4ubeSTdFcXdjJCgt9vEsxC8fP8pwpB5YkLzX3dprzfDjUPFL3WkQeDdEeJfstrd25hjMvlPvliQlkWUNtKZU4aV8MOFbO+H/AMPvEXxq8Yafpt9c6olrYQrBeSRm2MsSm4CRFydqEoSCVJ3HDbSRlT+aYPPa8OZVbyvtdnlKElHV3PKvg58G9H0zwa+lnXLGOXxHoizXcr3AtYl1FZ3ltjFIVBACBdysAQfMA6g116fsq+KPh3pOmrfywyiys/tVo51RJba/iM4aSJVbKu7EqdytglS3177xv+zhfaj4s1W48Rz6VFpcF7uudXit5vJiBJMULSSZAjHyllVDnYeoyh81/asu7L4X+EpL4La6y0kkmmWUMwniazZSHlEfyosYZijZUMuT1IBJxp15YqrJQkve8utkaUaXtIuz26Gh8LPE1h4X8fahBJaw6hp1lZQNb2M0TvLKk0m5IuTiQIjqRvxvWIgdFruNC+OHhnxl8UdOtNQ02Ox0a/T7bE0F7NF5k2FVh5UjhAwck5Y/dVgApwteLfDO6n+JXwUj8d+MYn1bXbzVDPaAXdvBfzWUCeXHMJGImWJHTYWQ5wSxOCAN343ftleEPDehW3h06EJ0tGgudOIv/NbTp1QAguq5ZFDP/f3YzuLbdu1bB8tVUVzOVun6EqDclbQ90+PHwS+GPwv0KXVNC8H6pr17qdpJdaPErecZGQxtM8e35mysnmAYKgKmM8V5vN8Zbf4b/A9o/BWl32hX/iYgajZWtg0d1Dc+WP3hkYSBY2XLbnGchsqACx5vXfG3hDwj4/0HTrO91aLUbW0S1g1vVbN7+ezjjbIhEELEPEUYBeM4ZCQjDNey/C3x7oXxi8M3msuItD1tLW+ncppQ03TtYgt3Y/agr4zIsY+dBu+Vl7nhLDVKdJe0vLXqXGMlDV3OC+Fvw18OQeAlc+NDb+O7/SGn1O5lv/OubFA4EkUyIXDqQXUkJvQFeQFrD0vRJvh7pXijQ/Duj+G4b2e4+wGefZ9oubaaLLFluIHimztBZlYlgRjgELW079puW/0qOwexgufEulX0V5YatbiFGNuShkjkiZgHBR5I9hHK7egFdBq3jyb49fGaG7W1kgt47aS3lktLNrdoXeV2jc87cFMKADgLKx3DJAhVatOs5vRPe/lsZYePM2p7HIz/APBN7UfF15b+M7rxxJY+MbKE3L29tbRRsTGFAaBIkAeHBTDDqCM+g7j4U+MdH/ZuTULdNNGkzabfwyX0MsjTSXCDdtlQSYRoisjkrkuMbdu1Wqfwp4t1Lxd4ScpqsukyancxxLKQkqC1ik8t45GDeYqhNpYIw3A5OeTUnxsHiLVPHk8mn3Oh63Z22nLN9jaz32SCSJEM0SB/4B5WDkqQxGWG7NrFVsQ3CrNcr7LsKUpctnb5GxrGg+DtW+M2h6taaPJJY6pphNtdWxkSe3PlhEh2YJEoZkcS9cEnqVx4/wDtRfsrCC/8P6lb2jTx31uLTT7qzgke4aOPKSmfC4Qq4fB+YqR/FuU12UniC/8AA+veFtM0u1l8Ta1dW02q3l3ckzJds+GkgIU5jt4yUAAK4Jdiua9Z0vxzpN4L211G/vND07WZxDEkl884t4Myp5e0MXQ7GXGVzkE7icY4adephqsXGV4M5ozjBrl3Pmb4DfsO674MupvEetanoOhWi20mjjT7uza3v9QaSPYXBKcFo2kUuDvJDZFe8eD9Q8Hab4+0LTfGHh7UPCHj1NNhGnNoVk09mYmjBEcgXaqSMixmRcMf9oggCW+NtJ4j1DSZ9b8OWljb2keGtIoY7jTdlwrC4ZhGFmVmyzSEOSCxPStHxwunQ/E3xE3jHw3b3vxC02zW7sL4TIkUEh2C1LI3lIyKdzCSNXYKowSevprN1Wjeet9FbQ73UXK3+J85aN8VtK0/x3f29xZ3epXn2qW0uLlJglvIFL+XJBGrAwqjDKrj5Sw4ODn1LWvAukalqOnDRPGHiO2uLxlnuoYnZ/LjZfJEnm7MhyY1TeCGOxsHktVH9o2LTviX4/i8STLqVh4yivlTUZdNsU/syW3+ZUdIyjSl9ihj13KVYAc13GtePbfTdMgksktZZJLdFkfCoDGTnHzDOCScKSBknp1r1KcKdSEZU200d2BhGrHnTPOtb+Bugahr0F1rXiDxjqOqwQoEu7mRpYZoss3lkgM/npIrHczMrLOuSAMV3vg34MWmkwaRqPh/UfEVoLK5ja/EUS5dVkUgbG+ZUAXbuV8gkltoYhuc0OL7bcyXMtxfS27MTJKFZ0DnJCmQjAHoF46ckci/4a8fav8ADzW3W519rHT4HgluJtXtp0dY4twKRGIBY2IKgsV6jlgDiumrTlCLUHfQ6q1Gy5lt2PR/2pzpkEF34Gm0e50iHXnis4bj7PG7X6WyyLDHGyLvDSIuQgBxtX5fmArn9e+CPgzWdASz0uy1vxNIbJ7e3srxVkEVxCi4s7i3CxSkGRgqsQrfvFwetbHibUPC3ijw+/iJr57zULaVmstKjiW2nWaRxL8s7GNIvKkeJiRlcFMg5QUv7O/jbQdY8RzrBpureGTqMDf2rq0+oW62jpbMxyDtUISg/wBYgbAAIBdRXj0JTjBzitTz1ezlFHl1jr3xDfQr3R/EWjafbf2XaPH9uVYoo/LDlIEzuXzHtwGDpyybE38nNZ3wY8N6r410rTb59Fv7TTYGgFzfXCeZZXDSu5j8l1UR5lby1WQsCCWX5gwNdn+0h8NY/i7rGiaxHolqP7BhEUV1dSBru9V5DOpFySzMQGaJgpG7dkEHpQsvGd/afD+Hw/dW9zYQGSJoPs80yhSu0xbI0YxIEZIiiopxgMApLEqGX06l6zVpSWq7NdUZLBTa52tWcvca1bfEPwTquoajqayNpU01hZWUsUUk7OiRAGVS2Y1yzNkqxYqoGMZNbS9VvtJ0FJbGKKG+aNbcTqTdtaxoMszM/wDsqh3KBna2DxiuqtvgdoOm+ONQvNOuta8R+KdYMcl06O8zW5ZNv7wOAyjdHISPvrs6YIJtaPp2oW2n6zcNqaafdaGolnuJLpUvLdgqnBVspIfLAZVYZILnawBq6c6FOCgnrcmjCnZRueBfHfxVouk2GqeEPDXiG61+88TNBbaVFBIbm2ijnVPtEkuIV2ujRnEKAtEW6noPWbL4Rf8ACuPgSPD+na4v9k3a25j8iJo7a82MC0rSMFUOGfn7x+f0IB8+8AfDPUP2s/Ger/EPX9ck0jTnjfTtCkErJcpDGRG0sKq2I9z5GMgD5hjoR638Cvh34l0XX9Q8NRWutw2i+YNPOo2olgikUBNxjYCJFwGYKpG5s7fnyR0YqvToRiqTvrdx8+5vWrRpWUHojxG0+DGn6zrVrZDUE0/WtwmluBdRT3F2DtKjfLgD7mAUIIUt0JIrutY+APjaz1/RdV1XxnrFlq+oWjS294sEcM91GJfJDuyjfNIAp6qQfLY55r23wV4ttdb+OckOqaBo/hiy0q3lvE12DSY2mmuYESVDPIykCLzUG5Y1XHVuEJrr/FfinWvGEeh+LLfRbrRhqE76dDcW+pxG1xtR45kKow/ftvkZ1cjcZAyhgcmKx8lC7jpb7iq2Jg6b93c+ctG+F3jDxN4njNwNbGlafAQwvTK101sgX9/tyok3KwDbSSCSvQAVrfEvQ5/HXxD1HTYtMghs57dL223xpZtBd26KJfmm4HzFv3bbcFicuCEL9V+EGl+GPipd66EgttannEstxql4J1gUku0aoUZWnaLPlFsLktyMBa6fTrLRfGvjqC2g1HXLxbnEvmwRmCW3uVjjSZZFeMMkTRqNyrtyxIC8KT5eIxVOL5oJO67HmOcFuro8x+Fup2UvivUk0WS5vEWf7TBcXFoirMqkIo+YBVPzk84PyZ4OAOB+MPgjxJB8ZfD19rdnrFrDqWpG5tvtlo9rHdRq9wwmik/ji5ADLkDGMngn03W/GnhjT/EgTQbiGSYy/ZnttMjNs0M0MeFkCL8gf5fmYD5lYnIfcxxPjvbXeoaT4Et7vxTrPiu30u6lsop5rmRkRHimHlQ5IUbAgAbj7yj+FsZYereq+WLXNpft5m2D5frEWlczfDGp22u+L4ljtbeWRGV4LU6iVneRgNxJdAjYDNgndjODwDWn4gS1vvFug2m2y1Oa2mt0aOedJYIbfyVQyP8ALguGLE7hjCZBABrzuP4oaL4E8HyaHpk9sILa5eV0vR9p81zkCNnIHmAsSCqnaMHjJyev8IeM7C++Igu9QttOLzrAZLmS3Bt7ZVXy/MlVCUcY3Aq23ll/vEV1vDVNmtO/fzOZ05O9o7X/ADPfPg5+1KYruxs9MuNWh0nSr5r10sb+MWTxnIaNkCsMZSM7UJJViQRzXjnh34yT237X/iO+ltrXVLzxnY206+ZcqUtriKQwF9oBBwMfKcHBPXBFUdG1K/i8Y3ej2d3pujWt7Zi1gOfPlEKsXkklMW4bs725OAeSRtAHHXXhnWLLxj4S0+CHSxZSzXOgfbhO7Tag93GzAsxwWiLRHAIBBds8Nmu7COUJODe524etVT5Ln1/B8Z9XvdcutMl8TaRNqWj6gJZXubD7L9rt1hMr/utseApVlzyzbuo/i9Guv2s9CuNGjn06S/e3mhMixXFp9nlhVMjLZdgnzKQCzMp2lsnbXzl8I/2Z/F09/qepa6bq1stQjbTJ57i6fyIgGBzHGmZHJxF8xfpu68ivT/hH8OtH0+Gxll1W+8S2dnILGbT7i1jtHZUPSJ2jUMq7QcPlmAHzV6NDDylBS5j0aE67Sk2dTrUcnjPSbxmhsIJxEizfbSnko5AUmJg3yjcMZbPJ4GCK8/b9mtzElvHNaA2483fBOzGR+SQq4GWPHPGcD0w3dp8HNR0jTIbrTdEuZbW/vTEmom7S6itlZWEu1nB28og2BG4JAPJNaPhXWtOh0ee20y6a4uY0aKUCFjG0iNh3Xg5IPBAGRwema6adBLRnUqs+p5xJ8PxqVppukuL9JLWVry2jltZIljlUkfK6DbuIZhgg5544ravfhnbeJ9B0+7tbex1iCxmdGjmtF/cALyRsG1iM5G7DElgcAmvT7Xxhq0mhx6ZfSwC1fG0uBIInThFWXaGTG7OPukscjOCOd/su48J296630ziR2mV7uV5o1JKsNo3qVA5AVTtG77prR0YxKVbysefxfs/ab4p8MzW91YTxxwyfvL23gj22rbhtZVYuF7EcN9zjFQ+EdHu/AOnXdpJql7dGxtY4YFuIJHn8tZGbLTGMb8ru+VjtGQMEc16raeKLnSLGLTrWJbu/a3ilurewsGYREgNkkD5ThjkAk5YjHevlD9tr9vOL4f8AiKy8O2MEtvrN1ah7kzoY2t4n+6PLOdsjbW+9yFHT5hh06Tm7RKqTstT3640S4127iRL65gu5IFa2tp7yQO0QBbaqSEps5zhQCCvBpbzwpqugm3htrxHnuohD5E8yxS3IK5dNxxuUgHgYXGctmvkz4d/tuQ+HF0XU9fmLWFnc+TfXFtLsvmtpxscq38RR9kgB7KwGAcV7h8Vfi9pfjb4f+HNftbfxRZNZXn9naXeatpL2Ul3byjfFPCjnkDDoSvB4B6114ikoxV2tOxz4Ze0bsnZHoul+G9ZEslsNM1DTIr2ICVkmVY+xX5WYggls8jnGQa+MPEf7Tfwx0H41ax4c8UeGNVvdEt59kd3c3ckN3Id+4TxkbQo3DK4X7pFesj4+/FHUQ2keFTZxpcRbINcvFWbZsPIIYmQjPGArsqhcAYr87v2gfh7438JeNrvVfF8dxe3OquZTqJnNyl4x/iEuTk/7J+YdCoxissPRVRWmyMQpL4Ufcfhr9jD4ffGr4v6V4u8H+N7rX9PjCTSaHf8AlfblaNRsRXJVJFGEBHU4OScmvofXPiTpvwl1CKPxFpeuaUIo3ke7XQ7udY2ZizkvEropOSRggAEDtX5dfBbxJBq5tz4evtU8O67p8KkqLj7RFqEiKeVUlZFZiOil+Two6V9X/Cb/AIKO+LPh3FHp/wASNKbxDo5cRfb/ADGk8rnGEnQ/I3baSGz1FRWpVE7R27EUqtviR79Z/tRfCzxmi2ln430QmZgoS+ZrUw9O0iqMjPQkkjPFTTaj4e0uMLdPpskOqbx/aFhiezmB6Bn/AIQfXoDxg15h4u/Zq+F37eF1Dqfh/wAcTWN5uMgsbyGJbkMQfk87K7wCeC2Tx1rzDxJ+wz8bv2Sr+LUvBnie71GzsMPJbDzXIXqQYHB3oM87Nx5yAadKc37t7HRGVG2iPq/wnfeGdKWwfTbXUNGU2y3YM9zLLbybS2WPCoq9iikcDrniqvhH4dXXiTSPtlloVteQTSMQ8Oo32wH+IARNgAnJwxZhuwSRivmjwN+2H4l0/wAW6rofxW8P2PhbTNUsG00XcljcQWt5KOqvJnG1uvIOMEZUZr6i8BTSxeEbCPw7qVqNGiiCWy2UMMtuqjshiYLjOenrWjv2IUObY5XUdM0L4s+BbS10vxBbM/gK0udRutK8Px7Y7e2gAaaaD7QheTOVLA7sEYUAAZ8xsPize+KNSabwhb2Wkrosia5e6hqEEs99KJGQwytsVHDSbxgMTkujZOST514csfE/wHk8O3V/aX9/e3aSWs93pRE8LI4yY1O7J3orLtzgjIwGPPo3wV/Z8sLLxBr2rDRrjxpr9zpa2+mxxgxuLm6lAtzucCNJIUbzctkKYsZzjHxiw1GhzLmu1s9DzJuKm4X9D1TxH8ZfiDrXxl0/SUm0WHSrTS1h1BDdxvFd2zbzcOqS4eZGkDAlPlTyc9CTWbrX7SvgP4k6PrkfiDw5pWqrp1vFZ+TqURitbB1kdQQpAk2j5gS0xz93BIavm7wX+x3qWhWOk61c3k1/LpF48dpb3eoJNtflpY1hJ+VfMDZYnGST1BNe3/D/AOLSWAfwz9lFlBa3psLexNoJ7y9kkBkjmMlxEVeMblYpJISygqflYEceNweHjL2kZ+8tXbQ5r8qeupN8J7wap8RNW1Pwl4Y0i60LSES2iur2K1FnpUz2pMZuYpSFYMY1YBShAjJG7a2PFfFf7H8Vv8Sb648Wa/YeIdW1rfqMAhBJ2IB5TRtFIEIfhAoBHyKFYDFepePfiFc6Z4p1TSvDC+Fre/d/tBhhZbWK4lhiYsxjCqke5RMER1IG9QGAJz558Dvibc/Gb4mWMmptZ6trV7b2lraTOTa2vh+3WQxR26uA0Lw4Ee4eWzM7sM5ya6MPOtRoSq0fha+b+ZrGo5Ky2Ov8VNceD/A3hyK88LXsOiKxilv7rTxbrfxscO0T4Usqr8wBLgZ6EYNc7oPwYm+Mnh7xHqGladLeXWiadNcQyNIkHlw5AeIIu4y4Xac/LjIycDFeo6vPovi/VrK01S51nw/PBeBLaxupbi9s9bmJaL7QJGIUhB1zhFz9Kjh8L6T8K9AP9mfErxFa+J7zzoJtT03Tkt7JbVWkaZRcEgiRoR/q1JLER52jk60c0pukovSVrvdhLFKNJRitTzT4W6Ffaxp2qeJ9N8AXl1caFBDFeXk0byoPKLs4lSZgAVAABKNjacAFs1ci8Uaf8P8AVtRg1a01qNb3ToXV3tWtkCGJRE2WbMWduAV+YnbjivZv2YPizqfw58U63p5RvEuh6jYXVxbvLJA0l+Io9n74EkmVYpDFtDbhg5XbivIfHXiHxF8U9LvhZ6T4d1jX4YIoJdPCSC5kdiMyPFIpyVKJskV12rkEE5I4ZV54mXLLbo0c1XFXXK9PQ6/4W6x4G8c65Fc61dNcWN9OsdhpjxAi8u4xhpJAoLYCgAg785JDg4q1qFjplncHWb3Q9Oj02a0uY1jtNQItZpbZ2kDS7wTJH5fBQyDJjAPUhvnDwJ4l8SR6zf8AhzxFpNytvpe62mjlfyDZPI4yjSDgLkFQPmAzuIAUZ9dXVY9DutW0m21+2s9A0S3t9X09L3bG1s6ufKt0RkkDDcxkY843IeNrCtpZfWjVTlK6a2Eo1PhNHRP2i/C2leKodbW315PFvhSNbHT9Gt7llinWQKp3hY1JMrNnyypJJX5ipOOo/ZB+KaeK9Ub+39Pngs7mc6Wke7EBcuzebAGOPNVwww+9sAhSAxFV/wC3JtEuNB12yudD1LxCGa7m1r+zEW+vrghS8p3qEdAFzHIFLKRvBBPHiXxw1a1+F3w9NjpB0u7bxHBDNcanq1+RfWt79qd2jto4QAhX5eXAOFDdcs+8cuVaHs4Kz6GkMJNq6R7F4t/Z88R+I9b8zSry+8Gac9oNHXV5LH7bb+YCpmCMckg4YYLZVsqPkLY88/aO+L8fw18LaHYaLqulal410KCOxvUktbxpre2t1ZUkYzyFCSWPC4wGztOa7z9gE/GGH4banb+Gte8K3Vla6yLG68OahfXCXFqoXbLcieDHkDLD5/m3sAOCcHq/iJ8H/BX/AAtiM+MtDOq61rcsV7fRafrtzq7XKomxHKNkLtdQD5hkAHQBsqLo4bkSpVteXsbwjJQ9nJHzv8L/AI4TeDfiLpsR1bRtRs4LKPVS1xM9w0ltKE3LAr/NHNFtYYjwSqnIbHHr3iTw9Z6zqMt1JcnV0hkcxyDMqeWRgfMow3ABOe+fSuQ+JXw58EeK/Fy6lb+IfDGkarpEkkD6TDBKgtYVJVEhIUgxhAcFSQRtwAG59+/Zt8S+EfAXwrtJdR0m9tPENlcraTXOoxu0Vy7JGzSxxMVCwxiTcchyV3nYMbh3OvRow5op69Dow0oYeXLfc86g8YalpdxJJZzz2012FtGlhjkYuhIcLjoufl5xkYOCM1l28M8etC91OWW9NkcxwXXltBvznLKVO4kkn5iw9q7nxb+0Jpnxf8ZQaT4d0eFotMkMiQi0CG/dj80hkDAvuC5JJRQMgBSDWP4qkHh7wzMl1JYwJHM08E2J52eN+fLcopjzwwGHJIThWOcbRxcZW5la56MK8OblkzP1fWYItNgt9P0y1tNMmuDeXNjO8k8F1euoEs7N8kiuwVP9XsVPLXbGu3LRzwCYRjR7RZdPt2edo5Q8hVgzbiPNBYDJx8xJ5B71e8aWes+F7670vUbG5jtLKXy4GlIaIybAwZM4+9GwYcdCvPJxz1vDeW3hYy6hcabcXsDAzoIkjikjJLrhHLEPnbk5I4yMc41hCNuaLN4JJXg0d1qXxou7yxuNPvfD9vema3MMUUt19nthGQG8uYlWVQWAG4bcbhuO3pnar8X7bW/C5uH8ERRaRpKwWmpak7+QNLe5I3GNflkaJVDYI6NgYYbRWPYx6bf6tNrOsWlva6faQ3EmpaTLrQmuxbBV8uaKKVkwkm4KJQSASw2NwS/Rvh7dX/inV1tdL1fRrzw+tuFsp4vttnc4WOdUFyA5kLwnJ3LjDOuB86jjnKDbi9H3OKtikpOCepo6p+0jo3jLxTNpviHRb3W9OsNTnslvJUXzJlYR+QkcpkLKh54jkIYgbQMMD5f+1hp8mga2fDHgmbxBND8R7dftmnWji9IsLdyxYRYLhlIbBZlY5cE45rrvjjZ6LqmuwXsk4tdF1C2F3dNZww2UUJjMjyIYkSPKoGZfMCA7lA2gFRXlvwC/tRvE03jPVLuW3TxXi0sYpfnkurQSbfLZVAwjeXl2A+bA7nIISpwTqxtZd1ucicI027bHX/CjxR4p8P8AwjaHT7aTTNA8D363eoWl/aNa3U8DhEwIiJHD7vLAUD/lsCGYHaO9i1S4+J2pRXc/iGbSr82qb7G7kW3t7i3fEiB5n2BmzsACsSCXHAGW6jwd8YH8GaBrmnW9ofFKeJ7COxmj1SzgtRmNnUzRhcyOxRwoZmLcL0NeceEPhFrRvrm1fULuczhBc200xNvbs370KqSk7AoyApzndjIBY1hCnSnU9rJWf5mCpqpLZWO40Lwhqd9czz+Vp13LDAkgdmeWSzKPguBG0bAnblUDctj615l8TtW1y/s7n7Fczza1qE2JmnsPIgvFWTy4VdpGOSiyM4bDhpJFGQRmvQfiz4l1LVfCTWvhKNbO3k3aePKsM38sYaTCySHfHlSmVC4wGUgsvXxbxV4U1pvhxptsbzUJdUghihgtowZEWMmU+cNoIX59pdHOPmQg/KKyjOFSbhczqVac9E7W0OuX9oK2utStNUvpbq1Op2O+zs0tgPtEocxkSzq28u26UEZUgADDbsVxXwr8a3mpX7WkEzNOl48E7ySeZIm4qEDM3I5c555xk9NoxbDxJa3njPw7pMsy215dyS2kwv4POt4FclUzGw8osGdm8zGAc4Ar3D4ZQfDPUPH0lt4n1/T9T8QztHG97Hdva2RkjBDSNM7FQARhmb5SQoSPaCa2hk7nS5YLdb/5HPCjOc1Tj954Hpug6tpGsa1e+IZ4bDxKk4e62kLd/vgG34wdsmIwP4CPMzkA86LapFD8PbE2bvLDpWrRXMWdxMZEzLIQNxJXYR83OACM5PH0/wDt4f8ABPPSfA3gafxv8LvFR8WaCkP2nVtQF5DffZiwUEs0PBiXgliCw2lj1JHxd4n1HWPDnh+50WxaO7sLyxTzLiyhSRVYk4YyAfxlWYMSCRjPHFZVMLNzinq120OilSlRxEb99z6RvrfTdc8cXd1Jptndq1ovn21xboUTBAyJML5mAzDIOFYsdoCqD1mheFLrxTZWun6MkWl3cjb7m4NlLbmzQMrKkgJYPGu7Zkc5U5Jwa+cvD/xltlXQvEMMOqJa29nOL0wzLK0V6AQ6lcq3l8rnJYFT6HFey/Cr4/3kkdvq4tZtSLO2oX147/aIRlPM8h3Lkq23J3KQQ27gnBCoTrUJqElddjVVJ0MQ4VNU/wAjpvGX7Ndh4P8AD2nGBpdPv5c32oLKGtkmkyd+WH7kRKpfKqNuR0bBrx34t6fbaN4U07xLpllpks4ey8SQvbXa3LXdrbyt5zDa3RUk2n7uQoPDBqyv+CjP7e1pr/iPw9p/hlrmHXNIRvt5RyunwrLEymONSAW3xysrBumBjnmvMP2J/C9/4m8b6TcXlub3Sfs11bRvcR+Ys1s5aEKATwSZGxjH3SR0r6ZYSnyKpJWZ6Kpwc7pbH6k+AvFemeKfAtlpVjqLXFrHCu1pIZZHtllLcBgRhcKcLvK89MV0H2/VtMt5rO8SHVtLSUypdReWIYQMYIUgEg4J3YJxtyew+P8Awh+0RqfwX8CWPgGK1l1fxt4euLrRpYZoZp3kS1uEMbAAg4e0Ykbsj5WIwOa7z47ftgW3wR8M6BqzTHUrPWdYsre7hL+Y1hZzx7yzqCdhMYYoTnJVsZAq4Upv3Y9DdSXU+h4o9LhvZZrXS4F/tJRNNcQkK7B+C5OBknA4OWxyO9Mk8JaXp1rJf6F59q0Db5Z2uHiZwDmRmZuxAOTwMc5HWvn79oP9rrWG+IupaB8KGk1i2sbfT9RuL6IIsZXBM8ShTnG94omPXKsAADkfNX/BQD9snWPjb8Wo/hp4adoYbS9/sy5aOSSBtTlnSONoWbKqY45dwXd/sk5ANa06LktRTklsfo4m5bGJDZI0SlopAh80KD3kUN8oYgHPPX7tULzwzDK9lJKkNtPb7gfs+5FcbcNEScHaeozg9+Otcp+zVonjnwB+zXpdt4uhmmu9Gso7fUrmXEr26lyqEuCAzA7UPbIPOOa4P4tftf6R4D8QaRZX2oapbays0iR2cTSWzMAoUyyofkeMnaU2kkkNg4BxyOVk/IucErR7nuurSWtxFZLcWNzG425JZGUt1UjBwfU8Z+uM1+RX/BTfw/8AZ/2p/EOsLcW01vqhRleGdZBBIkaxvCSPusCmdpAIDDsa/X7wp8JrL9qTw1DquleKJ9D1uCxa3+wSzeZbXzsUdZXiUhRIpU85HDFeecfI3/BUr4VfC/4P+G5pviJoNzqfjXUYng0mOzK2khx/y1aVF5VSf4iw5wAe3kUeIqUK8KSg3zOzt0PXpZPKvTnPnS5VfXqfmRpHjK70u2kkhMUkxiMUckiCTylPDbQRgEjjPbnvX6df8E/fGvhr4/8A7B9j4fkj02y8UeB9Qd9OTfk3dyG81F8sgkGZWKHZyGUOBlTX5S3e/RJyiljA5O0HsOw//VweuBXs37Fv7Q+o/AD4htd2twI7HUgiXERyFdkbKspHKkcgkdQzDkEivdx1L2lJzpuz6E5XXUK6hJe69Gn+Z+oXhv4I6L4r0+S8vbSc/wBqQLf2E1xcyC7iDrvVXCsoVkU4O0gY5xwKxfiB+yn4e+JWj3ukXkbSWbSbrmFxHJg7Rk5XLIwDYIzySOQcGud/Ze/by+CPiP4o3Hhm/n8SeH9Yv28sak8STWUbCUssJGVKEBhGGCiMBeQCxYu/ar/bY1j4Y61a2mgeG54NHtpvs+oawdJCCSAnOYZFcJK7A7gWIC8DGOKwoyaiudWZhisNy1mqUrxZ8p/tK/8ABJfVvAtje6x4L1OLV47d1zpLI63cYPBCsx+cb8BQSCfVjxXg6/Evxp8E/EdxofjDS783EA8m4gv4zFdxIOAC7DLpjosm6PGDtPFfVet/8FUJ/Dt7b3a2OrXtp9nHm+ZeeW09yEUM+MONm/IxySOhHGMHx9/wUT8E/tC6JJZ+PPhna64BlIpbe48i4tM9NkpTK84zjg9x2HpRxHMryV13PPqYSa0dl8zynwhq/hbxg0N94V1mTw3roYEWikozv1P7onY4J7wurZ+7D2P0R8If+Cj/AMQvgPZpY+MbQeKNAjfypJ8eZHGCDgFtokifkfLIqnPavnDQv2HL34weEdY8QeCU1CBtMncSadfYLuMAhI5kAV3XJBDBOxGRXFWXxY8YfBDxJLoviGzuJpbBjBLbXgaO4gQ8GNXGHVSP4OYz3Q9KHThLWGpxVISh8Ssfql4A+LHwr/a60pYdO1iGwu55FkfTdTfMMhGOVYEZOOATzxjnFcj49/4J7aG3iWaSzsdUsopgJDFZ2yzQBj1KMRnB68k855r4U8F6v4U+JuoRS+Hr+58MeIHfCJbqkJlbA+XywRFL2GYzE3YRsa9QX9sX4y/BPd4cfxGZ/sJIBW6dCB6MkoEiNxyrqCPTGCcajqR2YQqNbHq37Sf7THiT4neF9C0uwbwzpGl3sQgttIubCKZNJjPllpHl5kSQhldSrMvJ7r8vO/BnxfqU8GoeD9a1DTr7w3KItSX7FYHzXddzKiXUu7aFYuAxDs2w5yQBXXeM/wBli80n4hXcF/qPgmy1eadlurYulxcpH0ZQ0SmHzguSVB3EoeGzXpnwY+AHw48T+GtT0nxz4us/DWoaZMVS0uQtkJrYllhmRugaQDkDceOgzXxE6tCNCyV79N2cMqUVHmvds8c+K3xf1q7+Euna5Ho+teC9ctblLSC5BmtX1S0d3DNsI+5hWyxO8lwSzivJfC+oa5YeONN8Q/arfUTaz+dZfaJMLC0sYct5SjarKd21mILYHB6H6G+I/wAXPhSnhHW/h54u0DV/DN5FJ9ki1nT7OPV5TbpK8lvKolZGhTaA7KPmPm9Sc7eX0bRLzwmltdfDHxz4w+KHhvU7CO31nRdQ0S5XS9qsVkS4jK+Uo2gbdhLjnDk4I0w2HShL3LPrezuiHFR0asJ8JPCOhfEbRfGsup6M17dG2g1O68mWSTNssTSPHJbFo/N2yoxwpVskYyMLXM/ET4SeO/iTqtjq/h+5S00fT7VNtvbQXVuzxAKI24jRmZVC/eGABgM/LH1Oy8OeG/h5G9/ayXvgzT9FutP1PUrPUoUmv2jniQl4EkGJot8S4YMWImwyMQwrA+L/AMWvFXxMuofCkStDA80t1otsY5raX7HEElVI40jSRxkMoB5bzCMjB2lGvXUZKC93p6WBzn7NwijEs/in4r8QfDLRrLwT4i1a9lvYJr6fS1t2nu7e4+5JGrqvy267XlIUIy+aD84qr+y5Z2HxS+IWtWUN7i2uZI9UDTW5Xyp0JkaVYg5aRA3mDKqx2uGCcYp3hzxLrH7O/wAVX07TtV0uzu55TNr1lbxNew6M+2MpcZnX9229wHMbHaM/Meg9E+MPii9+HF14h1fw/p7Wt9bXEixjRbg39xbRjaxlW4ESxCN5HbAQKFAkUDAzXBUfLNQUdZbPY5IqPK+ZGj8ZPip8Mtb8bQeF1N/oHhLQNNjuNGTS0FxZ3jTfOlzM3mCVgWdSytuZdnQ4ri9O0OXxXrMXiqbU59Ck8NyR20Qh2Mb2MDKyeZlAVZFdV2klPLj5GQW81+Ivg7Tb218Pavf217HYaqr/AGqCKDfEHVVKCFiYyytyZCrbV2pgncaoeGLnXPCUmo6tZad4huNNsrmbfaHTVv7CK2kYeViLzCwUZbcHaSM7VzkHnbDYKy93R31uKnSi7H0l4x1K9+LPwh0G5utK0ee8nbP22XUmtidweMTzNlWbyxCzfIWBUZYMcViePfiV4M+D9zZXF34b0yLxHqxdLK90+NzG8hc/vHTb5kDD92AFChlMgIzyvmFl8a4bfUXi0zSIvF2i2bIjRxFUliQYLZtgMRFXZ+QCpWLP3Rg8fovxlg+LTXFncaXawaZp6CezTU9rxvMChEct3ncYxhnSLODjPGSp76GCqydpN27nVTozU/d1PpxdWtNcnjcNc2kl+zzxSshcfZSdgYoSrxqxGBuUbiGB+bIHly2Phpbt7y70e3kiuW2zBrdpZ53Em3dgEM4UjhTkc4rpfBPiXTvCeo6nIt9Hd6nrOJJXhleJYXbkLGqERuqhm4bJYnc+481S+NfizUNS8FWlnY6tdrfaldNHY+RciFbOWQCNmCkjaDhRgnack8da7qUZ0Kb19LnuQU6VF3auY2s6Dovgv4weMtMupLjVrHWoYptEcNLF/Z7JIjNg4wwbYEG7BGem4AjttV+H2ra5qqeIJtVtdRvrNEMEQ0WOG2t9rK+MQ7HKN8wy7PwcjBJNQ/s7+Gdc8F6/JpnjKZfGfhnQrN3+224D3lpKfM2O67izKskhCruC8fKCRmtrwvrtpdzWs11Bq2kabPceTdy3NqsdtbqASFOFJkbegXAxk8Hua5I15Qm4Tad+umxxUKsG3Cuj5t/ac0fxFYeOrrUNVupZ5dU3ia3vLZjFLEBu2B9zEgkYDHA4B+XJB9E/Z08dpdeF77wr451O+1u6t7aGEC+ZS+jxK42eRIfmjZlUZPPIOA24Yi/aTiXUtShv47eddMjUzPfRu7YCsRjbuby1DqVw205HQVyPhD45a3p82t6XHNJaeHlu4lkh0zTvtIuMKVSaTblWwQATIW/1hx7ejOjGpGy6BWpxlK3RHo+qav4S/wCEVa+H2a91VVjMl9LdyzXll5TM7MJXUMSwEZJZ3whG1VyxHoHiC8sNPtrGGW4YWXiGYK8AnjmTeJJFWUsQFjTDI5wwB3YODyflvxJpZKatrFrc6RZQ6lPB/aJf7QlrDIG3qpz86yMPlkBG1CCAOSK6b4U/F611fSNY0i0hsNOmm8q5eGAzJG0gJDqI+T5G0At84ZgisRwBXnYnDyptVIyb7o4KqnGd07ntzeK420G60261uGfSrNI4bNZ7R5In2F0VFk27sLggFPk2uAOBWfqtjbeNfFOlI8tvo9jdTqqzmQzR224rGxZdu+MM7ZXIYZI+8FYVR1zUL3VLe+h8R6bbWmmtMradFYhUErPGAsJjL/IpJyzJztCnjJBp6J4xbwHBJb6tqOl6pZ+IAg22t2h8p4XKtG2UJ3Z2Z6Y3McEDjjp4upFXXUmGPqRukep2fgfw7ofwueWx8U6PqWqKpEElnbImr2SkjMQSQ5ZG8t2ZGVkAOc4BWsXx34B8Z6L8UE1Dwxaavr+lXryGOC71eViFaNsrKkZ8sSMShBJVMIuVIWo/i1+wZr3/AAqGz+I7eKmvhqNqzOYLEiawkaMmJZATtkRMOpfbuUSNgdK5/wAHftWXn7Mvw8tBcXNrNdyW7/a7r7S11HchCxVCjBl3KzhCVj3FtmWUZxEKtbmb5k29LGbrT5ubds8f+IOpTfFz4pWXgSbVU0w+Iboapqt3cxq6W5ERLwKYkZmJcFFK7VLFflwSx7HxLqFtc/DXS9V06zWzTS4IU1CwS2khnijU4WVnHLrtCj5QMDrzxXN+APh18SvCmpWPxTs9fv8AStU8RRee02mSRT3NtG20xo6/dQlFBHIOAMAAjPo1h+3X8RdI8d2bWPijTdQvExp07a7okwgeBsRq8oUO8r5GSi8DjnrnuqrmtThZqK11e/U1qyV+SL2LFx8bNR1bVmutK8Iyalo76WsEepWKlYPOWPc6zORwVlxkOQMsMbVIrQ+Kf7W/hrxRpfgtdZ046XrtpYyWV/bskItJFRmWDaBtYsN/mAtn5l29Oa8//wCFgWmjeN9YvbTVLvWtSlvzqMuo2aG00iQNLlo2tcblR5OCWI/1ZA5OBX8ceNddbSI7C+8GaCL55Va/umt2nRTkYRVAzHl40BB35GBuG4buVUI6N/n/AJmCk0zauvHF75X2/wAPLqum2/h6JRO9mzSpIY33NJuXGxBlSfmIJbggDmDXvHOu+HPDutmO0W8jIVUEn72QpLtc3DMdjMu4Mn3RgS5GcfNzPw70C48a+GrDWZruZrTSLt1l0W2dbW1sXZG2M57LMC+FOOBgk9K9R/Zb+NHhPwvpfjjTvH+nWV74YubEJby26NPcvOpPlxDOV8tzz5bFm77e1ZPlhV5IXdt72MpuzvY+YfC3xH0L4r/Hi01H4hy3c2ib9uo/YdscrRIDiOMrjbzxnGevPNeVfGLUU8JadJpmkX93qmn6lIyvqUsIt5HCH/V7NxwpUKee24V6r+174a+HvgvVNN1n4cX2rzW9z5iarZX8EnnQyBvluVJG1UlBHyliQR6EV5JrOkXPjvwplRIqWsqSy4DbsFW2dsgHdnJHIr73BYilOCcdF2PVpVE4qSOC8P6/rfgpblNMv7y2troAXEEUzIlwAeFdQcMOehrtvCPxLjmt2jnmkQykb4ZSzIzKDg4HGVDHnsDWB4T8OyarrUVneCSDzJPKLKAzkk4x6c/0r6m8d/AT4FfBX4CWWpeLdb8a2Hi28tPN0+HTTDcPqUhG07o3CiOAHPzBgTkjJrtrRhFp9zoUnLY4D4O6wlhr+oWgtbnUoNSt3mhgtdrytNGnzAKwP3oZG7cbAewx2vxS+Jmj6D8LobnSdPfS7ljFbXdpDftLc3Fq64EwwcxcMUORuJCckNXF+Cv2n9Jn8efD288KaLdaHrHhYS28kt5LHPb6lK6bI5XVVV1bhVYF2U4yApLbsz4ufDqX4nz6t8UPCOo6TNZR3IuL/TkiW2vtOuZGLsvkgZePOfnGQMDOMc+O8FB4j2tTpqdGJp+05Kr6XR5v8Sfh7qPgzwxpGr6jYX1nfTXD2t4l1EyfMmduQ3K5Rc46kH6V+hf/AATiXQfitovh28j1ax8L3XhtjPZ3KERR2LuhSZZAgBKbgjhyxZWYnhcZ+dfHWm+Kv+CiPhaC4t9LEWs+ErEQhzeu8uryhEyHEjbM7FIQryAEQsRgDyH4B/GnWP2dvGM9jNZTi4WUxTWEreVyOHV9wO0AjJwP4R7gd1eEa8U4vYrDz5WotHu3ia+Pwa/b3vIfG3ixvGsNpqkWqahqtjqE8o1FJVAJW4cK8o8oqrEcEIwBNcZ+3XrWheDv2yG1vwfrbeJ/CesG11i1SQygWqLKR9ik3kMyxsjBWbJ2shySTX1Hpvwj0L9r39i/TbzSfD/h2LxHo0Jt7ee0eJrlZElbbC8wVSU8vaGLYIUrjlBXtHwL8G+CPjb8DNF06DwVpJ0vTtP+xbL+OOeaFlY74HeTc+5JA/3sYO3BxWNLFKEm7a7M661KL+E+Xvgn/wAFAfBnhT4/63qujeGNY1BPH+jw6ZrVp5cKS3l7hh9ot1O4DeSrMnUugb7xFeMeNf8AgnD8crHW77xJLok2p3U9w98dt4kt7OSd5bZu3M/IJAJOW6Gv0s0b9m/wD4OFhcf8Id4f06XR2eS2nisoFaDJ3FoyT97IyW9FPI6Dt9K0iw1fXGMMc0t1HCGMF3OI0fKgh1QlV3E4OdrEgdycVSxdlojF0VLQ+fv2OvjJ8VJvhta23xB0nW3urlvs9vB9gWGeG2SMANIQA5Z8NjcQMdFr4i/bk1bxDB+1FrF9qb3EbmRZ9OlePYRBtGwKSoOBk5H8JyBxmv008dyeMPFfg27j8A3mi6fqZnaGCS8tnkjijU5A/d9SWPGQBgHGa/KL9tqf4yt40Nh8UbzVXvLOeSa2SSNY7IknBeLyxsYkdSPxPassNT9o272KrvkilJXPcf2Nf+CiGrfB/U7eG+mlMUWOrYXA719X/tAf8FLfgt+0p8DNQ0f4g+E18TpGpigit9VitNRsrh4yY5w7jKglQMqGPIDAqa/Ijw/4qWcrBckiUg7cD7xxWlp7Wk+pxs0i/aLiRVTe2cMeBk8YUHqfT6V5ryShGu61mpG0MY3G0diL4p6dpNlrt4mmi9XS5ZXNtHclWuY1B+6xXgsP7wAB6gCtf4MfBXxF8VvA2u6joej2+uDw3At3d26zE3XkszLlYxguBgk9ccYr7++Fv/BLH4f33gHSn8TSazr2uXEQWU2bg2lu8jYZE2Rq3yEg7pCVODgY4q7+yl/wTsu/gt4h1lobq0aaa1kgt9SP2iO6iRjhUlgLCOQAlHHJ+6p7AL6sZwjS31Rnzzctz8/vhP8ADfWfFt3KNE0rVtSurVkF3HaRGa7UlgOIwNzDPBwCfU8V91/DfQvF37SvhHQvBmu+A5/C3hfw0Nt3q8VjdwX94CfnUvM3ViWJBVscBRgCuX0347N+y98an8KfGHwZoF7eaSv2e116HTUE1/H0W5M+3e5ZcEkNnOQ3IxX3F8Mf2jfh/wDF7TIv7OvkRGCyDyWULnJIwuPfGK+bzPiOhg6j+tU5JPqo3X3pn0GEyWtjKcPq81fqnufH3if/AIJL+DtYimgGveIdIuYZ2f7RMkeorICeF2xBMDuCTnttBHPHx/8ABGLxAt5FPaeONIi05x5sk13YS27xR5++V3MOAMkEr19K/SC7+G+na88lxYaxPHFLIHED7DCPpxn88/Ss74p/DzU/BXg7WdW0xdU1xbOzMsdtbL588pUbiiQ5UOTggYAIBPIwKywPGmV15clOtr2eg8RwxmGHXNUpt+as/wAjxn9lj4M6P8F9F195Li6mttakEzymR4ERI8okIU8glACXyd3JHAWug/aC/ZM8C/tK6EuneJdG0yeSNMQXkDNHPBjoY5FwxAXjByOBkV3v7O9j4T/ab8Hw6zo3iPQtG1WMvay6R4gdLHUbaSMA7RIwZWADIcBhjd171JqulTaHdixa8sbyViEmmtZ1KTc4LKU3LjAHO7rnrXvUsTGLU4vf8TwqtCU5OElex+VX7YH/AASd8afAF31zwmlz4r8OMA6PbhXvLVefvxoSSFOfmUD/AHQOa8j0H9tb4neCdLi0v+07a6Wz/dqdR0q1vJkA42b5oXfA9C3Bz0r9pr/7e2ogfbp41060OyS52yRxoASSTtBIUdyQRzz2r43/AGkv2L7v4sfFS613SdF8J3FneQxEXlzBbu2oNt+adSr8qx6Zw3Bz6nvp4unPWrE4q2HVPYyYfg/4/wDEmtwan4buPDvg/wATwuY9M0W5mkvjFEqfIsZYPGS5df3kjAks5PTm18cvC3xC8W3Or+JfGtutvZ6VYLbyW1vqsclg10PL3SCJQPNlAbPzNg8eylnwU/avI+Ctxoj/AAv1LT752misvFFhpn265s2dsGUvc7jJ5YHIRjxu+7mvUPAmu2Vj4F8L6nd/EDULrSvEV01va6NYJHa2F+fOWOfUb7I2Ww3fKc/vDnap3Y2/n0VWp2bSTu1ouh5FO0Y32Z8d+CNNuPin4wj8M2Gm6jYNfywJf3LxmRraHASSSSRiAqMW+83CDgAnIPsnxs8bXvx48Kaf8JPB1u+neDvh8JHNxbMbki1gtyC/lKwWZnAchcbmbnKivcPjl8L/AAn4Z8ZJoGgXlzYw6vZvHPDpVml/EsbCIosc8i7xGWaVlkXKgNt25bC818Evhz8KvA/iO/HgjXPFui/FHT7BbzT11K7SKf7CUTdAPNTYrtiQYRiNpXkgla3jjoVF7TlatrbzWn6EVqkZNOx5v+zv8N9W+Nn7NuhWXjC0iPww086jNpU+nWyTaqBtZ2nnZZAUggbeFViCRI2AVBYcSnwG07xd8R7Cy0H4lOmn3lyH0+4m1KG5v/JCg7pVUZTakf8Aq2bABXn19z8P+Dr7xPa+IdFsfhRFNpt5YN/aOuvHFp9xeOzCVraWSJk3xFlRTt2E8lmIyGf4L8IeG/hZ8PZbXXbTQbS60mPz9NnsYTeTSM4SbfIsbDzsLG5UOpIO8FsIN+tXHa88HZvorP8AUupUS95HHa/+zx4W+HPxz1lPEHiGWJL2xtzYztp4uY7NJUdZJcxyIGjIDjCkg7iTyOPQPhj+z1daf4B0y8j1WznhuZvLkt7aaOOHULVEMkckQJBZ3O8K2UZSp6FdtVfif8QfAnxW8R3c2seK7TTrq8m+yaT4Z8PacIYbyUriO4JDLtj3SlsgEk7htwm2up+Gn7Rnh79mjWtI8L/EW20qO0vbGJdIMcz3NpaLtZPs9xgHE8bNiQxHG4o20jKDy3GvVgp8jbT7a/I5nV0seW/FzS7FPC114d8D+FtX1OyvL1Lv7OyFJtJeCZVZLeQtJ5DOzSKVxljI/GOaxPEnxg0rxR4qtNO8O6xrNhq+gWz2a6FexzxXumlAF2rcSOglC55GFC+ZwCOa+j7f9pz4YeMLDw34N8OabrltceHZntLu20yAtZ20vO2a9kZVkmjGzPnCQOpLkjrl/in4X/D7xb44vbmDTEl1fR2MVzJbQpO1+JDvgZWt1LOpBVVKoSTHgknJO2XYqNKXJWi79L6v5nRgJKM/eR84+NP2QbG68MaT4xvtNS21DxLPNCbbTAYpiyYH7zYpRWdSdwU5Yg5+9zY1PwPNoviTT7bF54bunuhawR3AFuE3AFZnkkCxx+XtU5Z/vAcZya+27X4u+G/GsWg6FoXhXXvDeqWGoeedDvlt1ubi5RZA7k5bZHLu2ESchQhAXAr5N+KPia30q48U2Xj1rcTrqzahaWwuo5IrdwrK9rszhjlxlju2gBsIdwrrjnlWzhKOlztp4qbTjFampL4b0/wr8WdVSG4k1Kz+z2s010ptGaS5mWVmj+0IMIcxMSAHGWfBPBrIuPiLomq/B2bWdE0RdR1HRNeuJ9M0/T32KsFvG6BriVoSSGDMVRtuSWzghSt3wj8Dke08PeJdF8W2k+m+INZ/4mVjfxK1vp3kxK8y306t5YEQUqm48Ahs810HhbwH4f8AClzrejajo3gnVtL1bWku4mla6vL8TNGAfs0if6M+1nBDCUcOobO4ZzqYxwd6uttjCvKcmlWPn3xD8ZPGXiLwZpF5pej6n4Utr2JrSV4k+1va3MTfuxKkjFkDKcY+Vmw5XOSrdT4O8b694j8LahcSaDbxv4esbNbmJb8Wf9oPPLIGVSw2wE+SMkAkHYcbuG9j8Q+OdZ8LfGXXdPi0XTtN06dg76ebRZJEkUZleN5FKJJGjfLgEoQCMFRjy7xjrvhTwf4T1VoYLm+l1dI2vbEoj2964uI1SSFJYiFC5LHbv++cYKg1dHH0ZWhyJX8tkKSpqKa0Z5H+0JqvjDXdBt72Fhp+jNc2pntbiVJCYiqiN43H7uVSW5xgjcTtwSa6P4WaNc3HhW/0jRbGznWdFM3+iSwPjerkBgwPBUMF3jDBuGIBq58bvBRuvAWn3d7bXk1ppsSzyJG6RCGNiBHDEy+YJBtQjLbVAUnapJWrP7P2v+Hb7XYNOhW7UeIdYtpNMSX/AEdkJcRvBIB8pcEjDpt+8w5ziu9YqLo3g9uxLr221OT+Jfg9f+EEFzpuuWepQXWy5e3u9iR3OFKqHaQhlO5pTjPO7P8ACQcvSPhdLd6rpttO7W8iWbSREKssF4qJuKCSMlXU7EJPmEK67TtJr019d0v4UeOLmW38QaaNTu9SSC5jn2yQWDK3lG3wB843Rng4O4ElgDg5WrajqPjm71ix8QeHfGcWkabMszwG3EAt7aTczBUWPbFuU4GQFLhOTliZjiZxV0rmXtuV8zOQh+JdxpXiTw7pNtqt1Z68LBIobZLZZirrPI/mu5P7t1xj5DyI+duTXrrfC+Lwd4YHibxfJZRXOq3u2bRbKR4LjUpH4CeUCUQ4YyER4AVjkHpXl/j3xZp/wG8VeGpbDQGuLaxgTUrHzyjJfwmVnkVwTkN8uCQSBsUHk4GjpPxR8R/Gu9svFuuw6Jolzb3l1JDGhySPMJl+WRvu4UKFySOhPPGM6cmlKEHZ7jlabVkesfEH48ePfjb8LrXwZNLqPhHw/YXIkhttRlgRbiEKu23eZVG51wSC2MFQT82BXyD4p1HUda8Xr4ZvLacWtheSXl6okxcXHy7tpLKMMMMxG3OGB7AV7b+0D+1JcfEC2fUL7TtENra2fkQLbadshjlUsyoBtKglsFtxbPAyORXlngbS9Y1oajfXr6fJrOrTm8kupJgjRyyAYJ+UYAD7SAQB5gGQBy8JhlTg5pW3t5ChTcE20fS3hT9uK5tfhjbeEJdB0yKW3d47C5aHZ9nLIsbbkJUOW80ZVuFKxnbwMcD4MvtQ+NE2pQrdPe3ejlph/ojn7S/mmQ7okVlj+XbhUwpH0yON+GujaldTsdZsLPUILeZlnlucJkthd5K8mMHI2KOd2CcHNei2w1Lwn/aUcep2mkXV0sdhHdw3Mlslyo2FoFCEsQkbEHnOVQZO9cc31SFOP7vf9er+ZyqMtyS70KLwP/aui6ReRPrviG4tZrstA8SzW6lZvJihZCAglUZxwxjUZHzGtP4PWt1oXhXxzHrcEV5Na2SzaZpOoxI1vOiybJC6sreW+x4ypDcHLE/Lg8r4X+PPiu6/4pGxtLfxNPp7SzRzXNlJcXT25P7tN24uqhlLbQTgnBJ75nh74naVf6lfxajZagbYRSpLALiNSyhsZjeRcEL5WSQCRhxkdytSrNrmG5zS1PKdZ0HxRrfgJGl1qyjhkDhBFJE0mVO3DhHZki2AZyAMrIMHk1o6X8U2sH0O98P67ZxNo9gkd1aCOKSaMuVXfEWGN5kbG+Ml1U9gBjs4tJ8H6J431HUrrw/caroOraW32G6u5t2CylnkURRx5PIXaQMBs5bNYnxB8J6JpkWlXkUKWYugU1G6tyscsqZEkYVSMs2Bg4OCNmSDur0qbp1Lc6/A1o0XVdoo7NI/H37avgvxXffCzwbb3p8HWzavrmnoW1DVJLfOyT5m4MSDlViBY4J5IyMz9nr9kn4yftYaprFr8MfCeqalrUENo2pQ289ta21kyo0cUvmTFQigIQGXBO0gZNeteC/2NP2hvg/+zs/xk8Et4r+FHhLS5FH22a7Nrq93ZuvMiwtImYN+z5WOcHcu4A157+wn+3T46/YF/at8W/EdYl8bX+sm4s7s25eLT9Rg8xi85jiVQp83YVOAAQ2Qd2aqEkozdLl02XW/Y9uhlSvGM76/cfJfxM+G3jD9nb446t4X+IWgar4a1+wuSLi1voyksL4zuz0YEEEEEggg5Nef+OPE+p+PPEcuo6jdTXs7ARxhmJ8uNQAqD0AGOPev1ab9oCf/AILTftG6hrXjnwn4dsdR0HShplkNOWSIsHlfY0okZt7Rhvl6Y6YPFenfCf8A4NxfhlL4JttP+JHi/UbD4heJwsuk2+gXEZtrVFTeQ6TITM2CNxAVVyoHLZPqUeIaFJKOITUlbRa7ne8mq8qdJqzv17H5MfAb4C+IfG3hLxZ4xsg1ppHg21S+urtx8jSGRVSJTnlzuz7BSe4r71/Zz/4Jq3HgV9Z8RPrP2a48RWUkkFhHJvESzKZULn5MABlUoQQSpIOADWr+1B+wrB+w9+zp8TPCljq174ustFigMusW8bW0QleeJzDLGGILKjqCxypKYGCMV7n4D8RWuvadaWtvLKiPEsZiCs8i4QbdyysByAQPm6Z+lbTxPt5OpHZ7ehpQo+zp8s9bM5bwD+yxo3hxtTvtM/sq21a8ghNx9ihWJ32EcjkgOxHf5SeuDnPzx+1X+ylpfxt8RQ6nqmheI/CfiRebm9gtI7tLmIRk7XCMF38gBjycYJr7P8SabEYW0y81Ce2uHtlUO0YikAZdyOqk4IJYYzlSGHXpXHfESZ/hn4NsJdf1/wANWW2I3EcUtz9nkvgWA8ncwk3MucKMAkghgcBjNBVOZuLM6nIuhifsk/DrTPhz8EYNA0jVbPzNGkkjl3RAm4k3nLOqk5YgjKgkAo2ccVJ8QNJb9lj4gy+I/CtvNqXhjW4E/wCEg0e2BS5hZI0V9QhVzkkbQJE7jBHzE54TW/H9/wCK9ZtJ/CPg6+tZ5o2GdeY2drONuVlWFVaRsM3baDjGP4q3vBfw8t/GcWi6t4rgt/Etyl0scuinTGt9NRVHzlolLyMzDCq87FV5wqgChJ81pl8yaVj2bwM2n/FLwTpuqWmqrrfh7UUE0XmWwxNGUkMeAQMEYyDjccNk9AOg1P4fXXh1rq9F1cahBcEzLABGVtQAo2JngPkZJ3DvkDANYnhDRtP0q4tLnQXkVLWTKwXEwliO9iFRVyVWMDHyBeCvGM5Gz4+t/FMX2xdM0qaXS7eYtdxNdma2s/LRmaeOAOcH5B8qdT24okugJpa2OPvtM0ltS1m5gNzBMzLGjz3rh2cnaZFBbYoBXGVzhmU9znzf4l+B9I+OWmXfhvX7mTxVZ3Kq8SRSB/sqtt+f54yUYbuHjPIx0ORVK+8IX2p6/cXkmoXME15M8ptUVkiJK/IWHLkjjr0OD1HF/QfFkGoPaoxg0u90q58oyghppgDIWMoZchCRhidpG4Y6g1jCbjK66Gk23Gy6nxN8ZP8AgmLqehXq6j4Rvz4mtHuI7e7tkt3iv9IZwSDLHuJZePvDrnoOBXrPwL/4JO/DXUPGp8P+Mvift16WwS5Wz+ytY43jjy5HDZ+YEZYL68V9b6L4OvPGUdw1leXCaybtFjje4JlcuibgSsasFUgEdWATAwQc/IH7fv7JvjTXfEmp/Evwzc6pdavpqp/a2nmZjdW6xr8twiqxKRADBU/UcEV3xxkqnuydmcToRg7tH3lB4LvPh54I0XS1t57TQNLtFsYLuVs3DR4CedhspJuxkyZYEgV4r+2j+0Z8Sf2dLldX0/w/pHi7wZaoiXsiyzLeWzEcM5A2hCTw2CAT8wGTXjn/AATx/aJ+Inxtit/Dlj4ibSrnSRHLff2sGupLqJCPKS3jYbQMHax4I3bsnnH3ZrnhSw8ZeGb7Smsv7QsrxGkv7WUbxPGVAZD03I3I9MADrzWNCTg3Ga6/eU6cWrw0PgLxl+0H8Kf2/wD4Oz6Jrms2ngXxrYHz9Fk1V0WOOTCjyvOARTG+Np3YK4B5xz8k+FfHviP4D+Kp4Le6ezuNOnMc0AkDqSDg4ZeCPQjgjBHFen/8FDf2Bbv9nPXpfEPh1Zb/AMIalKW+QeY2mSE8xORkFOyuSeBgnPJ+WI9am0+YiUsYzxzk9K7MRl9LEUny6xe6ZWFxtWhPR2+Z+gfwG/4KbXdjp8SavcywOsqxomNysMctn0zx+NfbPwE/bS0nxVbQsLuJ5WwQm/Eec569T9P1r8QNO1OO9jQBl2jng4Ndn8Lvjhr3w1vVksLyQwKeY2YkEZr80zvw/wAJXftcPFRl5I+7yrjKvTfJWleLP2y/aD/Z18B/tfeGpxrUB0nVpgWj1bSCLe5RioBZgBslyAMh8kYwCBXwJ8eP2Q/jx+yK8mtaJdXvjnwnZrkX9iH8+1jAGDNCGLoAO6l1/wBoVu/syf8ABSJIzaWuoyq0sJU7JDy+COK/Rz4Gftd/Dr4saRp4ubGXT9RgjP2mayy0FxycL5Yk3AkZHQ52njtXyuVTznKsQ6FaadO+072t5S15fVn0mPw+V5hSU6cHz73hbmXy3Z+X3wg/4KC+ItS8MX2o6xZQanpmnN5V6n2mNZo1ZlQM0QIkCbiFLbcZIyRX0J4A/bU+FXiDwpaSC5FhBCohgtmjecwIB93cpAPzFj075OSSa+k/iv8AAz9lLW/i/N4hl1XwP4R8T3trJa3Rub62aDUFdwSl1bfKxDYwxCB9pPzN0r4y+Nv/AAbw/ED/AIWNfy/DTxl4WbwddN59iuuaqbS4jRiSqqSrCaPYV2zDG/J+UEGv02hR+sQUoScP+3lJfJpn55iYRpe58Xro/nc878e/tPeMdV8Vz6uvhmaeKC9RbxrJ2WOSPCxJEdyspQkAFVUDHUHduGrafHD/AIWUbPQZtEljn1bT20o6OJ4LeK9lLyl55YUiHluMh8gA4QbXAJxB8PfD/gxtH8LXOoWFnc6FNb3EC3MhmdvtKyq7mSWOeIujCTbtYbkxhdy5NSeAvHuo/Hj4w6DJ4b0DwrqPh3wRZXNmbdrcWMbiSNowySSfM7LEqlXnY4EZJBO4jgcKTiklbl6nwknFK8dzR8O+H9Q8OWsWjX3hbVrmXw8pnAEguL3TI2yAuIg8keXVxGQwXBRsjaCutbfFnxVpeh2OjXVno+vanrOmBI7TUTLY3KrI7uI7a6wq+YIVTCy7iGcEj71df8F/iD4I8GxeIvCej+LbOddXLxmS4SGSaJXVkRUlBKTqgLK25SNpADKXrjviDoOvPfWmnS+I7Dx9PFeLBDa2SfYY3dCgBkLRrmMLhf3J+9tXzBwa5KeIUpcjjp5mLqtJabmP8MvjB4i1n4gWbw6j4410Wd5JEUvbpAl75YX9y1ojhRGj7TmMEsc/Mp5rX/am8ZaVpHxRtNSgj8OSa/qQS3i025u5BeWDBkkBlBEiQhN5IQMpG3A3kgjyHwH498Maz4gutW8d6N4lFnY63ZB71JJ5reKMSuHi/dFWiifbIf42BjfBJGa9z+JfxE0/4h/DSx0Dwdofghjq0119hurXR2trie2EjIsody1xFuYMvmvxmTgEdNK9KNKd3F2fVLQuUlH4keVwa94V0z4iS6r4v0m40LxhHdG+D/2hI1re7kKgxuI8qTvLh2ZyQxAxgGu5+IngDTdV+Eem6fcXnhDRfC13qLXWn6i2pQX1/ZWsjrNJLBIYkuT++GdxRm2yNneORT8KfAC2+Inhm9tIdF8X6x4naB2SaXV7WCLT0T90zQT7iHk3DJSVEBj43YBIh8C+L72x0rwuVtvEGpWKRHSZrHxFYQXUt8kUkkcUcVzFiWMhmkHJGwJ8xcbaipKrD3oyfu9PUwc9dVod948+IOo/EyLT9N8M+OjomtXek28N1JpGkzWl5q8p2sZBDsAKOCcmOQOvoRlT5B49s/CPgrRdK1i38Qa34o+Imn6mv2izuWUpZSsJNzIU+ZnLqpCKSULL8xLceseIPjJpsM2keIoIdStYk1CfStHuZdrWqTo0Q85vnBSFi8ZJiPLK5JUkg8Z4xvNF8ZeJbXxTH4Gm0pBdj+1dRd55opJ2k+aaNdpfbjkIigBg2G5oVVqXO1/w/mdc4KT5qWiR5zpWr+N9V8daV4m8Nv4gu5pvMG57Ka1lsblFcygOwAmOA0gBO7BPAOSeX+I3j228E+J7W713S9T1KzvYxLPdojLl5Mk3QZSQoyXAjcnKOd2MqB9HfEn9sC58E+N9S8MeHvEllr3h3xskdxPf6Zo8hvtNvYYTDgwZC28zoPmMYRivboT3vws0r4lX8Zs/DuneD9X8G6jozPqFzqE8UEWtzuxMa3Fq5SQFF4Kqo3Bl3Fs4r0aNJuSnKH6HTSw75b9zzv4qeJteh8P6Z4/+Guh6vovgjx9YRRa3pfiWC3i0y4kQgRMY22qVCk7ZDjcdjAgqAed/Y48Z6p4P8Zap4QufGUCR2kkixRW18Lm3k1DaxtbZUEM0QTzgFO9CmNxBG047Lxh8LZPH93bnx9P4YsJrK/S5OkeGo/tep6oAm5Q86oXCx4ULGAqg9ztFek/tAftP6JqXinTL7QvCOpSeHPB1wZI4NH0JbK6W5lie2hkMbcZVmcYcMcSk9emNSUE1Rqxvf8Pn1IdKz5aux4v8Xv2uvDT694i8ceF57jR/iJpNpBHdQC2lup9QuiBFLLPMHQRw7GwpiyGKgnAYCsaL9o/Q/G3hLTdC8cXNrcS+GraKS2uvLe1Gm35EaO+yOQrMpAIJO3OSSpI54T9ujwZqHhfTtMis/A8dh41HlWbz6PsZby2eNpEM9vE3ySsEDYCgKE6AYz5b8NP2MviH4m8A2mvX+ipZ+GrlJp/7UF9bvGYYY/MkQ7nCo+0EqJHQkqw7VusuoOjzqVu3f0OWrFRl7r0Pem+NXgnxt8MpfCc+t61p/iuWLbp18WNrp9pLC7HdIgfP78jOXUBcr15auc+AF3efDT4928HibWdJ1i9maJY/L0036bZVz9oVvlEbxnYysqnc2ztyPILLTbDxdodjLoyagL60Jt7zUNRQEXJZf3SYG5CCFJHOeDjd0rq/2bPFuneB9f1vUfEGsaLdCe1ubOJUSWa7tJyDFG4UqMhd24AsoyFzjGAqWBVKlKnFafimRyS6Huf7XGvizsdH0DwvrF74O8K6VBeNp93qmg41Jr5HZ7h2ulZy8jthPMRVGCMgEMR5Hrmta5L4nl8VaidfubdrafS0xqDXPmzPASu/HzPiQpJtPDBAQMGvU/j/AODvF2hPpWn+KL3V/G+ua1aCHSrt4Ee7jikCLChWIlCeQ7Mx5LjJOCD5re/syXLaz4ctLC1uILPSU83U7gxtKFMbtGJCwDDBBj4KrjHOeg6MNRi6N73sdqwvuKS3Nnwzpek6BFoGu6teXVxqjSLYS29qIZRp0WyExsYeGyXZlY/MWZScHkHR+JXi7wZ8TdYdJ9TTSrXTAlvZjSyEPksjvsYOQGYSsinH3skjIBJw/jJ4JbwPZxW+sXWnajeW7x3tlfWdy6zxWgZhvljcEEhsgCJlGY2OCdij5xuLvWPDPiua7vZLiyt1lEhhcPGZYyWbO1sMVyDjcM1ccC6mqZjVhNytse2eP7xfF3jTS/CxUXlv4Ria51DbJFtvdrDylG1iNzggnBPUkhcEjq7r4Yw+KfBX2izthot4AJEuJ9qiNGkRoWGdu5icqBg5XuACDw3w68Owad8MG1a5vbqw1jUtQMdwiiWCco6BUj3EYPyFiQuDh+4rqfHXj+08IXFhplxfGO1tomSH7PcySSJLETtj3Zwh2hV2nBYFTkHcRlJNz9lSWxz1ajuoQ1a6kFt8JrV4AzaxFqF9aTQwQ5kNv+9kjZ0DRqV+XA3MdxA5XgnJuX/gyex04QIDKbeZUvZRbARKZFQeWn35CQCMYyDleMDNcz4P+K9l481bU75J9QtJLjyTCEw4DttDKwx93YzIhYHOzJBwa77UL28Ph5rSytY9S07VLlrmO3aYx3K3QC4CKW28q7Jjd8wZgQCOEo1Vf2mxKqvaSOJ1+00rTfEd3qWh309nDZsou282cRrCkg4ErbWdzuDZ/i2A46iqubzxj8UdBv8ATLD+yoGhaSK0i85DKgDDbG7KxbOVJyGHzHcFrtn+EL+NfD7jSNjpp0uY7a5dpiglX5UjAH7w4R2BK/MQPlBwBYu/hPPJoOm3E99Lb6joUrLc6faB0e33cRncUyvXBAJySOM4rVK75uvmdVKj7S6W5zGh+B/EcmpaXpMlsum6JdwTzvJqErJFbiDJmjyUCnB24VM5OzIyGUP8deKrXStQ0PRn1fTdP8QWl1FHa6vPOIhG+5XQ7QCsCqWUBgBtySfl5roNC8cw/EbRrXTmvr20W81SC1v7ZrvYZEklcIsrEFmGSm5goBMpyOQR7TpH/BNnTPir4pOla9aTR6DawyRs1sIY2iYFHjUzH53HuMn5sYwWatMPD3rzVkd2Go1pax0aPqf4Jf8ABWrwl48/Ya+3/tFeM7C8vL7TLrSU0SxtlutV1yZWaMTeVGNqKAFO9wse4Zzxz+anhD41/D2yl8d+DyJ9M8MeKBPf2V1bqLmXSnRGMAcKTI+WVVbB+Tk89/qLVv8Agm6PDfhtNH8Mw6TcxZmNzPPavcStCEwiDlixwqknZhcZweMeFfHPQdA/ZknF9cx6ff3dgTFb2cdgFuLrbwZJJCB5aAlsMq5b5e+ajDYCnSm/Z3bk7vXQ9XE4jEz5b6JdjxP9n79pbxJ8PvEV3d+Gr51k02Nri6kI2jyjlGzkqwyHwApJyw6V7t4d+MOtxaVqVzrE3iPTNP1KTZpcmm69eF085z5qO8ThlVsRJ8xKsE5y1fHfiP4u+IPiV43vr7TLHStHuNSZvNisoUijRWByGeQnqOSSwz1PQYl8OeO/FmjaYl5J8QNL01bZyBaM0t1MQONyxrG0bDA4y2K9hZZTnJVEtTgqVZNp32+4/U39qPxZdaD+wH488N6bdvHYpoKw3SW8wWK5VGhb5gOpwF6YPIOcAV3cM+meHvCXg1o7i/vp9a0SF3kgtfM+zMIlLiYhmCr1wzlQeBg9vzE8Uf8ABRjxNq3wt1jwpezadr0PiGzawurt9AXT54k27FKvHKA/BOcpnjPJrsfEv/BR26kXT/DWvWetPpvh+GK1W3sVX7NeoqAoJwWBkUjB2nA45FVDBz9ooR7M7JVmqTktdUfXnxH+IGlfEjVhp/hya91C+un+zm/nuJI9G04ZiB3yRjMkmRwEYYAALJ1Ot4V+Fll4R1Sx8QeJn1DxZ4rWBYDrWpyzXJRArDYhkyIVHBAHI5y7V4R+yZ+1j4x+MFkbzS9B1G5iR5IlW00xZUtgpCqiAgRhdpzkYwdw7V7hrPiT4n6baySXPhXxi6TIQWt9IjkZgcd0JxjqCDkHpzzTjUgvdckvUipTkmrq6Z6JFolt44tpEl06XVdPWcTQ3cb+YYCM+YyhTlV2k5wegzUGreB9K1m0lurXyo7zTy1mZ5S4SQbyclVIJ+VmweD8xwMcV85337Svj7QNYubG18KfFczNL84h0MxhTjqWYqAMd2OPxplx8cPGdteXv2v4afF+eS9XDva2MMzPIcbWkEUpI/rWywq+PmX3kqu/gUbH1Bo/hJ7KysbSwuUmujdCW9R1by5uMMASAUBPOSMc8jOa3tH0lrWWe4ggks44Y5oZYXw3nBjkOSVz8renDAnj08g/Zw+KZ8cfC6WfWNP8SaLexX/lW1tqFl9ll8v5S7Shm+UoVPzKSCCAQCK9f0mOC/uXuWEF1b6azBRcXbKPMIK9Y87dp4OfbqODzzSu0aJzVnLYi8T+CX8QW91aq1npLzysJbq2jIePA7kspCt/wHB556V5Kn7K0+teMZEn1rUhB55ka6DJMHXevVV2sjKxJBPHXpyG+h4LeCa4s7Ke50rTo55JAss7SBZo1BKjhTleNvCsCQvTpWRc6nZ+H1cw2ksC38rTecIOp2KrK78MFxsyp4yvQViqRsqyIvAXw2OhapLOdSv7q+Z9xknZT5e0PhtwHLElcEhj2z6M8YeGJdW1mO+vb6O9nkT/AFskSSTNITjiM43Z5BA2/fGB8tOstWs2hS7tpltYWJKCFBsXsSfmyDkZBwefqKszSW0cto0kayqk+4DyQWzjcWA6MeMn1p+w6g6q6mKdNbwnbvdw6fapHGwK2USG1LqgGZDuUkOQTkbjkAgYxXzN/wAFJvjH8Yfg5a2l/wDCuw8c6HpMmnzHVtWsbtHciQpvRxCWdU2qow2FGMjua+rtRuGt76KeRbyKKQiREgzJLA20lTyMhSV7DI5HSn33iSO90mGO2RroTBVlkURLKkZJYuAxww24JAz94j2rejpNN9DOq1JWPzI+Bv8AwVejuPD1x4d+KHh9fEVrewmCW4tAsDTAqFJmtj+7lBAGcbDxnrzXB/Fj9ibSfjBb6/4o+CEuoeJ9A0SNLnUtMe1kWfSg+7hHYnzsBGbYpLgED5sZP6KfHL9gH4UftC2LrrHhcWeqJGSmqaJALa+kkIwGkIBR8nn5lOa3v2ePhNpv7M3w5bw54Qs7FdKLA/ab13W7upmOG887MsecZAGzAAziul4txu4r5dGc/wBVvHVn4U3NldaJcOqho3Qncp6jBIIx2OeMdRirekeJkDCORTHjqSa/Xr9pj/gnz4N/ai0u4v8AUIbXwx4wdMrqVkUkjlkBO0TKqKHBHVtu/pyTxX5s/tGfsMfED9nW/uP7b0SefTYTkapZRvPYsC20ZkA+UklRhwrZI45rrpzpV9tH2MXGpRd73RxVldpNh4iFdRjOSM16R4H/AGofFngfQ57C01O5iS5Ai8yNgsm3oQCB6cZ68mvDIbm400kDMkXPQcD/ABrrfhn4/sPD+vR311EtybVCUiOMF+gJz2B5rz8XllOraM4przV0ehhszq0pfu3Z/ifc37F3jP4a/BfToPFnjInxf4/v3E+n6S7YtrCMHiWZyGy5YfdGGx354+t7L9rg+JrcX99fK1zckuw2qyoCeFX5ThQOAK/GPUPFF1eeJJ9Qe5LTyuWZ4uF/D044rtND/aW1/S9NjgW5kdY+AT1r5biDIMRi1Gnh5cij20X4H1uTcRRwyf1lc9++tj2Hxd8XdG0/4feHLbUPEtxqN5ZIYZtOsrfy0tbVjkybmUhyQF5cbsgdABi78LToniXUrr/hG4dStbW2mbVLePULoQCGZnUJHHFjbuUIFMu4kBvlXg46nR/glYra2+pR3LW3hiPUYtM1u2ubSVptIZgWiglCAI7gRnkdWZcAjGequf2XbXRvi/p8CXy6F4glu4LK70pXSW61CZ5gVmiWNxGiMfLcZ27c5IAIztCnGNK8U0z83dG8OaSsbmlaz4ci8fajq+t6NpPiHWte0aPTpdBGnPJJCflDXE++NQ0jSAqu1cKrD95wTXP/AAk8CeBPh9ZQaT8TIL6815buCz0d77X2WDT1cx7VijRvNiUOWBY/u8kfMSvHu3xw/wCCfGs+EvAIHi34nfCD4eaH9sERtILnfrN6VOJCbjEeWXLABepYEnaOcr9lfxv8Exo1nc/EbSvDm3RHm0gfa4N8l5bQXDwQuVL4fO4MysHJO5uQDm6eHqzglO6T9CpUnOEVJWufPeufEDxP4q13UtA1jxJbeHkkuBbTWvkzX08UsfyIhjfcZy4X5RyvzqcnadviPhf4q+LPBviK9tr6a+sbaaaKzu7GO1kS+McbeareVlTtZm+ZcgNvxgqBX6I/Eb9qb4JeAbq61LwP8P5Z3a1kFusmlxw2ls6r8s/7wn7oQAAKoPOQ3Svlz9l6SK40/wAWfFTxGpFhcw30l3O1k1xNbmUBkhifICXBCoQzRlNiNggfd6I06dNNOKt59wxOGjTUb6o9r/Zx/aO0LUvDmsaN4MLXE13iXTLOaIxTxko0sqTSSlYTbxF5GCAHA2qARzUF38Xfhf8AFn4OF/D62PhDXPAwjm1rVry0jEKTzKPNnghO4kGREKbEGCyHjk182v8AHH4gfEux10+HLWdtF8N37ape3kFgLC4tIyHXy8KzRpkGbICncQ3bp47e/EXXdF8YahrV9L/wnF/cvHC2ufvJIBmNWaLLLHl1yAckj5D8rDmvP/sS8pQk9d7XucDo6n058ZrPXfAHhGFPC3i0eIrvXtNtra7tEu7aC1UvkOXjd+CMINx2kbvmJJ49E1n49+KfD/7Kb2t/oc1x4++0rLbXeiwxS22oQI2Vu90R2rtfqMFdyn+J8V4n8OfilpvwXi01vEHhLSPGFh440N4bRtct1N5aqnAjQZEaIG2lXAAYAHhhg8xH4q8XeG7rUPC3hjT9N0fQUIE8K6rHJJzwSzKERhnZ8rnIZa2o4FcvJJXs+vU66VKM5O+3Y9u+GnxF1r9prXV8N/Em41/w/wCK9eW4jsbi2hTSbSORShVfljXzmljBX96wUhcAgkV0Xwu+G6/DrwBB4f0/wheeJXsbOZxdX19HDbzbpDsZVc4AJBA25U7OGyRXoP7LXwj8N+JPBo0zWbG21NmMMd1LqJS4SeRmOVlhZQwABfJB+UN78+teI/Cfh7wnr9rEul2tteaRCk1jLpySSXKHAxGmzJXG1WIkKA8AEldtdbaT0enboj3KGGS95M+Vtf8AE/iXUfEV7psPh2HS3t7JruBbA2873kykEQ3fks5QMgPlEspLKeeCK4P4aftSeNv2aPDvjrQNS07wxqWo6de23iw3msOQRI0JlhgjjJU5ErbtpYEFWwCC1fY2q2PhTwx4xvtYuNE1yKW5LteTX06C4B4URwxsVBAYklf9rvXinhf4AeFPFnxB8R+JNXSy8UnxJcxanaCTUA01jLCCsYK7UGxUbOGJGSFbleVy0JJuqr2DEYeFSaTPhrWf2tfiHpPiO/fU4Iv7X1KR79rme28q6RppjM7hxhipJIBJJCnCkcY6L4S/tRaL4r1yw8I+Lbax8I+GdTPl6ld6cJtksn/LOa5Cv+928g57tvOcEH7u+MX7EfhnX7C08YP4ftrfxVaxiOcx7JYZoPL2kTxyLJG48vIJ27uQV+bp4j46/wCCeHhbxB4et9WutUtYblJpXubfSrSOB5VCMu9EIVVCSqu1CfmUnLgmtYywk7tRsjgqZZUV2leK2OK1XQtF8C/BbXfCV74o8M2Q8Kzv4n0bVIblJE1aJ9sMtsBG5JkDCJ0kKkkc7Rk14zrHiIJolt4g0PxE99bm7On6mxULMhlXzA+0ryrAyrux96Pn7wr1z4yfA34YaP4O0dPBem62dUFn/Z97PfI6yeeGKzTSW4DeW7F3CAuFwq7WYAmtL4af8E79N+Kemafczwal4f0y2kZtSa3Zh50WeVySwDLlsNhuMA+tXh6VOEea9297nPHAVWm7Hu3wc+MXij4wfDOz1HxJ4z0W607TIDc3H9nabGt3cRhvJKXLEqsYKlW4xnIHTis+98Ly+NdTu/Dnhayk0rQrfyo7rU72V7tbOMRCRHUIyee67tpKs3zbsjqTufsS/AXwnJ4N8U+ENKv9fvbTTtR3GyvL+eOC9jeIAApFIqN8yuCcKCoAIPFeT/sw/GOw8PaZq8VhappMqXbwS2Cjy47dQ7FY1XqMZxg9wa8fE1J0IylDXVLy1PoMvy6NVRpN2Tvc0PGPwx8ZfDzU7W8stNtfEthY36zqfOEjrGEMgeQscKnmLuKBUXcN24ZIHg/7R+jQS6xpunRIkd7pBmv9ZiMRkFqrzARh5sZfe7naB90Y5Ymvtj4d/FSyR3dVubzUrpxCHVBIChAPTvgkY+oPQ1H4w+BOj+Kk1S90qeDSvEGv3EN3qTCA3iXzQkFVaM4KgDK4DYbuCCaqGOhQlF1eunkVLh6M+aVJ3a6HwV8UfG97qnjSZ9Q1Sa41PxC6Xl8/+ptrGZmkRo2/dgMPL2EFcbeFPINXb/4V694m0azs1n+1nSzKsN5DePPDdSK0ZH2cKhyzBiCAWwRX0h8Q/wDgmZaCM+KbXxVdTQRK1xeyX0cSC0hKkyMGB4CFgNpXC/NjJGD2v7Ovwm0T4ZaNe6pdRazc2epWbXnh28NytpbtIzPHCkcRk8yWbeUkWRWOyMszRkDj06+LjFKdJXfoeDPBzhNxqq1j5U8A29t4Te60XTr/AFe7v7WdRJcS2Rk0+xkJC78rl+CVXBB55AHzCu0+CFhJ4+kvBrwuobTTreU6hqnmJBGW8wlJVkJBDgxHaV4IDAYzmu+0n4R6xc+MxGseleGfCBu2SW4ublnm1C5R9zS3DO4BbaGwSoUgYCgfNW58PfBHhPxP401DTdMfSEuL3yby/jtHa3t3e3bORGzOfnDfxAnLZDEMSMXL2iu1qZKhZp2ve1jD+FnwymtvEutahoepalq/h61V1S3mlUyXReNcNGQDEAj79zbgUwvTOD9FfDn9krw5dQ3d3qk0lvrUtvFfG6jDC6iZSHDl2JVlDBeAuOOR3pfhx8K/C3wy8QO114c0e3u44CFu5ZDPZz9Sdzu5Y4HGxhyqDnHFd7qfxETVtUMNpdwxQBUjXbASrMSCPLO4D5flJDbsHsMHDdFOXMexRwqpz5meQ6T+zfe+HviFpmp3Gg6P4g07RU32bWkK2d3lzuzMny+YcD5eSAGKgV9SeHdbtNHs5Jb+wMk1xAWcTyNiNgpwRtz0znBHOAOoxWL4X0KOTS4beW6hJFv+7kwkb3GQCcEE5YqxP1B4r0G10tbbw7DLLZx/ZZt0nmyvGwuRvVGjzweAowGGPnz3IrZScUVGkrtnGzImiaasSOkdiAUjiT549nU5bH7vJJ4wTzXw837Gusftr/GzVdR1u+uNN0J3We6aL97KyPuaKGJm6YQE7iMAAcZavff+CmPxq1T4MfsceMH0iFLGfVYU0xLmNsyRxyyBGKkY2v5e/DDA6Yp3/BNf4leHdb/Zb8O32sxtZaxBpEEUtw92IY1SOMIrupIyDEitzwPm54pSUlaa6uwNU2+R7pXMzwv/AMEfvg/oPhsyXngnVNUQRAh7vUZ5PLBYDdhHCqc454xmub+JH7FPwF+E97BounfDW28SeM9QYPYaPFdSyyTIGILyM7lYYlI5duCOBlq+itb+J/iP4ypLp3w0SPTfD5ylz4s1BA0G1VO8WSEj7RJ/00wIhj+PGD5NZfHL4W/B74iyeAvC2vaZ4h8c6zP9ou7mfU4lmvLgKAxuLlictnoiA43YVK3p1pq7bHUhFPlaMXwZ/wAE5PCHgjwH4l1PV9O8Ly+ItW0i4H2W00kPZaeuxhHHbryflLDMj5dmH8PSpv2ONN8G3v7MPgvWNZh8O6KlpoiLquozpFbDEOYpGkc8MzYCkn5jkCvc9F8cTa9Pb6NqenNFfQQ+bcX6w5tYiqqQqyMATuV+Bt6qcgGvzF/bJ8H6npn7I1zdW+oBdI8MeMtT8O3tk7bPMQXrTW7gqBuKknI/uvnsKyknUktWrmsIqNGVl2Z+kvw5/bi/Zr+Ffh/TfD3gTVPBs0l3dLa2Wj6PgmSSRyXZ2C4XLOxZieS/UY49t8Ow6L4vK6ppGoaFatIS93bR6mkrM45KmJTgEAjjjH51+Bvwy+PWl6F8NNS8O3/gLwlrst7E0un3q2my500jexRZUKvligPLH5SOOTX1H+x1+0vJoPiKy1HU11PTdLCPu/tSeMTWgxneGyDIVB5DfPj1rzsXkrScqbbaeutwo4v7M+mx+pn7QP7KfhD9oP4byWXimxvI7MEXSz6PqstqyOB8rEwFtwA52vkA9q8/0H4Q+FfhB8NbbRvD9hfXNhGZS17f3rTyxuTghyPnIXt8wAAHFT/BP4vaZ8SfhvI2g+JQ0rytbxXzReZbbuDueLIzwxGMgEiul+LdlcfD/TGNmIpRIoYXUkAMCZXkPk8ZPKn+Ecc14ko4mLUJNo9GEqbXM7aHzr45ubiz1S/iNvHO4bdCzzNHFfIf7kT5X5eMseSPTpUFhp9jrVkt3FGdBvr2VZFlTdC4AwhOW+U5xzgYJycVa+JWrW+p+BYNSurizfVoZPNtJ7SSNmJU7iGIYFlBwMAgAnoar+A/jNZ/GCxuIZo5orzyvOlEmHhkcHkYJyTu4YgcZHPr9RgJvltPc83FThN+6dHqGoalDcI1jeXGpW1lDtEVw7vv4JKqQuFGSO2DzSaZ4mufEt5FpbrHafZgZHsJj5TMMqGbdj5gpIPyttIwRyeGaXoOowz3Enh67t7ezsVC6hp11OWWB9pcOjEFhlWA5yDwARya09X8Aaf4qW1m1a3huzY3Pm2586U4kJViUfgLxkcdP7xFd7kuiOX2Zif8I1ZyazcWVxp8dg3zyBrW6aODHJKbuFPRTjPJ71maD4BvtOzcaJrcFkWi/fWupxySFG4w/DAqwDKfvEFTivQb7wFaMNORIYrm1upBJMl3M8yxDbkR4MhABYEgkkkgeprnoNHTSviJeraXcCu4UvbwzIsEWSSrFMGRflAG5QQRgAcUuZjmtEjjRqfjjVppilnY20VpCZpr2KYMQAMGNo5Sko5IDCNZB33BcmrXhjXdUv8AS41Tw/f2M86ReVF5sM6BnQD7sbkBd2ORn3A611ks9vocklzqeoIDNOAZHJRlwAow5wNpJxjAzWbrI0q+vp4rOw1mCGOJrWKKFxbW2So2kDBAJKEhsc8g8Zpt2MiXw/8AEKHSrmSztb4y3Num6WKa1khRAxAXDsNpGQwypYjGcYrRh+I1x4psFVVjNjcMI7hSwkaEIeWR2UEkMcgFRyvXtXEQfDWPXNEs21O41FpbKUXFvIbxnlss/eUvGVLLgrkMpBww75r0O51C3vNLhTTZ7zUo0ZvkjWN/LnC5ywdhgNzgb1ORzzWikkrWGm0U/wDhI54NRdraOO+3xpEFEUcb3BUYDBsKCSuBgLz6141+114c8ea/4TkvvBF5YSQSI9trGk32nwi3lhCl2kZ5FDZXgAcjK/7Ir1WTUdKs7KfTdXSC20zUzFeeVceWrpOjKVLbzgASFSyhxlSARg88n8U/hPo/xe8MnSprSe4mvZi5WwleEyLtUbsxncwO0AhhtwB1JrODlGSkipSTVmfnB8Tv2Sbfxq76roVvaaXBDdmG8MEnm26oVVlkUB2bOHBK4AGR07eN/ED9mXxJ4I1G4l+wXR01XcW18seYrlQGIKspKklVPGSea/T64/4Ik/GbxbY2svhrULJdUtTFLBbalc/YzdAyGQ73chmDFnIPlhhwM4rM+Inwm8Tfsozr4P1/w9rkl/rccsfKF4y6YJ2MoYPGTIygtIGHB44FaRxOKoxXMuaJ5ipyUtz8l/t1zZAo22VB3HTFXLLXIvJw6uGBxX2l8S/2VfCfxC8RS3T6fLpFxeym4aW0OFukYnMgjAIB3AEjA25IJBPCeHv2I/hmbWVJI9du54ZSsrTXq27I2Adu3yz0BAz3OTXTHMMM97r5GvNVOZ+Cv7TI+Ga+IrbQbeSy0TXbZXm0TUriW8tvtajqTGMPu2bgWCsD/Fxmuh/Zi0e9+LvjPxb4zu9et9Iv4XN7IJ4p3e7uJnchYtrB1YEMysC21lX8fWPht+wnpHgzxbfP4nt9M8YWeq3kchtrCWaKKzkLS8Rx7suFyEBZuhJOMV6bJ/wTN8Gaf4203x34U1u+8Iz6TOsptLQiYNLnO4A7ioKiQH72egx1rz4V6LTk3udawlTn12PGB8CmnuVn8YeJdc1HU45vPhW9upUt25wxAG5i3IHMitgYKYOa0PhJ8K9V0DVdZstNgstL028uftsAntJvMikIbKRMwDqpGdpO0LknO0gV9Xy6PqV1rcgMkkf2RlDNJgPvUlgwIbPOPunJA47Vh+InSOWXT00Kz1O1luFa5KMWBDYGTyQSBnORzjHqTwvEP7zvjh2tzx6++FmpRaZPZyXD3emXdrM0i3k4kZpypxIqKhAAZjkENzyDXHp8KfF3gSxuvDsUOj6N4A1LSFtdd1CacxvDtxg4yH3PHuTgbSZATkgV9J23gWO31JY7K2jgtrlz9pa0QRlRkIGXaoKAY6ZJwM4rpdV8L+H7XV9LtL6CLUbyeRpIsW810DKikCV2KbFOOA0pGCwI+7Wcq3MlGWqCphoSjynyP8Pf2btX+Evi/TvEfwvn0/XoblfsupaTcW4mT7FMpVpNzKGZAdxAaNQCWwSDxnfHL4LapLr198Pddv5LTw3awxy6Em2FpdSZQse6WSIbo0LblEbrhtiYY4BP33/ZMGnyyXlnosRu7iHa80UKk7N2cHkEtl2P51iTfA3wrLq0F1J4etbe+1O7b7RdIqb7mZopGeQkjccIGzk5AHsBWkZWlzPfuZTwUJSckrHyV8IfgBN4X8K6Kms+EbzUrrRL4XkcriK4utKDeUrxzhwDMAEBAVhvUJt3Anb7v4w+D9trmi2tze+A7SW7WZxZ3elwQRS3W5jxPI20qzAF8HOCT0YgV79ffDnRotYS7kwEhUBoyG8pvl4YBiec/McDJPJ5o1TwDpXiaKyubxRO9mBc20khZZLV1yBIuMbWAYgN6E1Ld3culho09Ujwv4S/BXWPDutu0015aWF6S9xZySFXjGwFXXqrnkZYJuOPmJxx6/YeGbe0MiRJse/i8u5llcXci4csrBj0wQfl6AflXUXjWsdtJBF5IDRDYzbht6Y+6RnBA4BHTrTrEzf2JCbi5jluUdTvaLZ845z1JwTnAJP40OKWx0Kd1Y8h+I//AAT6tJ9ClnuvFGu6nb63It8JIdR8qOGWT5jHsXaFU+XgJjAJPrWPpH/BPDTri50q5mSXywoM8ELERw7VJUbXOWyyqSMfxcEHJb27U9ZMHlStcxRPI6QER7Q0g3ffO7BIGeBx34rTGlXtzYTXsc72l1dFXeR9u59owrZ5wOMd+nQ1b+GxLim7lTSPhlD4b0q3tre0jtrWzQmO3hhV/KTAYDB6E5JxXjviDwBZweI08LeGNKgtdRYg3d1DCsVrZoVAaaViSC535AHzFly2B8x9tu4wy3VsizSSXMbCWdkEaQvg4Uc/PggYPU9eMVxKaVa6Z4fGpi8m8PXEJkkdsoU3qxALqR5cmevTGD1rjpO8m+xq3eKUjzz4gfs3aFpGh2enTu1toUEENvcXc8nm+TEmIywjYgu2Pm7ljnGTWX4P+G8N5p+r6HYapdPp9/FNFbqzJCyRMCcKgyCGwCw5ABxkEc7nxT8RP4l8PkC31BmueZCzb4SGYYZTGw2A+hAPIHPFY3wQ8EXPw31F9R1mKLQtOuZUUzS2TpDfKA2EUtwzBe3PA7V0ybcbsy91e73Nn4QfAO5+Afg3Wrme7hhu9SvWnWO2kLquPmVstzycA8DG7HQV+XH7SPxO0LRf2svF83hhNTtNOvr4G6huhGskdzjExUozKVMgkYEH+IHsM/tcfgb4B/a68Kix8Rtr+q+GLArdXkFveHT0lkReLeRom3sjb2yu4Fsdq5f9qz/ghl8Hv2xvB1jb/DPQNL+FvirRLWSLTZ7OMrZ6i2WZY7peWflSDLkuu8dRxXNHMcLSqKjW3lsdUMBifZ+1o7R3Phz9k2xtvHOl28raibSBGUBIRh5iQM4/ugDABGcbVHavsD4SeIbbwa407TIo7GydVwI1KtMEPQnqR0Jyf61+b9v4U8cfsPfFvUPBHjjTrvQtW0acW7xyghSu47ZEbo8TcsrrwwFfWHwk+NUerGCcSqohX5A3JYZIJ68HJOM14mYxqU5Sja6ez7HuYF+1hGa3W6PbfiZ4OR9dktLrT4fEHhDXds13ZzxrLAJQc79r8Zx94d8ZrzT4i/CXwr4E1LRb+aSfW20uaN4NCsNPt2EFt5UkYjTJGF2MOhZjsHoMe3/Dj44adrnhVNIu7eSQ3LMsaqm6WNhwXwTgDBHJPcelcp8SvhvqPiaKz+x60Ps+mXIk8kTeZbgrkhZVjY5BJ4ycDninkuImv3FV+6tn5nNm2Gg4+2jv1OUi+H2k/EvVlu7jTZINWWMW0U9zEu1HkTYxWFm2bwikZweduMEENT+G37P/AIR/Z706Qw21jc6rqPmHUtQvPL+0yPJyUBAVNp4yiqRgKcZIr0Z/BlrPFI0jSNNIxRbiKYxiMcnepChiflBwePemyeF31JLS11N1misctDmGOEr85bI2jLMDtGWY+mRX1EGfPSgtLrY4i88IL41tb+KRpbCJ5FZngMYjtisJ/dbclgpDAnOBhscg5F/4MeBHuLYWsqW1tEJSsBLMzFQu4suQS3GCRxjJAOFrf+Hvwji8H+I7+5tbm5D61Lh1WUkXGWB2OpDbznPGQNoAwwVcdRZ2zeFNFWSdWs4LLdJI6QhfLzuI3KoOOTngd+lNzfQasVtV1jwn8MdDutc0208RXISXffW1pYSTXE0uRFIY7fAIQAKRjaNuSOTitXwt4y0bxtpR1HQrS7W3lYRKLvTJtOld127gVmVWB3Ff97HFZnxB8eaF4H0ttf1/VLDSLK2cEzSSiM4IJXCnJ/4CASSVAU5xXzp8aPjp4n+JtxG8XizTPhD4HumMf9oahIbbXtUhwgdoIWUmNTu4Y4bHJGGFbQpSmtrGVSfKxv8AwVG8b+HvHvwJ1L4e2Wppc+JdRubIJYwuWW1mE6ZM7f6uEY3YDEEkjANfIN/+3f4N+BGhWHh3TPDa+N7vQLWKyVLy5aLSZmjJKtLEuDcbGZyobCZYnmsb9q/9oWz+KY0z4ZfDzTZR4W0e8WCF/KV9R1u6kcIbiaQcyzHcQCfu5xzya9p/Z4/4ImRSXX9pfEfWpJSX8/8AsjSvmcKWyVlmOGLY7R5GehPNdcKVOMV7V7HO5VJt8h4TqH7Vv7R3/BQnxND4V0K/1Q2ki4Gl6Iv2K1ji7iRwR8gH998Y4r6x/Y2/4I7aN8Kr/T/EHjG6t/E/iW0uYZWsI/MSzsHGHDE7SZXB24DYX5jxkZP2F8KvhL4P+BeiW2leG9M03R9FjUQyWkZFsly+8jcJCBI0hQ/xEkHOCOlddqlxbz2cz21kxUOsarESC3OM5Geg55OcrwKzrYq/uwVkXSwyT527sw7yZQTuuXtgqF5YQA7KOhJz94kcDBxX5f8A7Wv7Q3gvTvDHxa8N3Hhy88SQ6z4xbUNNE3n6fFaTPboTI6NiXhy5VcYbqcDFfqTc2csU0Uz24nuAWtpXuN8bwMB/CEAz1IySM8etfMPiP4SaDqv7dHirQdT0fTLrTfGnguDVLtGtEZZ5orqSF5ySOHwQS4AIOD6muWnJKab2R1yd4Sj3PzV+Df7dGt/Cv4F618N49M8NrY6uGRdVlsFfUrVHKlo45+qg7eO4DHBry99ZZZ3aW5mlMZYoVORk7iTjoMk4z719G/H7/gkt8Q/h74pvotAt9N8TaPHcEW89pexrMIjgoXSTac4ODtz096+c/iT8JPEfwK8XXGj+JNOuNLvbYKzxyEMpBAwysOGGR1BIyCO1e5CFGTbp7s8OUakVaatY+xf2Rf8Ago7J8KPD0mmy6xFptnNclgoVVuZAx5X5gQV+XjuM167qP/BWGw8SahH4Yk8TeI1sdQRiZGQL5AZgEZGXlgOcqDz+lfmLaXDSzlFjWRZAqgcjdg8fWoX0+4tb43UeLco3ygNjYc8j2+lY1MqpTlzNalwxE4q1z9B/id4mvvhzJNJpd5canZbEaaS82gMB0dAeVOT+pzWj+wV8VY9b8QLepqQLjUL1JNKUCe6uGEDN5jEfMcADao4JUjHAz8ER/FTX4L23mOpSTS220KZJC67R/CV79a+r/wDgmV4U8cfE/wCOMXiePw/C+iWDTb75ofs1qblkwFVh9+Q5I6EAnJ9DNTD8iYUal3ofo54H8NX0dwl5Hex3Fjqtq0bb0fMbB8sNrEsg2tH2wTnG4Djat7sxSvD9nuXkkXzFYuVVcYHIBVWOD6Z9M0mmw3cwu47izEgj+VU3jDDsT0AGB05APAx0rd0nQrfXLa4t5LiHSblFMkXmnbFJHt+bLjJzuwACuDxzXG7dDvs2lY5XR/E+n6tdTkWGpWyQv9nZGiZVYg8MZACOTnBbBHSrOrW0WtzSPcIY0D+THIiFZYY+D98Nkj5icKMexrX8F+H9YvbjUJbLTbu/mhV5blkUOkUa/KzgAYwMgkqMgDJNZvh2/N/ezW2qzW9krypDj5iu7OQRgcHAxub25ojFt2Qn7qbMPxLpST6Gv2W7u9QtrFs3MU9uJikYA2iPby+SehHGMjINdd8OfH3iKfwp4m03w1o41nwz4gkRChtftksZVRtkDqiBTnIwCcYHAIJPK61+3h8G/gR41s9A0DT3+Jvi5SII7HT2W7dJAxG15GPlxqpPX5iuORgV7Uf+Cmf7Qc1lbr4d8C/BzweqwhLdNUvrm+nKjjjyAq8ZwfmPNbSw7X8R2OeFa/wo8l1X4JX3hm4t49X0fWAWUyFJVmWNhg87WwpHJ9ccVXvdUstPSSGV5IXutmWVTkScYLDGBk4OTgDnkmpPiF/wXO+O3w++Ktn4F8Xw/CHXb/xFH/xL4LLT7hI4rhm2xQymSQgCRsIDwVzk8Zrh9f8A26PB/wAT0u7fXvAN98JfiLFbG6FimG0/W1HzYt2wpSU4O1GBVuVyDwdfqr5Vyvcl1vefMem/DTwZN8YPG1vpFnItwbh3iaV0ZoYY+MswPGAO3PtX1Xf+Nvgl/wAE9LSygms7jxP4714H7LZ6baxm7unCjclvEuBBF1JPyr1JbPFfll4i/wCCnOo/s6eFpL3w/JYmW7gdYLdE+YybuJX5y2AcEZIJAHAzXlH7Nv8AwVo8a/s/eHvFviCxisrn4jeM9TV73xFqlp9pvUskTatrbBjtt8MXYsPVBj5a9Gngvcs17xy1MUnPTY+yP2wf28/iloekarrul6xovwZ0yG42/wBmWk8dzqVwHaQq7XEyuOGBLeSqjoN5zXx3pf8AwUa8TfHfxLe22q+OdY1XVbgLKLySWVtP1BsKNk9q+UjOR8skQCjPKg/OK2m+Jv2hf2+fD2ratcWHiT4h6L4ckkvrz92t1dWbMvzMUGZGTYQMqpXCnHpXgvi34QweJNSkjtYzFc2pPmwBQJEbHoev8q1jhOVctTciVfmfMfo54V0nSr/wlpWp22j6ZJaXe2V4pUzHdvtOVV0A5JbkLnGAcYrhdT8D6dYardHUdObS5riTzVhjgnjUoQMN8gKtyCNwJBx7V8U/BT9pfxZ+zXq89peTzahoshLtZ3CbowTjcwxzGcdGXjOcg19heFP21/h74s0G3vZdV03Q5nUB7TU8R3KEDqTnDg9mXgjHToPLxWXqMu/3nVTxStqj6T0/4BaHouoR3SW2qzzMxcyzXkzmNhwWCGTYD8x4C4J5wDXW29rc6XpkNtbGOWzErOI8bDkrhmG3ndwvXtmo9Fd9QkDzeUpgZfLmUhiwIPIK5DHcBknAHSt6xsBd25kDhZDlG2ZJz7Y49+teDc9vmsea6/4STV75C7yW9oJkbeAxnmkB6dRgcke/510GgeB4La2nEAls2eRpIrhXCTFQuGiztyuS2CM9utdXp0USasiuTFHbxkuYmUtu4yCM9wTxV5dNhs7srK4CMu6MsSueSScHgHO45HrjpWcnrY1ir6o5A+A20qeeSRTJBaquJfIEkk6s2cEbclhu2jKnHqa6fwf4ZuJdPSe9EctwG37fIETx+ikAnDAcHpnrgVOs76Pew+VYzXTyYUDOBHkj5snjGOw61qy6odO06VpZfMjQlyHKqIFz7dhnjuc007CKes+GXeOIws6StIHkV1L7lxyOuRn9Kh1vwuuqy6XcQ3ckJs3ebMSDc5dCrLluwHPHdR6mrHn3WqNaz2sFo1s+YpTIrrMygkHqMAgj6Gm6REl9dkNGbWa0jzuCMsUakkfeKhS3QkelTOfYfKnuQ32nXFpbmaSBGRELoFAO9ueD2HGMd+BmqWnXl9rUcsV7pNxZxqMRhPmaUjpkBjtH1xWzZ60nhS1USAzXEkRdlT70zBuAFJJIPB6Greg6/wD8JG0QljubS4lBbY29JB/wEgEH/eAqU9btg46GVfaHf6dbRXKiCORnLRSABWB6FR07dduPf1qCa3i0uRjcuTHbxeZIrMAQg9MA9c9smul1M/Z7xYIZNPgkjA/fzPueQZJcHHpkc5xzzRJpzf2fIwvyY+oVCsYHTgEZwMZJzyc1qppMyMtlhm0uE29qiJG7N520xPIMcFsbSfTLYPHSuf8AH/xS8OfCTRba+8Sara6RZalL9m824lKorbS2wHB3DAc84AHet6bUgPsBiHnJNJlfJbcyHPLYzyOeo55rzH9on4AaF+1T8NNW8I6wssEN+rXFrLbhTJY3K4VJMHJc8EEZGVYg9apyV9RS2bRyXxM/4KYfDrR/D+lxeG9a0/xLqGpyPFHDavhIGU7d0pPIBzgAct24rhJP2h08aXDSatcTTY+YIMJAFIGMKOMZB7ZyDzX5sfGn4ReJP2PPjvd6BrsatcWUgZJYjuS5hydrp7HnjqvQgEc9t8MvjtcJq0by3LNBLIZ0dEBG8H5QzEZAHA4A6n6111MFaF6evW/Uwp4lfDU+R+hkl++uvMbK5NrfRMyRTxSkNHnnaQy4I7lSCCOPceAft+ftmePz8RvAWm+Mdb1a807S7W4VoRFHb2RkJjVTGsaqMhA+O+Ditj4T/EgXd088l7bvbJ5r7UlKszHn5+eSRg46Db3qn+17pfhv4teEbiBji9t0O5YvmEWDxz0XDKVz9BWWGrKnVUJq6Z1Yigp0nODs0fQv7Fn7QNzrPhrT9J0u/jaK4dJZD5xRz8gGWCkZUhgCD6mv07+A2mpoF3BHeTSXE0qiRBKvKkBQX9MnI5wCffrX81H7Lfx28Qfs9/FLT9FZBc2d1eskUvKM4IRcE5GMbAcZ+XNftX8Af261+IFvaaXpOoyxR6YVkuTMbcfakwo3SAc4OG6YXepDcg1eJyulUre1aXu7GGHzKpGiqcXa+57/AP8ABRT/AIJz+DP+CifwzurW7NppXi3TYGOj+IwoaWxk3A+Q5XBaFjkFTnB+ZcMM1+G3xT+Ffjv9hj4jXfgv4gaVd6PrVqd1v8++3vkJwskUgJWRCTweoPDYbiv3o+D/AMU/DzfDoeIZp1t7O7R/tKTTbTG4+VSExyWx1715b+3z8A/Bf/BSb9mvWPC8d1p//CW6HG154c1N2HmWVwB8qlsf6qQgK3qpz1UUsVgo1obBg8dKhJtPQ/JvwL8X59PvrKe5kiTT7dUnljZiFnj5LM5GPlODgfSvtr9l3xV8Rf29fC88fgPUtK+HHgHT3ZILlbOK41PV3AILRI+I449w6sCSO1fk94ou9V0bQLzwf4jS40nU9F1F7LVIZspKhjciSM/8D/Q5r6N/Y3/4KGXX7OviC2khkiSxhUIluEDLKo9B369vWvHnlSo03ON3J7HrVcweJcaa0ij62+InhDxL8CLy7j1G7PiHUYGVZJbi2SzubchwGyIgEYZwchQQCevU8wnxfl1dDaT3k1vdT52fZW8udQAcOq5OMMFIYDBI5rT+I/8AwVY+D/x1jF7qo1HSPEFzEIJZ4IGmtZxzuL4+ZT8qgYB4FfPnxYl0zUPFdpc2Hi++1qz8UiEaRpuk23mzQGJhkySMQu0sW3NLjbkjPAIeVVMRObo142a2fc58fClTgqtN37+R9PfDXxJH4y0m01aMQSxWEhhWa4gK3DyLhCd33V4xkgcnrxXHfEz9qTRfDNzf6R4d0xde8VXV0sc8ttNtsLB5GVUkuZwu1SSwGxQz/SvG/C/wL8d/GfR9Vt9Qu7LwTYTRvFNa6awub27fDANLNx5cZ+UFUxkDrXs3gPwvN+zl8KLXQ7CybULS0uWWWy0u0SAIHP32V3+fpksDk8HBwc+5CnyuzWp5Tk2+ZbFnwB8HdLuFtNd8a3c/jPxTFMzpcXUMj6bp/BKm2tyCikY2+a5L56kV+WP/AAUM8eax4y/bV1hbDVby5jhn/si1iiBDxrEVj2qoHV2yTt5JZs4r9Uf2lNf1/wAF/BjxBL4JtW8Qa21rHbadblGEkkkjKgZuOQrSbiCQCEbkda8V/ZO/Ys0b4G3Fl8RPiHYnX/iVqc0c891cyGYWV27Efu9uVLkHG8jgjjArbD1FC9R/cKpBzagupmf8E8v+CcP/AAzzLZeLfGZaTxROm6K1jt45k0tRghg7Z/eZCkuBlckDB5r7IsNJkmvZIIypXcRtRULs4YjG7gbccnj0xU9rp1y+uK0kN5ZpEwVJBhYJw3IyCc5AJyBtPK4JrMZJbfUJLqzaGNJcq8cqli7YyH4IywYckjpxXPOfNLmb3OmEIw+E6fQdS8MSwXdrqeiSXt0y7ILlbry8MRjBRgQwBJBOQSAcgcVWMg1FYY7YJFIWEkS2+S0nBx8vRuucAVzccsL2U8csccys0cskl0gDSbCQvXJyoHTv16811975PgwJHI95Z30ioygnbJFjbsAJ+6DnGAee9ZJWdhSMV4JbzVVhjWZ3jMivbCVg6EAlWzztHsea+cPjrPJpX7eHw+aO8ls9QvfCepWM7WrBpFZJY3jBAyMjORkEcYwa+jr+waz0m5liuJTO26Xy5LgR72I+5nHDH1Iwc14d+1O1vofxg+DnjJI1W0tPETaJcsJBuVbyEphyvAG6NRnvu4xVSfujpq7Ue56No2mrd2UqXEM8V5AG2zLKIkAIyCAejDHUjr0xXkf7Wf7B/hb9s34a2sTa5b6d4h0mQC21L7IZJCvKtE/T5MDdy3U5U19Ba54HGr61cRaikNvZwsFsVa4kZZI9q7t8eBjLHHGcg+tYWpeFbbwroaRTWN1JajbH9pggZlRlPRlBOxQFIySRz1B4q6UpKScdzOpBWtI/Ojw//wAEP/Eul+IzFJ8QdCtY4mRoZIrOWSXBJwwXcMdAcgnrXSJ/wQUkurmK91X4oRz215Jl5INNzJL83LKTNgn26+1foEmlNaXzXcd5bNcMHZlRj8v3SeOWIOOSAR9K8m/at+JcXwk+AnjzxXp6XNvqKWcy2DtcZ2ySbYlkADEAksGGQOD0rpp4ufNbmMZ4eCjsfBH7TvwF+Af7C0enxlvEPxL8X3EzhdLuy2nWNskbBWeZo1DSEsSFVHAO0/Ma3/2d/wDgqv8AF7U7e10nwF8L/BDaXosDJFpenWNwRHFzkKolG4464B6kmvIPhh4h8N/tneLJtB+LXiD/AIRzU0tZZdL8UvLvCyKqBYLhXYKY22gDaQQw4xzmvcf8Ezfir4T1u21rwnfeFNdtrWYSWWpadr1vArsh3Ky+ayNu6HAJ69TXtSouUbyVzy41eV2joj7x/Z0/4KyeFPij43TR/H+hP8PNbaZYnWCMDTpJGb7j71Bg7YLDb69sfXd3pNtErXV9FcpZFlhJhnR2QuXKoFIB5A4HT5SBXxb8b/G3gT9qD9nXT/CPjO88DeD/AIxrNa2V5LdsJ7jQSssfnOZox8yPCGYAtsPmL82ckfXPwI+IvhDxl4Esz4KnlvtG8PRRaVa3c7GSe9S3RIvMc4w5cBWx6kcgYJ8itG0Oe1kelSneag9zzb9sr46ab+y98LbjXZJLh9Z1R0tNLtjM5M0nAaRlY7QipyeDnCjuK+BfFHxX+N37Vfh+4svCOia9qOkWpaK8urWJgk5+VijN90Lkcp/Su/8A+Cmi638Tv2wPCfgl4LjT0vBDb2McmC8Rublg0p25G47PyxX3n4m+Gdx8OP2aNV8KeCbW2ttSh0iew0pnRlRVMDLhQPlVyx6nPJrSlWVCnFpXcvyIq0ZVajV7JH5R/sH/ALUVt+xP8e5/E2veC9L8XRvay2Eun3sssHklsbmR4+VkGcZKkYJHNfY+q/8ABwRosV9HY+GvgN4Ag0hBiSC8up5Z3zyQJl8vbx04P41+buox3Pifxxe2WEhkM4tj5p2tCdxXk9hkc9T14r9ef2Nf+CSXwW+J37JfirTRo91rXxEvtGkuNL16eaRIo7tUZo/KiU7NhcBSGDFhXuVI0LRqTjueXGVRXjGVtT8wfib8Q734zePtX8Vy3Nyt5f30l5xISbQl9yKmeQEAUKSP4Aa6/wDaN+OWpfGP7J4+vLi4vL7VHgsb4cgWF3DGPu84AlAMqepaQZJQ19O/Fz9hzwp8cP2QrH40/CzS7fwrqPh2B9K8c+GYGaWC21GILm4jVmzDHIu5tuSAdoABzXxZo+vp4QvZJZ42uNJvVWDU7UcPNDuDZQnhZUxuUnoyjggsDT5XLRbbEvX9T3u6+BmlWv7OFt8TtVubKe91bTkureK4tiyRFuNiqejHli395uuK8i+Hun6Brfi7Tpb1ZrvS7aWOTUBEQrysfmdEbnACkDgg5Br6d+HvwP8AiF/wUI8S+H/hN4KgVPBeh2EMNvesghs4rVkCpczzYOGZRkoMMG3LtyrY9e+P/wDwb82X/BO/9l74i/EPxR8Urm/m0p4H8PnTdKdre4J4eO6Q52b5H2qysAqruOS2wcqcqLXNLc0dpxSj0PIvh1da5+z54tPj74Na9rdjFAS7wwyj7dZRnDMjoMieDB5yp77h3r6S+GOp/Bj9v/xRPJ4h0Xwx8O/jTqaJA1z5TW+ieKJjjJZefst0wCgv0Zj/ABZ2j4BsNV8WeGLuGe0uLzw3rc9lIYVlZlWeKdMeZCwPQhuCpOCvQGpf2Y/2c7LxB8PtR0qw8QqvjaK7M/2bULpVW7THRFP3SeTuy24kZ24Fem/ZV4qMlZ9zkXPTd/wPdP2wv+CdesfCzxxqul3Oj3sEunIZcSqrsyY5ZCCfMTpzzxk5ODj4j8W/s/apaasY4pi1ui4iG7IRdx4HoM547Zr7t1b/AIKafFHwj+zbrPwn8XWNt4ikt0+y6ZqGrRsdU8P8qrpHJwzqU4AbOCQMkcDxj4MfsZfE79o/wlJ4g8JeHdW1jSorlrQzwoHQSKquy5PoHH51McJKGlQc8TFn6ba9ren+CdGe/v7m00yztmUu8igZJJwMDq2Qe2TXLaP8cNK8SQsYIzZ2k4DLcF2jkwDyVx0JyD7Divlj9tT4/XnjX49XOjxyiLSvCs32aG2xkTTrkyOc8cOWXJ7JnvTfhn4gv/FclsoicIThYlbjOPmPHbP8q+eweW0lBVK+t+h7OJx0nJxpO1j788EXvhPU1USaykNypVBJNMoE3HUk45z0rptT0FtNtxOrW17FGu3nad5xkAdjkHHNfJvh34fJrFq8P26xtpgCAWk37Tg4PXkfT6VlS3/jP4P2EdwdUaG8csWa2mBtZACSAF+6RjBAxkBupruq4HB1Y8vKkccMTXi781/U+nLjxHczsBp0AkCsB5fIA555A7DtSX3n2NozWsEN1IZd+65DbBgdEVBgZ9etfOvw6/bVtpfGEUWuW8drqyxNvYMUhvVHJBX+F8c5HGPevoG38a2RFt9p1B4LLa0yqXOxhx8qZPG4Ec47V83jcDKjVVOnqnse3hsZGdHnmrNbnTfCvwr4m+IurNGltKm1B5rSfuraEkk/6wdTz0xuPcV9B+Cv2OtCijmudX1Oa8mlYnZbRrGoB/hy24nB9MfSuF+FvxPtZtKVYTFbW9qM4Q8EfXvXtnww1SLxO9sZJWht2YMCj5ZuO49K6KeCSSb1Z5tXM6jbUXZHL+Mv2PfCl/pzPp02pWt0qEJIZFmA46EEcD8q+b/FXw4tfBnxUtdN1C5uLXUoreSSG6aV/JKs6p5mEYLweeQcbq/QDV9O8OaLbrcXLrDKozIGmIyPcZrxL4+6H4Z+JGnXEemalp0lzFHvWOOVWkjJU4GOTjpxjsKeIwbmrxQsNj+WdqstPM+adQsj4duZYhc294sOQbraoE+QMkgDIyQDxj+lVZLu4LMwumm0/aCLdQAQ2B+83Zz0yMAAYNMXwtL4YsfJGyW4nmkMyrkOjAZycgAjg4ArLvLCOAmK41eYXsTrN5dvhJYlB53KMghjwcjt0715DUlJxkrHtwalFSTvcf4z1XVYNAtrrw9p63d1K4jQEhIoVz88mDjkDoO5+lfAP/BYf9tD4keBptI8EaXpmreB7C6hW5Ot21wYZNXA3K0cTRscICTuyQxKjgADP3xq/jB/C1mjTACCWUI8hkVSVY5BXqCSeMEj17Vyfx6+DHhz9pz4Pat4Y8TWL3kV9Ext5SymezuAmBcRZY4ZTxzgHoeOK6MHWjTrRlUjzRRniKLnDljKx+AGpeI7641CS4u7i5u5ZSWleaQyNKSeSSeSfc8+9dB4U8Ty6FLE0EpFvK2BlQ4BPUDIPNbX7TX7Ouv/ALNnxQ1HwvrsQaS1YNBdKjrDeRkZWSMsoyCPTIByMnGa81huHtDLEQFjmXBI6KT0NfUVKaaVSGi/Q8SLesJLb8z6s+E3ieTUrOK1EqPC5VCchEG3HI7noG2n+GRhnjjs9e+J2mpoc9tdafIdRt8IpYMjshjGW3E8EjaeVyQw9zXyX4J8cXfhaSKZJDHt6lSVZuuDuHIIJJGOhNer698TtT8bwac9nObqJIjH9nuHWN1kJ6x7sjPKg9ztGOc1xxwa9pzTXus3li2lZPU63wH8O4/jPZ39jdyWZNoGWNVJWaNlwdyk9Tg9TkEZBzXK+E/2kfEPwa+JN7pmr311byWLrbyrFlJE29eucE8Nj1OepJOl8J7nXPDnj2zkuILnSizfPNeIVhCDAO9hwVwOg6jJqz/wUk+GGjTXNn458Jaho+qwJCIdVXTLoS+SwO3cyjBAzwGxyCveuhU1Tnyy2ZhztrmXQ+p/hj/wUEudT8K21pZ6rf3tsP3kqM4VXkOApwuACD7Gvrz9mb9qa2bwxPd+LLu20i0tx+6uZbnyk2MDkls8kkdDzwa/BP4b/EC68O38U1ncOHyoaMnGeRyMd69h+IPxz1D4ra1pHhrU9Vl0vRi6id2YlIz9M4LdetXLDLfZGftJLZXPqT/gr4PhZ8Z9Tk+J/wAKfGWn6v4h00CDxVpFujRvc26/Kt8mRiQqSI3I5K7DjCMa+J/APxIiTXrOaRVureMowhkcqpwQSuRyM+o5rofi1D4P+GaiTwhrepa1HPp7w3Ru4BGqTSIyMsbcb0YMRkopHONwJNeF6Clxpd2ssBchSflYdeemO/4VjPCKUXyanVRxKi1Gex6d8WPEuo/DrX5dLtrm3uDqkC3CFZfMNqkgyo4PEnt6Y4r7y/4JueEPEnjn4JyaZp/jSx0fXV8uW4gn0ZJr9YZMNHJ5kjjMZB+XC44IPqfkb9k3SfB3xk/ad8HaZq3hG9v11fUI4buOTUspMShAVUCIQhcJkFj8oIznmv1Y8ffAWx1zxTovinRJ5vDeuaAI4FuLFUYyxABfszLwrqAMD0xgdK4K7hSiqfLaVjpinUm5Rfu3MLxN+zR4i8I2Vs7/ABS8VQWl64a5ubCytLBU5+dwVQngDBz+fSqPirwR4s8D6Ej/APCw9a1TT2kVt8mlW0122CGI84IOCuedpbGa9u1fwdB4vk0yZ7qdotP3R/ZmmVVaUj7/ABklgMjGQCD0JHCQTTyzypdzf2dGFKCdW/dXatk7SoOSVODz3J5xXKqsralukl8J8r6x8QvjF8AtNj1EWNl8TtF19WuLDEAs7nTpVjLANtUeYpQZAOCSpr3L9mv9pnwl8Y9OisotTt59fSJPtml3gMN3ayhV3oY5MMduCcgdsgmvYv2Ndc0T4x/EO88B3ukaRGNC1O4nvbyVxM89vtjkijVWOVIUnPPOTgECvcPiN+y98J/2sfH1pBrPgyy8NeJfDJVPD3iKBFE9tKPu5YACQEtkxuOOCBXSrVIqEo2uc8J8jck9EdN8If2J9J+IvhZvEWtTvp1/qUezyrV1kWIKdodlXChiOoxn1NfHv7Un7O/xh/ZK+LbXUul23iHwLqc4gjv4SWgg3MShlAG6M9Ad2c9FPGK9r+H1v8Vv2JvixrB8VX0GpeEZbtRZyRPiNbdyMHnuM4PGcg5r7G8I+JtF+MXhYnfZX1pdRbbi0kAljkVhkjBznPGRW88HTsuQinjJ398/NzSNSttSMRsLZLp2AV3MjRmQ4IZlJGd+QemQfQ99DUdJnTWba7uIprqKPMwikYFBKo4G0gHIPOACMgcCsz/gpZ+zX8Vv2WfiTZ+J/hv4Y03xP8PNRuFba1+8NzpzsAHikLfKQQAI5CwxhQckDPlXw8/ar0K+N6fHtp4x+HzWWIbu5v8ATJvsMNxn7rXMe6PkBj82D7d64qtFp3O2FaMkeztbWbwzyx+Wba4ffubBdPlG0A8Y2lj78Cvnn9v1Q/wR0HURPcW6WXi7SHVdqjz/APSlGQR9372ec53DjrXq2mfFjwf4k1S3tNI8R+HNUM0ZkCQX8cpCtkB9qkkklT+GOBmuP/4KK2OkXX7EeoX8D6hb6zpGt6bczoVRraREvYi0gxypwxPOMc+1Ryytpsa0pe8mj3PxJ4gjivhcwfYrG40uIR8Bo2OScOWznJ2ocYxkcYOMWPCHgzW/iXq15psbBYbZDctdyKBb24XAZpm3AAqytz15XBJ4HG+MEa6jN3fC3ZreBXZlt1ZZVGWwrH0POW6Vr/DX4V3v7Yf/AATo8U6l4S1gN4tvku9SisI7uW3uIjDI6pBmJgHjkRSMnHzvnoMV04PCutJ2dktzjx2J9lHbVntPwe0L9nL4sWOoDRfHdrear4fuhp+q3lxsjtpLgYbbiZQGzyAVOCA3JIJr42/4Lgfsn+Ml+AF/L4F0SXxjo1zdw3El1ooWZra0VZHbdCpL7A+z5kDKfUYr8y/iN8etR1Dw82jSJFYwiVWltIIBBBaqnCoqcYI7k/NnJJOTn61/4Jrft7Q+Nfh7cfBPxLqy2M8zNceDr+SQRR2t9xstmkyNiu/3GztUuQcBsj05YWHMmo2Xc8+NWoovmld9j8xtT8E6vpV5cEaTqiKrYG60lUL+JGBnk1Loeu69DKlvaNqcHzZVYGcBTkZOAPbng5r9Qfht/wAFM7bRfjVq3hr4qy+JLPQDqVxaS/ZJ2i1Tw5NnDBMEZRXDAxtlcfdwev0d8f8A9j74ofFzwPFrXwg8b3fxO8IalCLmA6Xq4EjoV4V4XkDbxyCAWGQfoO6LvLlUtDn5mlflPxq+J3i/XvC/hextL/xtFqeoSxgLpEV3cXTW8Z2kNMT+7VmBBC7iygDIWv0H/wCCcnx6l+CdjpPwi+Ifh4eH/Ed9CmoaNPuE1rrCXALphgcpLsXG3ODtIHIxXCSfBH4yeIvj/wCEfAXibwx4s8Nr4p1mDSTPqdrMEjaQ8uDIu04RWcAEjCtjpmu//wCC6/xP+Gvhj4kzaDpep6lbfEbwBd20+htbQeasYjVMJMxwVMgRXJO4kru7tnlx1DmiopXudGCrpScmtiX/AIK+/DGXXIvA/wATtC1N9AvPC93DZXmpNKwa0hkmXyrskbnAilJBIBIWTpXBr+z3+218JfH/AIZ1ue/8TeLdPvZkntEPiUXNhqKBlOx45JFxG6sPvKuQwI5xXA/F7/gsx4ij0RdFg+H3hxoru3jk87UriW4F3HIgdtyjaCCWbIJIA4xwMfpT/wAEOfjbL+37+w2bV71rfxT8NL19M+woS9ta25XfaGNXYsEZF8vuAYe9ctNSpU7VUrbHVXcKsk4Stc/Gn4/eDPE/hX9svxPoWteGL7RPFtzfTSalo8cQZreZt0zBAhYFQvzZUkY5yRzX37/wTW8X/EDUvid8K9W0Px7Lo3hLQbgLr2jWyp5t6fOb92SRgxNHs53Egk4XnNeq/wDBwX+xDrvj34a+Fv2lPAH26z8e+AjFp/idLDet0IFkCw3ShcENFI2w7edjqeiV8Hfsb/EbxD8Avi3o9p4ghNldXTxR3KcHbvXMcvIBAO5W6DAxXfGpGtTcEclSLjJM/UX4nfDHwv8AsOftU+Jr7xQsUv7OX7R8E9hrkzOUs9DvnDSK74BCAsXZXPQSOeiCvxe+M/h/TtA8WaxaaFqg1nSbG8mgsr/yTEb2FXISYqfu7lAOO1f0ZfCa78N/tkfsq33grxRDHreianaNaXcZyuzPEciMDxIjgMrdiM1+UP7VP/BI6X4GfsmeI9X017nVfHHwj8QTS+J4U3hb/wAPXKobW9iiyQAgXcSOQTOrH5KdDERldy3RnOnyrm6GH/wR0/4KHn9nS61Lwlr9/JF4fu5HvbV5A8i2MqrmSI9SEZQXHUBlb+9X7rfB/wCPvg74u/BWE6lqWk+IdJ1i3dLuymtzcW80EmcDkMkqMvPoQe+K/lW1O0m8Lava6jpl1LE6OlzDLGc4YHcrD3GRXvX7Kn/BRzxN+wz43028gN1qvwi8T3RkuNHhcrJo9wpH2lbViRsIL+YqZCvHImQrfMDEUbtSQU1Zn6jftz/8EQrDwv4Uu/E/wf0+fxN4Au5DqFx4QhumN54e3HdJPo7ZIKYbc1qwO4r8pJ2pX5h/EPwrJ8FPiVBb6g0plMK3Vpdy2strPtkGV8yKQB0baAcHPqDjOP3O/Yv/AOCkHg348/DUa54a8R6Z4h0yyt0iIiDR3M0gCZjuIif3cwUnqozt6kHFdD+3v+w/4V/4KWfAiQ2Om6O3iuxjEmhapeF0e3IcM8EjR/NskVSpzu2F94UsMNNBqlK9TZm1SLnHQ/HLQ/HXhz43+BbbQfiFZG7jAVLPxBY4+26fIRgB8/fjyeQwP1BrzXxX8GfiL8Itbl0rw/d6xqGjyBbq1vNGu2S2u0cDD7Qww/GGBGQRjniu6/aE/Yn8U/BvxLq8WmaTrWh6tpRaTU/C94xku7aMHCz2zg7bm2bqrof4WH3gVHlnh745a14d01bW21LVI40JJVJFADdxg9COmMcY9a9GjjlbXU4K+ElF6HE/Gr44Rz/tO+O9SuIfkXXb4eRcOQy/vnGDg9V9vSrGj/GzVPGNlLaWPiEaHo6MA0isyu0m3aERYwzuzf3VUk8ngAmqP/BVH4Daj8Fv2rPE1yYZI9K8WXDaxYvjCuZWzKuezK5Ykejg1t/8Er/2c7b4q/ECbXdc0uHWNL0dhHbWV0+La4mxl9wx85UFRtIIJYZ4FefhpwlQg0+h0104zkmtTY8K/AHxd8RvDTeIbG58cyoqf65NRgjUPtJ+RWnOSAOhaM/TqOB8Q/tHeNfgbPFDH4m1PU7QorTWOqxSK8QP+yzMCv8AtxOw55x1P7ZaB8WdX8GaFaR2htYVtY9sdnbWwiSNOoCqCABnnA4r48/4K/8A7Nq/tBfDOTxLofh+1s/HGlZuERI/J+3wkEugB+VnCkkHO44wScjD9p71/kYxUm7s+Jbz9oL/AIWN4WsdTtHhiurMlriMHy3jOfUnkY5HNe8/HT9qvUtF+LOhWCXRgs7HRrAjGSGMlvHK55PfeOfavzn+HNhqviXx5ZaDp4ZbvVbhLQQsfLV3LBAD6dce1ffX7W37LXjDxl4O07xjaadpUur+HdPhstQstKlklW5tYkwkqbwGLInykbQWC5HesqtSmqkHLta51qLlSfL3Pqz4FftSwa9bWiwaiyru2EB8eYR1VgOgGa+svBv7VmvS+HJrXwjoh1O4tPkn1WeQWul2AwMmW5f5cjuqbm5HynNfg78Jfjlf+GL6yW3nkMBuI1cBtrFS4yAc8ZGea/Qn4HeI/FX7ePxl0vS4bi+sPhx4WZEt9Mt2MVuxX7qkDqxXk5PH/Aq7HRW55NSL3PuqX9j3Uv2tdE8/xn8Y/GN/NcqSbLwxdHSNNUHnaHMbzSDpgkr9B0rxz4+f8EhP+FXeH5NQ8E6D44uL22AkXUdD8eXEmqAqPvGG7Xy5B6qGUntX3n8G/h2ngPw3ZWtoYYUg2iQbMDYOw9P1r0NZre6BUshjIxnIP0HPNZSpoE3sz8uv2YPFeqeOPD2p6V4in1C91bQ5zYXJvrZrS+ZSpCieInKyDocEqc5BINehz+F4NNv7ic377xCka2kzs6uV4LBQOo4ySckcV9V/Hv8AZrtvGdrPq2lRxW2sqip5iIA1wgBxGx649PSvji/FxoWq3en3EM9vfMshuI5Q7SeYMZJYtsyFx8pHTpmvlMfQlTquTW59VlWIVWhGN9VoUwdO8V2F1aEQG7smCGFcGRGQgEMRwvPOOmCMDrWmNAtxJH5lxHH5qbN3XeP4kHAJOPSsOL7Nq5l0x7iVb5oPLmkZyimNlHzBvlOTz0PH4DCJoK23hQRWWpX9wLF/KS2mvpZTKu0lQznO5cDo5PWuPrY9FM8L/wCCjn7Gmn/tafCNpNLlig8ReFxK2mXMiiJbhgQJoHON3zBVwezAdia/FzWdHlsryWCXKvEWSROm0hsEfnX9Den3NxqBhhaQC1SFYntw5MSHGMA9xjIyOMEj3r8/P+Crn/BPC++1T/EzwhYSX806H+27GBNzqNpxcqo68YDADjhugOfbynGOH7mb0Z5uOoKVpw3Pzh0rWPIt2trlSqn7kmc7OeldZ4L8YXHgrUoblkWe3jUvENoOz1wT0/CuQv7IuhUgKR9709KLLV7nSlltgWms2GHVhyPoe1e46aWp5EZuT13O50rW9S+O3juHT7zWF0uwYb9zOSkSg9lJAJ+pAql8U/C1l8KvFk9noXie28S6XcwvE89v8pYEYKSLkjPK85Oa4jekEskkMpVZARj5g3PXGK+kf2F/2cvCn7Q/hHxlZ6xp+rpqFqsUlrfQkiKKMbtwT+EPnBIbORWNWagryLjSVz5YsoZ9KmjmiIDg7sYyDium1HxemsypP5dzFOQBIoOUcgdck5/CvpKz/wCCUXxA1DxuNOEmkW+mlh/pc9wA6oeQfJXLkkbemR8y8jkDu7f/AIIxeI4fHkdl/wAJNpj6KoQT3wjYXKvj5lEKkjrypLdCO4IE1MTTUVdhCjUcib/gnb+zvpnxy8B3uleNfhvLLY6hdie312aWSCZYlQDbDgbsrlz8uA3OT8or2nX/APghd4GvtQgv9I8c67p+mvdKk1vNbwzsiHk7Su0jHqwJHXBr3zwd4Kvfhrp+h+FnspPEXh1rCKK51O/uRJexFQQE8nHy9FOQe3bnPr7SvY2z2FpsC3ByA2x1Uqc/KHBKgA8gHBxXhVcTVjUcqUrI9iGHpygvaanhvwb/AGJPhH+zN4q8N3WhaLLd64bj/RdSu3e5uXOzDFYztUfLv5AGNvAr708O/sc6R428JyNYa3LZ6m6KEeSNFtWY/wDLPj5lB5ByxPJPNflL/wAFLv2rYvhv8WvA2l+HtWhj8QabbTajIIggtnWVwqIzc4ZvLYjgcZ9Qa9r/AOCb/wDwUC8T/E/xRdaH4y1u9sba6ntJZLeCREjjgiLExqzD5QxOSQSwxjNdMMM5pTqatmVWr7P3KeiR9WeE/gzq3hHxSdK8Tm60q6hunLSRRK32qFiPKTJJGAB95Rk9cjoPfPip+zD4G+IXwmn05bm40fW9RtJIbfV4o2mSzlcbQRkkZBI+UqRXqPh6w8G/HvwRps0SQTyW3NldM4aWHjjYc/MPY8GvnbxR4v8AE/wE+OVvpHiOzmax1F2+y3RjxZXgHOQTwsijhkOG7jPUddKkkrTV7bHnzqSm7p2PxO+MV78Yf+CWH7Xc2kfE+41d9SlkN1aa/bTOqa5AW2iVJRg525HXKnrxyf0N/wCCe3/BTdPiPcQ2niD7HfWdpKXhnuJTLN5RXjc3UkHucnPevsv9qD9iz4Z/8FE/gG3hnxvKl1a31xJPpdwFRbjSJfL4MBGCrZOcA4wMEY4r8Bf2tP2VPil/wRY/aNhsby+k1LwreSSPoWuQIRbX0IPRgw+WTB5Q5HdSRkh+501KXM1qf0qw+KvCP7Tfw1uNB1K3tdZs548KjIBJHk4DKexGeCP16V8qzp4w/wCCePjG8l1HUJdb8ATXIOn30bbn09dxXyp1B+UqflBPytxwCMD8zfhv/wAFm7vwv8PLmU2t9cqbWSW4XT2ZSy7Rglh9xBlmYjHQDvXN+K/20PG3x9eaQ+Mtf0Sa+KT2zW115lnIytujU28gZSnZlBXdkZ3EcxOM+ZWWnUUYxtd7o/S3/goz/wAHDHwh/Zf+GsugWmkt8RfG+v2O/wDsPzdlhCjghWupOSqkD7iAsduRgc18P/sM+PIP22fCfiH4iappR0nV7LWiI7KTU7660xYzEo2bJJiWwp25OSR1r4k8Z+KbXxR8ShoXjv4P6Hr2u6nOfLvvD9xPp93csWwGVIi0bMRtGGjHIwQK/Sn9mr9mqD9l74d6Ja6NaWdpbXll50636Sf2jBcSiNijPGSjBFDA8D7o6Vhi1BRs17zOrCuo27bE3jL9m3wH42luNVuPAuk6lHeIsbXbWwhukkVwQwlVPMJCjBJdSMLXOfE39i3xP4z+G914T8JfEbxKPD/iS2+bTdbt01e1s49o+RJyRMMHBUMzYKH1r6ATXL69tYVmtDAsZkYW4nDKrFvvAgBueMqemOlVLq8120mt1sPLlVt0U3nSmEwpjIePqWUjjbgZxnjmuJVGkkmdns0jxH9s/wCP0H7PH7NMmktqU2qeJNUszoaZAXyHWDaZmVjuUYOQB3r6j/4Id+MBpmi6Roqy2CWkXhhVfynY5kO2Vgw/vDc2f/r18I/8FO/EWk33g/wzpV/q1h/bq6k8iWJLC6uLdoiGlK/3QQvJyDzjPNes/wDBA39obUtU/aZm8B6lczX1xcaLcNpjSHJUhFVk3dSuwZA64Br28r5fZpo8fMY+82tbHzV/wWx/YG1X4Nft36nJ4YisLbRfiC8mq6TbyzpBGZcfv4FL4XKyKSBnpJGOtfnz4h1HWvhN4yMV5aXelazpM+2a3dGQxup5Vl7H/wCtX9CP/BaH9mEftR6PrNna3ek2F94D1eM6PdX9wtnDF5yKt0rSMehBVsZP+p4BJr8/vFnhH9nr9mi/tZtY0rT/AIy/EiGEwveTQtZaHA5JIJt4yPtDDs0hOR1QdK9JRkvdWxwUqkZxTejPmL4I/Ab4qf8ABQn4k6jqPhPwpqfia41a7a4vdRytvbW8rcnzJ5CsQJOeC2T2zX7Lf8ErP+CVPi39lLw7PdfEv4lzRxToTFofhe6lY2suR8xvG2BW4IPlgg/3uOfz08IeOfHn7U3jaC0TxRfaDY2SYtbbTYzaWemrj5Y4IISiqDgfdAx9ck/eH7N3xh8RfCn4XTaJ458bvrUGmYk+33YCPDGFAMZfILYPILbjgnmqeHlbcPba8tz7i+M/g3wd4mv/AATqsyvqGp+DrkXek6rfXkr3EMyxSR75iGAkISWQYcEHNfk3/wAHJH7CNn4h+Ing34weF5YTN41aLQdRgtYPOW4vl3eRN8h4MiBo8Yx+5HzZ4r1vUv8Agrr4C0rxX/wjtnJrOuWplVZtTlYLawHOCyZyzLtPJwB9areOP2uZvglZy+KdJuLea30i9S4sBPGJrTUJTho4QpHBYlBlcYLZByDVujGnD3djOMmpqx+JPxy8GeJ/hr4/vPCXi6yu9O1vwsf7Pms7lgWtmXnHBIx82eO2K+y/+Dez9rfVv2MP+ChegaNq8txpPh/4qQxaHdrdeZDB5szBrG4xxn97tUMQRtlevm3/AIKL+OvFHxV/bU+Ifibxhp8GleIdc1V7u5tYCTFCGVRGEzyV8sJgmr8Xhy/+MP7K+jeLNBsrubxH8K5zZ6rNACZfsLM80FwcDIETZTJ6AiuDEpSpqK2Z6MLqd2f0+eI/iLqmk/ES+08paPb3rBsXNqYo3JAAOCBuIOBnaAQBX45f8F7ta8V3n7RVv4m1PwVpXh2LSFh0qXVLO/e4l1aIsWhuHXYqx7DlAOTjaDwor9Lf2Df2on/4KGfsU+BvGtzu1HUpFtdL1IWqRfadNv4iIbggHGYyWEmCRhZVx0qn/wAFO/2b9K/aV/Y7udbslivLuxjl0rVFEIM00LthZSvOGSTa6t1AfrxXnU6zoySj03O2UHJ2lsz4o/4Jkft66b4S8HSNr2sW2iaZYMPtVzeXXlxIvABZiQK/RH4o6voni7wVo/xh8M3Fl4r8K2enPp/ixbZ0uLbW/DVwT5sm0HEht2zKBzlFlXq2K/nj+FT2nhHxN4h+HHxC0573SnlGm6rHHM0Uy+TMksU8Ui8qcr15yshFfvd/wTS+Ieg6R8I9C8OaFbafaeF4LL7JbWMSl08gnlGV8lsknJOScnOcmu2pHlftF1OR6S5ex+Lv/BQv9iPWv2Nfjxq+hJBcXfgO6mOoeE9U2l4bmwm/eRxs44LxrhT0JC7sYwa8J0jTk8T2OoeGbyWJbPW5F+zufuW14ufJkx2BJaNj/ddj/CK/Yn/gst4l8EfBv9nDUPhX4lubqPxPpV0t34CWO0cw3+izMRHE8h+VTaFWQHcGxHDgYcgfin43icTOkQZDIvJXgjgcce4/p0r0KLcovz2MKsZX0Gfs2ftU+Pf2Ifi6uu+F9Qk0/U7Cc299YT7mtb7Yw3wzx5AYEqw7EYyCK/oV/wCCYf8AwVq8Kft4abDe+Gb2Hw58QNPg8zW/B1xKsbXYUHMtocATLgZycsOjY4z/ADw/FXwzN450CDxfbxoLoFNP1WFfvtcKhKzgYwfNQMT3LRSHkYrifBnjrWPhx4psNb0LUbzSdV0qcXFpd2krRTW8g6Mrrgg9vxNYTg7cr3HFqSuz+wz4zfCPwB+2t8Pl0rxnbnTNVth/oWpW8ot9T01zkeZBLjIBJXcpBRgMMrcCvzM+Nf8AwRa8a6Z8R9RRfhtc+Pbd232+uaBrkGlxX0Z6NNbzSAx3A5D7CUbhlxu2ryn/AATA/wCDhuD4s6jovgz4v3mnaJ4okVbZfENwAlprTcBRIQQsEr5OTgRsVHKkmv2G8HeOZtY8PW9xGl0I5BlQkSyoB7E9q86tBxZ1U6iW5+MH/BQf4jfA/W/Acnh34naghu5c/ZmskEuo2UrblWaMLkqNoBbeNhBC8niq37CPwNsvAPwz0m209LqRADOl1PH5ckwYFyzx84JGSQM46Zr8wPg74Xk+L3xy8P6fePJO2o6jGbpnJdim4NIxJ5JIB5z1NfuV8ENAk0bw3ZQwxSJGkUYKyrtyrDBdiORkc4yOtXSwbwkeRSuTia6rtSt8z1fwj4S1BNFsJbpoDdXiqQSNrgluANwwRj8aq/Fn4Hah4l0Sa3vSsvmKWBK7kkB4K5PPTuO+K7r4f6LJa+TFGtzew25O0tMQG6ZAB6LjPTpXpP2AyhYIoTJGW2Km0nZx6+gz+lTKq4q5yOHmfzo/FP8AZN1L4R/8FL/DNnZWpbTdc1qG8tdqkrEUZWmVuO2C2euGFfo34RhvLGSYTW1wbbyl4lYGSQhQN2CA3HzY4xzXqn7ef7PcMOvW/jPSLS2bU9EdmG5AwIKAOFPJBIJ7Zz6jivyX/bK/4KveKvipa3HhnwhBN4U0yBjBdXscrC+vWVucMcNFGWH3R82BgkcrXPiKE8QlGCt3PSwuIhTg3Pco/wDBSHw34O+Dn7SNrP4W1bRriPW1W51PTbOVWbR7oMFfcq58veTv2nBB38YIr9lf+CXnwq8PeBPgtoc+lxBori3S4aZlAeZnUMWPuc59unQCv5qdXuZb+9aWeSWaSQl2Z5GZix6kknJPvX9KX/BIbWR4g/ZO8AyECUvpFsHLevlKD+ozXt4anKnRUJO9jxsdUTftErXPrfVrjVLx0NnNIJRjbGq52g9Cc9PrW38PdAvdHnubm+u5XE6jd5jB9uPQU/T7KbTYNyMiQjJI5Z5m9yeMY7UWWulbxCQAqMAQAc/nWbjre5lGelj0zQUXULNAsgmiI+8O9eJ/tffsvJ408O3Ot6NYC41e0jaQ269boLkkKOPnx0z1PFev+EtaWezUFiAcglj/AFrpLO8S6RlAWTaMfKckVGIpqrHlkOjUdKfPDc/LDUFgjCRX8bgqnlKjRBZE+8uwnlskHBx056iszSNLtvB3h+HSjLFClqhiV3LFkA5UEDdztyOWxx07V9e/tv8A7Oy6U7eNNHhMkKsDqNslsJiWJAWZV7HJGTjA68cmvl3w/rcup2+dQCWyxSbIn85mknCgnLLhSDjJ/DOe1fI4vDypu1j7DC4iNWKaZm6fFHa2gcJAJYUBELcY7nGBngZ5xVe2ie3hlC25aORtnlS8JKvOcHbjrjrmrVwbiXTtRudPtZNUktn3z2qukLIrOg3fMfugNzgFu4BqlNd3cmkTF4YbMPMhMaSNI3IO7cf4TgD5gePSsYKzNnNNWR8T/ty/8Er7f4ojUfEngi2h0rxAsryzWm2OKyvwTkqm1Rtk64J69DyRX51WnwH8Var4nn0hNB1IX1swWeGSIoYegyxPAHvkiv3pudCvYvDl/eTXeoSxlUdolTbg5+Rf9rB5BwfqelfIXxX062vrh7mxjuRZFfN+SERrER9+Nox0wQ3QZByDxyfcweOqRiovU8rE4ZNpx0ufn54M/Yq8e+OfGUukWugyRNZy7JrudtlpH7iQjDZ6/Lmv1b+EXwU03wV4B8OaakWiQXulW6NcwaSHtbaWUAgyNGvIUsDnceeS2eg3P2eZo9U8FI98IUEBZbSWJVly2AeWPTByNpGMjOAajsvgV4f8GapPf6PJeNe6lIXaWTUCjRGQFpgjNuYDcTlAQMnjGayxWMnUk09C6OH9n5l/S/C0uk6zY6i1ybu7jadZUvLZI7dlKbQfIUbTgAYJbgjPPSpLPwJLcQ3FqA1pc3BMYm85VeQg4YmQLt6YbqM/gK2NYmn0awuJJhDLK2GddjzmM4ADbwMhc5yTgDg18sfBr/goenxI8a+KvCup3el6Zq9rdXFnZeUskcE/LBSpI3DGF6AMR+vBWqOnDne3V72PVwOEWIm4RaUui2ufXVxPoPwO8GRz63qN/dFWh8t5lEhBZliUbgF3EsckZJOc5NX4NX0zxAZ3t1njSBwgRyUKlgCA3HzAKR04OTXwhJrGu+IPg14h8D+NPFw8MeK9FMeo6VO12fsevxwsHi/esVDRSFMbs7gQM+h9G/ZM/bU8P/HjXrjwppOm3Gn+IJLA3c5MTSQb4ioIaXcQCEZhvwMkDB545IRqzkpR27/l96O2rhqVKnKM9JJrT8/xPkX/AIK9/s26z8Ofj9P4u8+8vtB8VYe3uZsk2ciAD7PnpwEVkPGVJ7rmvJf2ev2mb74f65bQ31zNBJEyrBfAkOv+y3qvv+dfsP8AFvwJ4c+NngfVPDmu2UN7p1/biOVUUb05YJMGHO9cjDAnGOgySfxn/a6/Zj1L9mD4qXOgXTvc6dMvn6de+WVW8hPfjgMp+Vh1Br6vA1lVgqMnZpHymLpOD51sfq3+yT/wWlPwV8J3Ta7GJrqxt91kqSblupcBIokXOVVmbLE5OO3Bz82/Hj/gvj8V/i58QNRsvFmt3llNb3kqW9lZ2UItIlBzGNhJYc4OWZj6H0+APB/xB1XS5rK2WYsLKdbm3MnLKUBO0eoI7VsXnh618a6dr/jCbXdCW702WBXsprtY7q8WTcBJGpOXwRhsZK55A61dLA3q2n+fUiVaMYXitT3H9o//AIKq/GzxFrcMGkfELX7HTLGRriwksGfTLuJcrtd3hfiQhMEByME9MmvMLDxj8ZP24PEd7Bd6z45+IN5cq91Kuoapc38QYKBvxKxVWAACn1OKwbz4B+NvGPw5XxrYeGdbGhwja95HaOLYjOA6uRgqSCDzwQea9d/4Jg/tL6p8JPj7p/hxdDi1ZvFMsWnOWleFrdBvJYpnyyFG5zld3Aw1aSjTipOD2Iak2k1a587+HtRv/A/iCWyn+0QIWaC7tZMphejxsp6HHBB4zxivTPAPxF1D4Q+MtOsW1aCa0nSOWdppbm3FnznYcJvIH+zkEfdI5x6H/wAFYvhmPBn7Vpv4IEhbXdOg1B5EPE7hnRmAPQ4jXIyeeeh43vh1/wAEnvjX4n/Zkl8e658OfE1r4OjtU1HSNegiS5nFsxcYktUcz+XhC24x/JnJwDml9YpOEZydubuNQleSSvY1/g58Z7v9nj4lXniTS7LTvEmh+IJkkvWhCidtjFg0cynjnny2LITwR3P6T+B/i14d+NPgbQ/EugXV8+lahAJWt70BJo3WQhicgk/dIJVipHIr4N/4J/f8ErfGvj7xHp7anr0Phyy15mitNMLDzNTXacPiQfugTjBA8z5gcLX6aaz+yncfswaXoeheIbK4htxapBHA20RFEXC4cHa5BUckg5ye9eXjKcH+8jrbqd2Fqte5LqcSdVa1tZALN3uIwh85gWj6HhWU5K5x1rz39pT9pDRP2YvBE3ijxBcahFCwFrax28gkmklO4rDHGxC4XH3iQAvrwK9H8Q+GT4fli1C0vUuNPdJNjOyo8LgZLYUNkHDryQPlyAM4H50f8FuvF9xr/ivwJapIw06KwuHVTGyjz/NClhnqNgXBHY1lg4QqzUWtzbET9mm30PjP4qfHjxD8SPixfeMtS1K8vNTubgzhp3L+WnIEWOPlC/KAABjPevef2M/29NU/Z9+Ofh/x94VbToPE2iHfHbX+54ZQY2jZeGUlCrnjdkYHWvlLUVUwuBkL0Hc1j225Z42VijRkFT1NfROkkko6WPE3bb6n3l8eP2ufiB+1f44vdV8Ya/dXa3c8k4jBMNokjNlvKh+6uT35J9TXCWcUdxrEMk8sMYhIwXxhcd8Dk9/xr5p/4SHW9TvUK308mAAq7ieB7D+nNdf4a+IOp6XL/p9jHdLCMbgodvx4BFa0WorVmVSF9Ej638EftES/DDVrabQ7KF47IkJLNK8ZuN33twVh94dQfb0ql8fP2rtV+Kt3FDeXEGnWMKqHsLV5DB7sQSWZscZbjjivmTxP8fZbuJIoLdbSILtCq2Mn3Y8gewx9azfCol8f3UloL8WziNpAi5WN8Y4GO5zVqtO9kZugkr2Po74d/tEt8M/EtzH4WsV1B9YSO3WK/tYriZnBbIjwPlBJB4545qHT/wBuK51vx74bj8RyPqo0nV7by7Ff3drYxK48yVhyHmI4VcFQGcnJYAfItx4ivbXUmkt3FvJE5QMhxIh5B5PIyBVnwLp13r3iWwtLSGaa6urmOJNnJdmYBT3zyV+vSscTWcouK0N6MFzJn3h/wV9+BlxqWgeGviHFbaeNQ2fYdaktWLK24hoHb1C4dc4B5UHPFfFfws+K3iD4b/2zY6O0E0HiixfTL+0mhMy3UbgqFA4w4ydrDJBPFfsX4j+B2m+NfgjqPhG40vUbOzfTxpccc96Lw/LEh8zdkAlZEV8MFKsuAoFfjb468B6t8L/FEtjqltJZ3UEh2SA7klCsRvRv4lyvUfnmvOwNZSpOn1T0O2vG0lLofpj/AMG1f7cetfsjftN+Ivg54mtb3T7Tx9btLYWt6phktNUihYoQsmAplj+U+pRK/Vj4x3y6tpUms3GpapqFlq0bafrloxYC3Z8qpQgBVyBnvtav57viR451bXPA3w9+O2iaobfxf4avIdO1CWOEO0F3bENBO3UAthcgg5zjPWv3L+Ff7WMf7Xn7MHhX4k+HbKfSbXWgs11A4VYri7U7JUWb7gMLxkBcZIIPNROlepzRXqJtqDTPxk/ab/YG+M3wF8f+L/GOv2Oqa/4U0rVBbf2xNcedLPas4+zTOByqlSgOcAFwABzX3P8A8Env2nYotEttBu7uU31jOgidmz5sbEk/Q4xivt34/wB/pvxA/Y3vEvvCs2tf21AbK6iaclnjkZozOcKWGDtAGAScEcAGvw0+DnxM1b9l/wCP82n34aSTSr77NKBmNZIw2Y5MDsVOeM10UqirU5UpvXoZVIuNqnQ/b7/grN+x5Y/t6fsk2mqaLaTjxR4CQanYSRosk9xbgZuIO2SyDeo7ug45r80f+CvH7APh34A6P4W8XeAFaTwdrlhH9il8wyNsdEdWZj94/MwBIB2mMHkE1+mH7Hf7afw/bxpoPg+78baRF458R2Md5Z6E8w+2Th0LKi5AUFlVjjOcduar/ET9naH4sfC34nfs+3Qt3Omwt4h8HSY8xn065kkbyVHX/R7nzIu3yvDjjFbwbhFJ9CG1J6H4AfDm7s49Ru9A1f5NK8RxfY5pMEG0mBHk3PTP7qTDYHJVnHG415x4z8Gz6R4n1DRdShgsdb0qWSCfDjy7l1bA6fKCecMDtbK9DXq3xm8JT+DvH2o6VewGO8spmhuIiCrRSIxU57g5HTqOfxltfg1f/tO+DbmfSoY7vxz4XhAe0AAm1ywUAKydN00A+Xb1eMrjmP5uqrFcqqdzGLs7HzvOklvIVIliZG7HABB9/evtr9l7/g4B/aJ/ZR+DuneBtD1jQ9Y0bRyy2cmsWkl1cwRnGIhIJVJRTnAIJGcZwAB8iagqaky2l7CLbUY8qbiVmVnwcbJAeMgjG7g9mB4rmrtViuHB3AE8YIPtWKs90an6Pfsyf8E+fFPwI/aEg1TxCNOudMtxJBZXdtMzNdTBhuPlsqsoA3DlQOOMiv0++G17atb6dLcSIsUUawgAbG56cjkgDFeOeM4DD42htBM8yadb7ULM7ENIwYgZJOABgZJ6mu38H38Wg/2PHeXVjbLdSsjNd3Ih+UD+EHhjkAclQMjrnFeZRxE61NTqbl14whLlgfUfhDxLawXYR5LlkkY4X5VwBxxXcWPi+2ghkETMWhG1Azc4JryTwjqUB8lCgleYKVLL93I7dO30rvogBYghA6Idr8BSAe/0qpK6MLmf8arjQtT+G+q3WoXS2tnBC5nd4yyKoGSxABJxjOfavwS/4KB/8E3ddX4ra/4r+HkUPiLSNUnN+1jYkPcJ5m5naJQP3qbtx+XkDtX7/S2NrqenSWskB8tgUZS3ysDx+tfHH7Y/wNX4aazb+ItJtYl0pJlS8tIYggEROCwUDAKkB8qBnbjvU06s6aaiXTSclc/n18S+DdU8J6jHb6tp99plyyhxDdW7wSbf721wDg+tf0Ef8ELfEUl/+x34OPDrFaLG3Odu04/+tX5uf8Fkfg3pFv8A2R8QYp9SGr6ldx6VJBKwaAQpEzKUzkjsD1HIr7e/4IBeMkuv2TtNgeYKtjPLGwJxtAbNexgq6rUlM5swoOn7m5+qkeoSS6ScKFBGBnvXE6tfDTrpi07nzF+7ngVLaeKbvXdNItkW2tG48x8+Y49Qp4C+7VmRaeW1RX2vIpwpYj07k9T+VGJXY4eY7PwN4ldbcIrM4UdslTXoXhnUXWVpVjCKfvZyDn/CvB9e/aC8I/Ci/jtNU1e1GpjDLptoj3d66nv5MSs+Mc5xj3q5p/7XV5qNu8mjeAvEF5bRjcJ729trFSvY7A0kq8c4ZAfavOnXhH4mb06NSWqR9MRpBrmny29xHHJDL8rI4ykinqDnqMcY96+Bf2pv2eT+z743tV0TSTH4a1AO0V35257eXOfIIOCRt5BJ6DFekat/wUj1XwLcOLz4cmaKMAlrbxAskhHsHtkGcerY96zfEf8AwUi+DfxssZPC3jC71TwHqOopi2GvW6rCZP4GS5haSFTuIxvdSelc+JhGtHRndhJVKFRO2h8yahoVx4js4k1GZCI52dWth5e7G4KCDnKjg4zyQKu6rq40fSzHAEu3iOxI3OPlyVDA9Dg5479BW1468NappeuNpSrARCTiQSMEni5IePHUFdrDPZqwprcDRpUaN0ktAZPtO5VjKYJIKMvckHdkgYPGa8BRs7H0ikmtDl9SktNW8SWLPqt6xUm4e3iHmWk/yjBdtuwjgMASPbNeE/tCWtxpmrXR82OC0k+YpC2ZCOowgwfm5yM8819PyXFppejMZTd6jBLFkGNUDmRgdoAOAyqNowD0BNfK37S0k8gklaKWeRNwccxGEFuynkjJIHauig/fMa0G0dB+z+yz6c93BDcxxId8UcshmIUnJX5RkAkk4HTpzXovioMba0QST29hDcpcjypCHldc/I+0glcMSc9Tt9DXk37MMl3oMkkV7DZMjZmE0SsWKsBgNnnIB5A4B65r1C78Y2utGD7GksS6hl4t7mMJsXGADzyV+6FGc961qxdxUr21Og+w2niDRbiKRJ2gv1aF/OQpvhYYZDGvOcZwO/vXzl8U/wDgkr8OP2i/jPp8+g+M1+H+qRpGb1AkTx3UOwlZ8ZTyiNhy53DCjPzAmvdItRvtU0q9DyGGK2CKvltvMbNk7QxPQ9eh69q+Lv2mf2jtT0H9rjR7L4eXWl6p4ns7Vra/08DyppQpEoty8pCSlgQfJALqwZQTkUUnKKlaTV0dNFU3Ujzrqex6h/wQl+I+m63Z3vi7xn4g1XQ/D0TLaXGmLDIktuxJ3pIzMwxj5vkOPlINdp8GP2c/h/8As4yaja+EdOsLG5D/AOk6lNKJZbhCgdVef5m2sTnHA56dx4b+13/wUc+O3hy70yzk8T694Rt7awgNjp2nu1olqyZJXap2NgsVYZPoRjaK8euf2/fFHxH8G32m6xB4QvL3UCJbq6vNCgea5cEcthQpJHBO3nA4rPkqqMVB80X128um/wAzqxsabrydS8WtO/5n6PaT4kBV5YbJ0tiWMTqxUNzgqrjAYAY98YznrXnX7TP7M2n/ALSXwqv/AAx4msZbfUomZ9P1BoVkksX3A7o5ATlcAArjJHHJwa4v9i/9uTQfid4H0rwLr+q6Z4Y8WQSKLCaRRFperlcBRtXbFBNgBQSNpx94dK9o8bWdvopu7XVJ7rSLuBZJJ4X+U25ALMdwIMY5BBDDORjjg89DFv2jhblknbXqu6IxGC5KftLpwfX/ADR+H3xg+FOsfAn4v3ei65avFd6TdOowjKs6xysu5QQDtbYwHA69+p6H4C/DPS/E1rrVn4g0uc+Gby7jsE8QxQh30m8YMbfe3aOTBBU8MR1z09l/bN/Zz8T+PfG2o+ItL0zUNVutQ8Z6hoHl2yPczyyARTxjgcnDuAQMYHbivrX/AIJlf8E/vE/gP4beI9E+JtlbWVp4xEMQ8P6jHEZEVVfErOXK4O/7rDK7QeM19FVxUY0lUvdo+dpUG6jg9n1Plj9kvxP45/Zb+Lcnww17/hO5ND1h0fT5vD8i3KZkcqssMM6vDNFIeGAVXyNoOcofvv4KfsRaT8L/AInah4w1WLRNU1d4saXeWuifZ54DKwM3mQK5iztHVQvLNxt4r0Ox/Y8tf2drPTdPvJp7mLT3KabLearHfLZ7mGQuxiqY8tSCCGOOSSSTD8VvFQ+Fnw4127hlbV18P6bLqU0cN4sc1ykSr8q53/eO9cgZ6c15dfEc8r01ZPc9GnQ5VebvY8G+JH7NPhD9prxymrWOo3msaj4HivrW2slClbuUrxHJnc21WXBwMEsfSv01/wCCWP7Y2n/Gn4YaRouqILfUbSM2ULzNkzIB8oY9SSOc+ufWv59f2b/26tT0L41aprllappq6rqMt+bVJDIUEj5ZA5AODk8gDrx7fWng/wDbBvPhd8SY/iXbtf2fhLVJtviK1DrLJp0rkFbxSFycu+CGQ9Tx82azznAznTg4dOhGBrczlCXU/T39sT9nyx+APxJsPHWkaNHH4Nu5ZItUmt+JPD1y7x7J1QKAtuxUBmBwuV42kkN8a/8ABRv4c/Gbwvc/DiaCLxF4v0SIxfaFdPKFwqkbY25LyAAgqBjgjOQavfs2/t86N+1r8HrOzm1K+8Q69rljPND4X0m2hkvLuzQYb7TJKuzMnKkKFAJK/NtLH8ZfCP7VPg/9lH/gop4qH/CPaz4NtLHxNKLa0uZmlutFhy5eAFkQ/PJtGcB1TABzljzZdGspOnL4ZL7i6sqMXzT1lH8T7vu9GnePTLW2tbq8FzatL9mW2O+Fx8rxyLtyGGwnDEccjmvgX/gs58ONQ8MaP4LuZ2uJooprq2DuhD2x+QiJiwAYhVyGycjJJzX1x4R/aKvv2uPilqXjvwv4c1fwL8PnLPa6ZqF6b06lfMi77hXkUMsQ2MNmWAZyQeDjzD/gpR4ds/iP+yT4gnXy5r7S5otRRlcFE8uXD8KMFghfJ4PB9eO7Ap0pwhe9h4iUatNyta6PyNuoSwYgkkN0AOMVjqgiuipG0t0zXUy2yo2VwjDIJOecVk3OmLeKrsAJEOcg19PI8FO2gvhK+ntNTzEQCp2o5/hbrn6V0fi3Wta0zY12EQsuQQ2fMz3rlvsD2SMFLHceSOlTXesy3yW6XbOyRJtU+o96zTcd0Nq+zFtra/8AEkhjaCeVXYf6tcgZ/wA969l8Nfsr+NPh5qOkarf6bHZ6S8yE3zSB4mjYlThQdxJ2uMEcceorjfh5+0Z4h+E/hPxFoGiXrQ6L4tgS31W0eKOWK8Ebb42IZSQyNkqVIIyee1el6Z+3n428UfDGXwbqsmj3FnDbeVa3B0a0+0IOhLSGPe2RxjdxnI5Arjq1q8XzU1ax206FJxtN7n1d+0x/wTT+Dvwi/Z9f4ueDvG9v4w0ixEJ1y3kt5YdVhnn8qJES0KhIoixL75WDESnAISn/APBPb9lvTNI8Jj4o3uia4Xtra582znhjleW0by9t1DbCPcACMJ1Y7XxkbWGZ/wAEnf20vhV8DU8ReFPFHhDX/iavxTjWy1exvrqKCzaZN7RSHdliSzEfLzna38IFe5fsN/GTXPjH4Y8SXmr2rQS22uXFtBIXjhijtlH7m3RQuFSJflAUDJDHqzVzY9z5U77tahhanvSjy9D2Dw54leeydLZrmBL9yvlyMUmRMbV3jC7WyMdOi54FfmF/wU9/Y3i/Zn8X6Le6Sb6bQtWjkjR7y5a5lEyuXbcTkDO/gexPqa/VTxHYQXbMpVXmDq0u6DbJkLtDbsZwQO/JHXFeGf8ABRz4cr8Z/wBnvxDZJpjOlkj6jprNmRopkXdhQnKBvnUbiR8wzjrXNg6qp1U2jqqwcqXL1Pzj/Yy8Up4kPiP4V6hLbw6d8QoFt7Wa5KrHZ38Z3Qyb2ztzgrxySVFfWP8AwRE/a98TfCXx3rX7O2utLFpes35v9NtsZlstTtgwkSMk4PmxhsrwGMQxyTn857G/uNB1iC9tyUmtJVkQ4z86kEdeCMgHBrsNY/aG8Rav8frX4kQSw6P4otL2DUo7iwVovLuYWUrKBk4O5ATjAJGe5FezVpyTfLszy1Po90f012N5Pe+IdU8OXeqW8vhXWbYQrLcxRxfZY5FDqv7sbFx06Dt6V+Sv/BY79nfUPh340tNcUXF3eaJPJY6jJDFiNbWT95Bc+oHJyecB16YIr9Wf2Wf2lfDf7WX7Dfhn4q+E4VbVLuS3TU41RZWsb+JV861cMu4qGJKAkko4JzXyJ/wX3/Zo8bftMfs9eDvHHw+h1i41Kzkk0vWtJsiF/tGzMh8l9gIA8mQMuCuQsinICgV5lJuNW76HY1em4njX/BJTVPh54p+LumfELUdDS4+J3hWyh061uZZybUQrEIUmEX/PcRnaXyc4JAU1+oX7Rt1qPhzQ/Dvxl0bSkvNU+HMjXOow2m5ptT0a4AS+gI7lVVJkGeDCfUV/Pl+zD448R/s1fFdYdVtJ9N1jSWWG9tJCpJQ4wdwyDwc5H9DX7+/8E+Pjm/xA8N2Ukwh1OC8t9s8W4srIVwVbPUYIyMc4r160k0p7o5IWUuU/PP8A4LufsP6J4c1a2+PnhTWobjQfiA9tK0O5WgnkkhDCWJlGQXQK7K3cMc9q+Lv2ZYtY+HfjKDxDorxR6hErJtvt32e6jP8AyydQQSr9yCpU7WBBUV9Mf8Frf2VviF+zn+0XoXhWw1TWtZ+EviO8lvfBunyTE2mkS3EmJbJNxOCjbduSBsZTgEsT5349/ZS+IH7P2lRaf4g0m4u7+Det7aWUbSvYGMrgb0ypY7uCMjg4zVSklBRb3JjeUndbHGftY/Bfwj+1Ks/inS5bXwH47VMX+namFt9P1R16vDKF27sEDc2GPHygAtXxXrfhC98ParPZX1u9rc27bGjcgnjvnOCD2IyCOc1758V/Hd742mUvC9mgfbGVcqQgVhtKghc5yS2Nx4HbNchp+ra/pFqsFnLOLZPuAwo6j2XcpwM9hx1PUmtqOHbRlUqO/uo/Xq48TtLrGqah5MtxK8ojWIDL8ELknI2j37V6N4W0rRpf7OvtYsdOlmsUM8c8sCztGxI3eWWBIBIXp1wK8v8AC9qbnT2uJQyvdSNIcdSSScfhnFemeFvAX/CVC0Ooy3ModWWOCNiqx/LgEYIyRz19vSvEpx5Uo9japJSk5dz0H4fWFzpsUEvhpLvXpdTvWee+1TUS5tFZcFokbgKpAGxcdcnNejeLfE+veG/DumtbaZq+sX2ozLZyppccLG1BH+ufzJFwueTg9+leafBT4eah8J9SsdF8OaK76U+57rVr2/3MTneFKAklsHbnC5CjJNfQdpp09i63L7H248xQuAV9apySMm2c0i6pZLFFd3iI10fKRnkLFn5IAIIyRtY4APAz0rlfj5oup6l4Uu47tVvfKBLHlSVHJ4wOCOPxr2q2sxPCkioXViCASDjPes3xdoC6no0ySAH92QQRgkelZzlYqL1PwQ/4KxeL01D4N+HtHScvJoeuy22CpGFWA7SST1KsuR1yCa9q/wCCBPj9br4f32jTXCx20OpSNt3YMpOML9M/riuc/wCC6/7L8/h7SbjxVpkMn9nrcxy3ccSKBE+3arP9QcAjuDmvK/8Agih8VF8KeNdetpXiiC7ZYxkAKcDJ5/3etergnGNN27kYuTlG73P3WuPjNovwx8Oatq3ivVbXStF02EXhnuHEcaJ2Vc/ePQYHU8CvjD4xf8FPtR+LkImhe++H3gqR2ihaNi2t62w3fuogmWXIwdkYDDndJFgbvlf9pr9rq6/bN+LtzcvO6fDnwfK0OmW0c/kJrU6KGed36iNVBYtglFxgb3Svjz9pr9rC71zWpNP8PT3MM6p9l+2jEYMHXyEQcRxg8hFOOhbexLDT2cq6beyOelTpwaurs+8vGn/BQjS/hvpNxY6LqWh+EGnkD7Ckeq63cseS7Ft9tE2T1cTyerkjNcL4Z/bUT48eFvFGi+KNUvp/FlreQ3GjXvirW7i7sruzXia3EJb7Mkx3o4AjVcK6jLYB/OvwV4SudbuXuZzLK0j/ADSSBmeZ9wGB1LEkjgV9OfslfADxd8YPjg3hSz0yCLxCLOU2un6ncrYTXLKoYQRiUrulcH5Y8gt27VqsqpOF2tTeeKa0RtftV/tZeIf2bNdi0G4+GvhG4sLi3L22qtottHb6ipODJbTRphlB4JByDkHpXC+D/wDgorYeJNNjtNZgvtLuYyscUMB+0aeyE4O+KZmjBHH3UQkEjep5Hu3iL4baz8ZvBPxC+GF34W1M6lpmlNqtrYi3aS9sr+zuIPNKw4LBvs7ThgOSo65VTX5veP8AwNd+APFM+nXSOpUCSNiNu9G6HH6fUVi6Ki9dSlNyimfrb+xv+2Rc2+r6T4av7+Z/DV+hSyj89jHYlsAG3LsWS3DsoeF2Jh3q6loy719lW0c/2F4Zb5WuZXDghVj2ruJwpzuAAIDZ446DpX4afs6fEu68MeE0klYI+jFb23keTbJGyN8qL67kZkIwRtZvQV+2VlrVxdLa3kVlcTJdwK0csbL8qsFGDlx83zluAc7RnFfPZrQjGSlHS57OXVHKDTNmfTrm6eORpLaD7HuO6OVsuynhvlP6D/6w8A/aI0zUdYmuri/ktZpkDFZoLZoZCAvz5Y5w272xzmvoD+yVhne2KNFcARDzJGVAyfeBw67QuMjPOQTznFeS/H3ToNb0hZZ2jnezlEyEgojEHIIBYnOcDBJBz6dODD6O511Y6XOF/Z+u723vjbxwbrZGE5jnCnZ0wUYfM4wCMd8V6L4itZH1i9gmilBuOu454boVAAbODnIJ7Y6V5x8MfEBi8VzmS2iVnC5Y4UxgnC/NnAQ+gyK9o1CwkguDeXtq5upUVWxIZDsAAAzj+Een8q2k23cmkrqxyl14b1XSLGLV0sXvdPa9aAzurKNuG+6G6sCBkYBPNfmF/wAFH/2cYPgz8Xo9f0GSaOx8QSNcsPNLNaXP3mQHggNncM55DDJxX6uXerLaQJZDUUZZ5BtiY7kKlhjceBuz3HUEda+c/wBuz4RWHxa/Z88U2tiWn1jT4G1a1t7aP5pHTLHtz8gdTj26V1YOpyTt0ej9DGrBtNrdF7/gmd458Ef8FI/2Vbz4Z/FWC7vta8NyrC2oxSD7bYqVEdtqETnOD1ilDcMVQnk8+I/Hn/gjT8YPhR8VJdA8OaDqPj7Rb0PJpetaPCXguIgesn/PKQAjKNxnoSM4+RP2TP2p9d/ZB+Odj4t0YfafLikstSsHciDUbSVQJoHxxg4BB52sqt2r92f2Dv2/9J+IXg6z1PRb0eI9I1EKjJPKILmyI+Vo3ByFkQbQSMBuvcE8eOlPATtTdqbd436Pz8j18HL+0oOX24qzXVruvPo+6PzNh/4JHfGnw/owvda0a30ERscLd3aFo0xxuSPdht2QCSK+s/2OfiNqut/B2/8ADfiq7/tHxZ4DtvKjvJFDnVdOYqqiTzOXktXPy/7EmDkAY/Qnxne6f8XvhzqpbSryyaSKWNRceWFxg/MCD7Eg9M18K+DfCfhT4IftFDz9dt5pfEAuLFBGplmj3RMWUqSF46+nHGTXDXxs50n7dWmtU1s/JGlHAw5406DdpOzT6Pz7I9r+BfhyXxza69J4V0547ixJ1e/mkihgW7lI2s/yyFiSEYZwOnSvir9oz9pXRvh9+37o2navrLT6roGoquzMstvbRTQoRGySJsWSNlVl25UJIo+8CBz2vfBD47eLP20rzW9LuZtL8IXckFtJdRambWCewSRQ1s8UZEmWJcFSpByfm717L/wUN/4JL3X7RdonjHwpbvpfjOwiWAGCZZ4dSMRCoJHEgCEKCA3UFAGByCvbho/vb1n7jWn/AATyq/KofuV7ydmfaP7Y2u6Zr1j4K1uyfWGt77SmkmfUZlkQuETDI5GcfeBwcc5wCQa+fL69m8M2moWzqgN1IYHZdsikMOAVVVdgR1yMV5N+xd8Kfif8NdCurD4o3kMssRjstOgi8qZIYc73zKgBd2LDBJcAYxg17lqumL4UIkZGa2uEDxkF0iKjOcMw+c5IHQHt1rSyjKy26GajJx97Q/Ez9qL4bP8As7/tHapbWNpe2OlzSreWMd2m2QQyHIHQfdIYDIB+XkDv2vg/9oD4jfGOzf4e+EINHitNZtJInsYbWAyakEidmMksoLFmVSAoYDJAAziv0Y/aV/Y58K/tdaBYT6nCsGsaPNutJLWQIZV2ANGzHqjdSCR7EE1c+D37K3gz9m7T4odG8O6bo+s3LKj6nLCXSUFt7J5krbvmXAADFQSeua9Kpi4OmlLc5YUpRbsvmfmz8EPiN8avgJ8WodC0uHxdoHiia2S2hWxR4b6FJCGVlK4K5DH5wRj1FfXvxH/4JjeGPiRoGlaz4h8Q+I5PEKFpNX1ZpPMuNXkZQ+2V3LhHA2gMd3B5H8VfUWv22k6LqV7qFtaWsEFpZyzvfzyZaSEAMUJYDKAqSBk4LcVR03xFD4rW1uoNQgVdWeSOJJH2sxAJIII2nG0dT/FXNVxMm04aWNFS35ne5R+D/gbQ/ht8INJ8N6BaSWtporP9njuGlLyBhvOZflLAs5OD0IO3ANSfE/w+3xK+HOr6S0XlWeo2ctlc7hFlGdMFuPvAB85GSSAMdavateDyoYIzdw3FhP5RIiLCPODlSyZkUE8EZHJFVQryhDefaY7wIPImcRmPy8jJONvzHn7x6EcZFc61fN1NOX3eU/Orwv8A8ElfFviLVTb3/i3wZpitGZl/0iaaVsH5gUEfykcHDEHHQGtSx/4IxeOpdT8ibxN4QgsHcql1FLPIZVB64MaqGPA2lup/Efod4j0631C4azvbWzvNNRQ6yGESbeQAqkluQOQQR344NatrdWmvWEMWlp5xhwkUc1uyPH/CUAKge+4jntXb/aVa1rmH1Gnuflt4i/4JFfEZbuf+wLrRtehhbDKZ/sk6nOMFHyM59HI+tbfgb/gip4+1v7XH4n1fw54bkgjY24Wf7YZCBnJKfKF7cMW9q/Re503bq0MoElrco7AzcE24wcqQzZKkA4IGc8Dinw6RfXOi3UT2SatEcpIbYlW2jnO0nOQAThc9Dwat5lWkrAsFTPys8Yf8Ekviz4ctHng03Rdat2bCPY6gpZh/eCyBG2jj3B7d68+1H9h/4u+C5DcyeBvEO2FgrkW3mqATgfdJ4PY9D2r9jtEsHsQsI1G2hhVzNEJJWZrdtvJKnBwfk+7kfyrVttHvbzwcmp294t5baoQ8KxKMSZ5jVVAyOSVXJBJXA54Ljj5NWauhPBxurM/GP4afs9/E3T/iFY3tp4M8S6ZPDfI6XE1jIkFvKjBgXcrgBep9q/Wf4PjQvC9lDaSomnQXLPJewC2Cx+Y3zM8ZcBX5ZsHIIz0FdHpnheHUbKJrm2WNIyGkZZMg7g3BAJYevIBINY/gT4h654W/ahurPQrW9j8PadpK3lz9v01J9N1AkorIJSD8/IIKkMoByMVz4iv7SPKONLklpqdlp3imLREKDULGyEo8pbi4bZGiyEnDSKrDB7Mw4zgZ7ZXiC/0671h9KmkJaGAI08QQQwMc7d3GCd3PIPvkc1PrHw3vZPEMV/aXckaGCV5rG2bdFdIzZOQVLZQcAqRkH2qPUvD8UGotqP2G0uCqiFpJCiuzg5CDGC3Bwd3H1rnkrWaOxLQ/Hf8Abm+BjfAr9o7XtJQW5tbmY39mIHBUQyMxC4HK4ORg+mR1rrP2ZdPtPj3+zt8RfhxLpllca/pdoviPw3LsjS6E0Tf6RCr/AHpFeM4CckMuR1Ne4/8ABYD4JyXWhaD47tYI40tpH0+/8mNtsSOd0DdThTll5A5P5fHf7OHxkn+BXxv0DxPGFeKxn23CMA26GQFJAP8Aa2sce4r3Yy9ph+Zbo8Zw5Kr5up9V/wDBE7/gpZD+wz8WtQ8LeK4ZLrwD48ngtr9DLtXTJw4VbkksNigPhyMNgKegIr+iUfs86x4g8M3WmX39kz6Nq6m5823bJBYdSDkfdIO5MBic96/lY/bh+EafCf49X62DxPo/iSJNd0+WIBYpYbjLhk/2d+4DHAGB2r+iX/g3L/bF1f8Aaq/4JqabZ6nqtvrHi/4d3DaBciYEy+QjM9qW7sTAVQN38vnkGuTGJyXPHrua0pNOzPjX/gvN/wAE4NK+Afgbwz8S9BOmLdaRL/Z+rlZWa8urWVyYpnVj84jfK/LggS85wK5L/gkH+2lB4S1NfDmoXqyoGBgRmG91PORzyAD+WK/Sb/gqJ8B9F/a++G15o2qaTBc6taRzpZSRRn7U0brtltzwCrbeRyRuVT3Nfz2/Dgap+zd+0E3h/VJ3iu/Dd99muJtpBkt2KlJAvXBjKtj14rpwc3Km6T3FUh73Mj+njx58HvAX/BQn9nSTw14v0yC7sSRJDPFIEutOnAws8TjlHGevIOcEEcV8hftF/sreLvgC9gfEWoS+LtPsdtra+KGRRcXkCjbGl6oGDcIPkDjKyKFP3lKt4b/wRK8ffHhv2sfFmqeL/G6ah8H5zcWujWUk0Ui6gxmXyLmFF+aJREOQ4UktjHGa/Ybxf4Q0v4n+GL7Rr6CO7sNQg2vF5Y2TrjkjHQg9xgg7TWUoSinTkONr3P59P2tv2U/Cni3Rhqtq1poeq7wkctvzaSAsdiyrtBU4PBxntz0Hyfc+H9a8IFdLu9IEklgDErsGQuu4kHkc9evcCv1o/aO/Z+uPhH8QtU0ZmSBrZzJbeeFMd0hYETEH5ixCgZB4IOenPkWveFvDoltodR8NWV5PbW6Qq90y3D7Bnbh+4I555yTWMMZUpaXubVaClrBG/wCDopZVi2geWrEAdx717h8M7aWf7I0VvJISVBC5APvxXifw2kvn8SmeVrOLw01uAj7sTNMGIbHHIxgZJwMZAJYke0eBfH66dosttbNDZ21ujMZpJAvyf3mY4wPrgVtUetjzEj2/SdLTRWhS5nRPNkEcccatLubnso+UEdWbA+teh6Q+lQQqJJJJiwETAjGCDxXwd4y/b5+D/wAJfGK6xqni9vEviVLZrZbHRQ92IFIyUU7vsynj+8TnuOlUZ/8AgrN4m8Q2csngv4J63qEEmfLu9U1cQR5ADZKRRFRjOP8AX9vcVnKmilfofoLaw2Wnxyoz74N5kQkhWiUjJHXoDUOpi3l0uSRXZ4iSGx8w6fnX5P8Ax4/4KK/Fz4y+EJfD2rfD3wzDo2oyhLkWeqyQzqiNuOHS7QuRzldyk+hFcf4W/wCCufj/AMEalpNimjXY0nRUktDajVpZ/tUYGA8rSea29QOB5vcjLAAm5YXmVrgnrqfXP/BRn4JQ/E74Q63pgV3t9StJEHljeMgg8g+h7deuK/Bj4Y+LdU+BfjTxXpUEjW15NbS2CEZBU7xHn1+6x981+wWi/wDBWPwN8ddEW0vrh/DupySYSO4XNq7H0kGQp/39vNflt/wUO8Pw+B/2sr3WYIY4rXU5luj5QyrHduLceowfwrqwtNxvGQ5K5o/EzxlH8P8A4WJbRMsVpYxLYQbTkyHdudv9rdJubPoAOwrwfwpcnxh4pUlWjgZtmSOT83P6V6z8QbL/AIWT4LSOONZns7t5BHnadpLkH8QwP41yej/Dy60yaOSWNLOAKZEcyKvHTdgHpmvald2UNEjjgtG3ufqh/wAETf2dfh38O7eD4p+Pp9Mu3s7x102K4jEsWlRR8GcKQQ0rvwpwduOOSa+qf28P2cbj/got4PufiH8LPhAr6/psiS2niKa/Om6lqsUe7aVjB/ekfJjjOAAHBytfkd+yp+09cQx+DPC+oTOPDdrrccV9Gku0yq0oJGSOAVyPYMcc1/S/+zD49tr/AMA6ULcILR4AEjj6RJhQEwOAApGMVjXVveiRTjdNS3Pzb+GXxVt/C158M/jnr2s2g8T+HrmX4feNLPVrEwXNjJJZyqkt25bdIqlQ298SFUweVFfmJ/wUo+Adt4i/a71C60fT4NEXVXf7Rpdy6Qx6Td7m89A+SgiLYdWz0kH1r9Jf+Ck/geXxP8ev2odF0qNhcT6Zovi/yo2UCQQAW90444ISeRzk8hWr480z446pr/wwt/EE2j+HfEmr+A7eBfF+ja1pcVy3iDRYvljvFmIE0UsCbIZfLcNs8qTB2yNWFWLpPnauux0UXzLlXQ8I+Gf7I6alpvh+yTWNO1XXNf1eCzFjYT+a0EeC8jPgY4jBPBOK/WPUNPPgPRZvKljns4NsSqFYGOIKAG2AZJ46fnX0p+y5/wAEyP2bPih8OPB3xo8AeDW0mTxHoK3lj5GpztHax3KK0qKrsyhwcoT/ALOPrkftVfAXQfgdquhz6fezW2gaopR7l/3stpImC52sRkbRnrxyelfN5lCc37VvRHtYOoorktqz5+0LWjDYWcVxDqEM15EZ4jsWJUTIGSpPLbTnHqB06V5/8cL+eW2V7a1t7u9u5Fa4eW5CO2SuGUBW3MFPQ7ewzXqEZtkhj020vImWSbKlnwJM5cn5ucsckjJ6fSuD+N2gSab4VnZljESwBHBRFhYfwqpPGSVHvl/Y159LV3SO+aajqeJeAZbq18RTyveyiC7utk1uAPLGWJI5IYHJx3IOK+htP1WSbw1c28F0gjIPmBXG7lSrICMZwSfmHO6vmD4f6ujXjwpbN5lvNvlmxgE7+CWHUt1BOc5wCelfSOgvbS6bLPcLbo8rIgkdhEcgZA3DjHfpj3roqRszGErbFKxjj0/RLLT5FuYrWC3BgdpDNJGVCkOzFizZ2nO45xUXxu8e2/wR8Gaf4g1BLS8trpntYo7WEzO0jfMHYANsAK43BRx2JIqzq2lWV3NBcwwG4itk2SETIC+0ELLtLAtyW+YA8jBwMUllOsOszRanHKJWiBCM3mK6txjcuPlAC4BOcGlB63CblZ8p+cH7Sn/BNXxd4p+Jo1fwFpUOo2PjAnUIdNgmEd1YyuPMeEpJtJU5JQjJIIGM14X8B/2g/Gf7GfxPnudJLQNBL5OpaVeBvs93tGCrgEEMpJww+6enfP6+6pLp/heA6nZSzyK907iGJWcgn5mVR1xgvxzkDjmuH+IH7KHwz+N3iy7u/E/guaacSA28kN3O3lSbVBEjJtLBlVch2455HJbuliYVYOniIpo56dOrSnGrRfK120Pm/wAJf8FpNkAii0nxfpNxckK1tZzR3VvGc/8ALJWK8kk4yvVh079z+zXoPxL+M3xMXxl4mtZPDfhaK4huoIdQVBqusyKxKiQn54o8EFgoGRgdya9g+GX7Enwr8G6xfajoHhHSU1jQovtAmXLtCxI8sgSswD7mADqQcsDng12mg+Nojqi2yWjIs0JfZcxqj7shm3gj5mBOODgEEdQRXkvBYWMrU4v56r5Hr1M2xlWNqrSurXSs7eb6npfw58SzeHdVNtaT213HNOBHdfZzcLbwLu/djIV4yWcEk/NnBweaueP/ANoe58Q+J0tp9XtdFttNEl3N9nugIzgjJUx/Mx2kDkZBVhkDJrwn4h+Kvi5oPxU0TWPh/P4e1Tw5N5NrqWnXqJbXUaM22VuSu5QhHCkEEDAJr0Cw8KLf38drHpdvbLHIcpaTbAkb5YsFBGWLluCMnPXNck415T5ZpKFvnc6sPLDql7SD95PZ/wBbGj4S8SX3hLwncQ+JbyXX7q3Mc8VwNOS1YRuo2KmGzKd+SWLZODzgVx2r3Ed9YtHJA8lvdyJNGSQxiLSE5VWDcBkLKDkfKMdAa6rxdct4W8Oyza5BHqWlW8UkN1Hcu6SCHyzIYwEBJITeQMYJAAw2DWp8Hfip4D8Y/Dqe/t9P8UXt8EaGzmLxRWayqMbmUgsCqueNo4yBgNkaUWotJXZz4iLneq2vQ5vwt9u8MWER0+0t45IkAhinc5jbk7SSCvTJHpkelUPiH421d/EOiWx0XSL7RLmBrnUJLnUGWSFlcLhBtIf7yEsuACBnrz2Gn+LTqcX2LTo9DDZct5ELCdkBwokYj72BjPtjHTOVqPxHmtdVe31N5YWkKpC6RlomXb8wBKkKzADnHOMV6TSTTR5qbtpsQLqmm6opgCWltdWxVzZyfI4h/jZsZOAMZx2PbNZF3LYaV4XFvb250+0s7sQzRW4wQrADAVXACZw42fNhu+Rm/wCKvjN4S8AQWcOo3Fvay3szXERnjDyThVO5jIclEJZM4Ht15Pj37bf7bul/CbwLpOs6Ja6Rr9z4gvjG6G+JSFYlO4BVJbPzYB42lfwrk+sQdZUne7N1hJ+y9u37qNLX/wBo7w9pPjm68N6ebu71O0Ilu1iHm28TLgsjOc7ZDx8vPUkdCK9A8Na5b+MtHtoLMQSRXEQk87zD5kgPZ8naMDgEc9j0GPzt+D8lxqdtrnxL0vxK1rf6vdXEtxbXkSxRQzBs7Q8ZJCHgE4yVOMZ5r7C8A/FjTvhP8MVv557a5tNZ8vUGe1gQeXKY9pjV1ClVJy+MgEsck8CuycUtF0MLdV1PXNO8MWHhSzk0zTVu4LK5EjSefcS3Qt33syRwqx4Gf4VbHTpmrPgrxBPp0k1pp+p6fDFeM0VxNdMsatyAy5bKxtuKjBOQeuO9P4P3Fn+0QyiMX9k9r/pJmtZds90riT93LjI4JxuBBxjgYzXQan+zFrNjqo1X7Bp1rJcgyXNta3jSGSTGc/PgE54yeScknnAVOi5KxlOqotJs53xZ4fhne3W1WaM2ai6MjDyd0gyC7sp+ZOv3gQQQeKo2HxEutLv00aa5Fnda3C5SBYy7ybPm3lAMqobA4xk4xnkV3Xw+/Z4vPjtD4u0vwp4q0+D4j+Crb7bB4Sv7V477WE8sMAkjsibW5QMpkQEgMAcNXzs/jTWdS8EeJdXTwpfaL8R300WdxpNnqvkalbTxzOkdu0EpVo2G8ylgpVhkEnK1lFO/KJ4m2yPdbpItR01CYU+3ttzexo8q5H33KHazDAbGecjkcGsrwV4Y1XwBIdH0jV7K9sbuRp9P0+7uo0ltYy+6YIGyzxhuAgztLg9DXH/s76h4zuvA0N14ujtLXxCuFntY7lJJMl3VTLsym7HPHyqDySc13DC/064F/azabEJ9kblpS00kzA/KNrEoQF5PIOR04q1CyeppGp1sb+qajqOraNdi9uYNP+yJ5ky3HykDcygvgkYOMgDH4VmeGxfuHsXR4ZovMuFjaeNpZUyq8An548MD0BIIHBrptO0/UNI8Mwa3rFgHe/mltvtEzLM08iKpZZFDKfLwcghcDuDzXNtq0DAXGnxRWEdnaGREQBEdiR8iMBgKwx1+uOKnlaLUk9SD4m/E7VvE97bahqs2nx6dZ26WU1xMv2QsEwkYbPyk9AcsCPlwecVaj1Wzs7a+06/W5RokbyCAplWXAKs2/kgbeSMkccVka/rF28+npcQapLbtcRCSygtvPWISsoDspbDBXC/MhyOTgjgSa3a2/gjSwumSwJb6w8i3LXDFykoBZWYsW2odrAg4znHGKuT0RVzmP2hfg1o3xo+DfiHw7qxu5P7d0/yNOnjlKILlf9W7Dy2O1WVSeRjGelfh9reiXei63d2V9avBc6fM0U0bggq6thgfoQa/fZtAsvDng+0vJtZ0q/t70fvBHmN4HX58FWAUtjsNwIUH3r8zP+Crn7PVh4P8W6f450GGAaT4hcw3rQ78Pd7WfzGVuVLjdkeq5HBFehldRJuEnucWNppw5kcNrHivQf2hv2JNLhv9W0nS/G/wqBtLSG7mjhk1awc5CIDzIyYbAGT8v+1XqH/BBf8A4KE3n7Cf7cehR3t89r4L8fzQ6D4giZgIYleQCG5OeB5UjZJ/ulvWvinRtIGu6zYWSzxQyXUywrJM2yOMscfMey+p9q6r45/BrXf2ePHJ0HWzb/aI4o7qC4t3JjmiYHDIeD1DAggFWBFd8qUbOknvscindcx/Yd4y8PQ+H9cTVdOsbZ7gs11IFPmSKjSEmdGIwxPdRn5egr8NP+Dl79key+APx98F/GTwxZTt4Y+ISSWuoXECZtobuMqUToNpZSxG7GQrD+Gvv7/g3j/4KRH9uP8AYwtvCGt6pDcfE/4c266PdPcsGlv7EIBb3PUFsqPLYgE7o9xzuFfRn7VH7BWkftV/sfeOvhb41ntUsdcjMmk3W5QNNukG+G5QnGGWTlvUFh0avOpTdOo3J6o0Ur7M/ED/AIJX/tbN8OvGNnod7MBZXTb4GySVY7cKAOOvev3Z/Zt+OFt4o8NrPc+bE7EGCR3CBMjqcnAU45PPQV/LLov/AAkH7LXxb1fwt4ggm03xH4G1KWzuYgwJJjfbkMOqkjgg4wQRkEZ9C+Iv/BXr4t+LI4tM8Oag2hwRuIoY7QGU8YVQAwwzE/xMDyeAtelVXtY8y3ZlGXK3c/oj/bz+G3hz4n+DYL8avpsvibRGa4trdb+IyXcbAiSEoWyQcAgeo4718l+H/ghYR6Yq3urXRmBOEjKqsC9o+2cdM/4V8c/stePfFvgLw7Hrnjnxh4q8d/EHXol3pf6xLNBpMXaFVZimRyzOMAZ2gDHzeh+Kf2qNH8PaikGoXWjtdNGJHN3MEYkk/dHZPTPJ5PeuWGBT/iM1WKa2Mv49/tL6H+z3osLXwl1fW79Mado1sw86XJ4aQj7iZ/ixk9getfHX7Qn7UXjr4yf8S3VtWsWs5Yi/9gWlwLe0sEQ7i9wcgA4wP3rM+QOBkY8N+I/x11fUdc1K81LUGvdW1JszalyskXdo064wTgEfdAwMV5NL4yuLvU3eEKCJCwbcRznOcd+c8nmvSoUEn7yucZ9b6/qPiT9njT/Dfiy78Rabc3Pi6xE2n/2NJayfYFiJjKGdlkkhkYDHyqpbBIY4Nee+MP2zPEMWpzXB03SdVluQWEmtLJrhQnuPtTyIOnQRgDsBXsX7JfgbTf2uP2YovC18LGHV/Dks+m2U06hTbSTPJPbyg9QrN5sZ7AhWHJrivgH/AMEv/jZ+0u2oDwz8OPEd1DZXj2wvrwLa2a7JGVsSyskbtlSPlJHccEVuopyd0Cb6Hi3j39ofxV8RkkF7b+GoRMFBFloFlYnhtwwYYkYcjPWuT0r4qyaJqCSatpFtdgDbuB8p8ZJB3IVO7k8k5PrX6E/ET/g3/wD2gvB3w8j1Ky8IeGdWnlTbsstdglmRgfmGwyAMc8EBq+Gfi38HtS+HGtXmheJdNutF17T5fLntbqAxNwcErnqAe4yPep9nTd1HdCnumb/g34m2/jWwa3tbqCNo2JFhqEgeR1PaOVhvGfQO307VifFfX7jxR4ZmtJvtE0OnyCS3WfmWzPQxk90IB46ZHHBrzyPwrfWHiKCOzhmaWSQeSyZBz3wfWvRfiGY7HRoBIrx3zQGC5B538Dbnntt6+1YyptblxMHwR8Y5NN0w2sxVsIsR3Y/eqD8pz2Kjj3wK/aP/AIJv/wDBHLQ38J6H4/8AinDZ6/fahbpe6bouWexso5E3wvL/AM9pNhB2/wCrHT5utfhR4cv20XWrS8WNXa1lSVVYZVirBsEehIH61/Wv+z3450T40/sw/Dr4haDcRvpeu6fa38kEYBA3Q7XTAHGyT5ce1axqtKxMoq5+DH/BYH/gn9qH/BN744aT4i8N3F3ceB/iBJPe2ZktzFHp9xHIrG2OCRlY3iYE4LfN6V+gH/BOj9vb4qaxonwXu9NstLvvh1r1rqOm69dvDvuLK9tYkMaF84QnzYsA5LfN6V9p/wDBVD9g+P8A4KD/APBPrxT4XsbaP/hKNPgGu+GJMfOl7CpIj56CVC8R7fvAewr8B/8AglH8fNQ+GXxwsvDV9cXEVtaXrTtaSuQnGVkUqeAynaf++6mhXcouK6idKOjP1V/4LVa94g+BHjTw18YdBtbR7Xxz4cvfBevrcxMYkUoXjfIIwxSRmBJODEeMV+fdva+IvhTa+FviBp+mvBY6vLO2kXkyCW0vwjeVcWkgHyujBtjxt95Hz0Jr9rrr4beH/wDgoN+yfr3w/wBaeI2mp28UlpdiMO9ldL80cqHrkNtyB1VmU8Ma+bf2O/Bvhz4x/BbxV+xd8YtMs9A8a+FJrifwzfRxj/WYaRZYT/E6tIXHP7yJyO3Ozd6TaV2uhzU241NNmfW//BDTWfD+ofsKaPaeFp5ZfDUN7dSafZzPvk0ZJJWeSwc/xeRKZEUnlozE/wDFV/8A4Kk+A9N1D4XaDqv2dWnsdWESx26AuyTbULY9A6Rk8YwDx6/JP/BFHxjrn7H/AO2T42/Z88XKYG1Z57m1DN+7+326hmKeontmV8558pT1Jr9Dv2jPh/b+P/DxtZ4opIlUtl0yExzkEY2/N714tfD+5JM9OhVXNFn5tpDM1vCgdRburby6HcrdSAAOpOeWxgZryf4oeJtS8WeFNZmktpLM2xaCGO4O3cEYqzIig/L6E9QQeK9d17UbrStbuVuUlmkjDw3MafIIGU7uSR0Lbgcnt6Vw/wAW9BR/DD3nmKX1NPMUpJlklA2KCB8qghSfkyOc9a8On7r1Pcm+aNz5c8Damy+NYLUwXMAlmWF5UdlQ72YgqVHDHCsUH06cV9X/AA71XSbez04rBfXAvWaFu0SIQVGQCMZzjocFq+ZPDgnHiR7e7t2SWd94SRPNIViPlyMcANjcx5xzzivpD4HW76fpqhhb2FtZk28ESQhUmXglmwflUbQQoViSFzW1fWOhhRjrZnUXujWMkt695PY2EUH75FuPk3KuDjrydvOCOOuccVyU3ha307xLczSyPewyMkcd9FKsgbCfM0ZU/N820cgBuhBwDXd6jqM/gjWbnWNK0/TdT1Zbdljg1OFJImLDLHByduPlyBwQMA1yWoa4l/oIju9OSKWH97Dl1aSJipIHc8nGTkHFc9J30ZvKNlcxre7XTfExg2XLSOJDCIol24YMCrHIC4VsdwAOhp6gnW1S+RVEMm23Juwq3DMu5t6A/LgqdoDHhTjPOKmkXuvXfgxNN1S30W31CQ+fFPaSMSqkcIznaG3HjHVT3NTXII1OyvdQsBFNFHHJIzRKAXAUhGOfmUbmI28gNn1rWXukRjzbGvpl9JcJJC9rDqlzLKFRreMNLbs2BlTlSPmIyc8DGRU3jfw7HrGl6/bwaVHFqiqsbzMjGR9xYNwV3IVO3gAn5j0rC8VW0WgeDZLwXtza6YLn7TPJpwd3LcSAKYvmLYTORgNzkkVR+J/ws8S+HvixZazb+IfFcV8++8awk1BJkuUeNGPyjJHykNgjOBzg1wRxDdZw6JXudlTBxjQVVPV2066mn8P7rU/s1nZagLyaadVRpzboq4984CggOSQNuVwcnAqtrnjSaTxhHd6JoV1eWMqm2vPsupQQ38DBgqN5LMnG7hmVgQCODmvSrrwnfat8EriS4jSO81B5fstxcxrDcRPgSBozKVEkgQMNi5AGSBkZHK2/iO+1vSo5ZLqymv7phZQ3VoPLhkcn5YUIYgNtBOAQFKnPODXS5J6nPFWWhb8R3/8AwlGhafZ60Li6nlljumECOjZUYCOCNw+cABhgnaOVPTnPDXjGPQtOuNG1iAeH7C/QGyeKaS2iutpRmjKPgOR83KkqcY+U1zfxP+IV18MvhhqnjVbLRU8T6XpwhDu4YEFhlFdl242g4DHJYjk19u/Af9s34beA/AfgzwT4k17w9ZeKfEOiWmo6ZFqSF082dWkCNGVwnBADlsv7EqDpRpe5zW0TMZYhJ8r6nyR8WNb074T6VpGp6rqS2BR0tQZy8MNvMY22FieHVQCcZ54rhfjh+0x8PPh74gtbWw8QaZceMNU0xp9J+1XEKxRSFT5SvLG2E3bgRv4IzhsjFfUE3/BQDw1+0vJ+0P4K+IHhfwn4j8DeCra38lpIV83ZNGQyMzdXinR2VvlYbdoOcGvyh/4KReBfBvhD4y3HgjxHa6l4N8W+GbW0h0yfTbBdQttXt5LaAwpMC6SRTRgCPKl1YqxwM5PbSwvPNKehy16jS0On+Hok/ap+J+o6F8XE1nT9e8JaLdXNpc6JNFalJS0S+XOAske3JAyMLxypzXyl8f8AwXZeGfjrqWk2fjfS9Z0Rp44sxzI0+wBQY9keRvjwU3nbyucDOK+6v2WvBui6d8G49S1nR55oNCsJLLxPrssxs7pLQM0rrNCVZpGiG373IRFHPOPjj9rTVrPXNU1nUPC2geBfC/gSW+k+xz6LdWk97qWC3kmSJG86JnUhiCqKp3DA6V0UIwdRqEdV1MK06qiueWjOW+NFxqmgfC2w0nRzrA0PRZzdO01sqfaBK+fMZ1+8oc7QzBRkjHTFdv8AD39vOXwv8Gb/AEG702C+W7t/J82aPzcvt65Mi4PQ8Zyc4Wr37AN9/wALX1u78H6rcNqreJtPazk0+8UNFfWyNmRIHI/dzxHEibiVbkHBVa+r/hT/AME3vDPwZ1Oa80Lw3BqGt6npsyWz+K0ElpYyMcCKeFhgBiNok55IOVGclaVNXjPcKSmrSp6nX/8ABF/xxBrXwX1jV73Za6u5t4RLcXisJIWJCbVOAAZMoMsSzAjgjbX6FaKjXOnRxNZiVZRyxOATnpz0PGcV/Pr8M/DPxx+H3xIvdT0Xw5rVwnhbXI7/AFDT7ezJso545BKoESkB1yNwROMcjk5r7p+GP/Be6OySLTfGHw/1PTtdiVY3FrdCMbumfKuFVlHGcbnIz1NbQgktDjqpy1b1PuX9qDwVcz6RaeIvC98vhvx74UJvvDusvHuexmABZHA+/BIpKvGeGBHGQDXy7qHw6tviz8c73xh4qnv/ABN8S2miivNUuQ8VpPJEgCSxooVNpUkKyqxUBcjJJqPwd+3rq/xq8SWc7aDeW/hqXfJH50VxLDehB8yGYxorkjJCRggnkv8AIFb0nTJtN0q6t9QjkltoYGTyrhYzOYwOArZAyEAGeCeAOea8+rKPPeJ3Yai0rzM7Qtd0651G6tIjqVrqFq2+dJrR4i2G4ClwMbtoIKdR1xnJ6bwh4atNQhL6nP5imQPDLIz25jVlBCMAMswxyD9cnFZepatFqUMj3zrMLhMeaDLHsKtkqXI5DZBzleo4OeOk8NeI4tP0e8gvoLK5syVZbWeJSYtobaVOQykbx064rB7HXboZ2tLdaWLS1a+VVf5I5vLBQoWDFiUySMAAZHXuKg8QaHoLWEE9ob0ajBkLPCzBZ1RmO3acrznBHXIqK+ubhNSljlJUxOQqSZVmLHHBJB5BBy2Ac84ptj4WB8X3tlZy3l/IYDcqZ7Z1kVVGWGDnAVTjGRnGarohuKWxnrqNnH4gs5haSPgEXErOrLIigFVK54O45DLhgQa1Nd1p9SvJIrW4jaeH986PE8aqzDeCjKVDHOehPOQQelZk90LlI7OSGZGtJi8jQq6ON6jYxHA+7ngEgHFOsL5ZLa5tIBJFOCFiW5HmCVQFOcqeB168+mecIRnzWkfjTSJY9Ye3l0+Ut81rwbh1bhlI3LkEcDJBORt4ryb9u7wk3xq/Yx159JvtP1aW2i+2o0ZDySCAhyudoG8KGXC+nOa9m0bw1e6ksem3sunR6VC0ck0Z2oFO8OSAxbhzxu+VhyeelXNb0G1uNFupIbS01W2WJpJLSCMmN43ypG4KqyHO4BTzyKqE3CSkugOPMrM/A8xvHdBiDGFIb6df5V9l/HppP20f2F9A8eJNcXHi/wADTGx1O1jCymeBVHmT5UbgcBH5OCN5xxmvCf2w/grD8B/2iPEegWqzpp9vcGayEsZSRYJBvjUg8/KDtz32k969i/4JVfEqxfxx4g+HmtNH/ZXjOwYQI5VV+0IrAruIJG+JnHH92vdrawVZK7R5NH+I6b2Z8+fs/ftPePf2TfHUniT4deKdW8Ja3LbSWb3VhMY3eFyCyMDkMCQDgg8qD1Fb3g39tv4iaX8bND8ca54v8UeKNT0a9W5Y6tq010ZVzhly7EAMpZemOnTFYP7SnwUv/wBnv4z634W1FCTp85NvKV2i4t3w0Ugx/eQgkdjkdq4F5SHAKAEj0rT2UKiTa3JbcJXXQ/Sv9sX9mDTP20fDunfFT4byC01/UdPhlFnIwePU48Y8ssOFlQ5X04wcda+SvBPw2u/gr4guLnxbo+paBr1uq/Z7C8jMNxZ71BEpjcBlJB43Ac8jgAns/wBhb9u+2+BXgjU/Cet6fcXSQyyajodzC5D2d0VJwcEbVzuIbnBJ4GVNeY+JPGWqfFTx7d6vrmq3upajfSm5uLq4n82Xc3IyzZLHnufyrhoUpU5OF9mdleUZrmPYrP4+6p4UiEUcq3d6sYG4uSiZ6jryoHbua898QfFOfUdXmuL28llupzvkZiCSfx9BgD2ArnpElhijtQWe6un2pGv32weGLc4XmvpD4F/8Emf+Fs/Diz8QeKfiHZeENQ1EtJFp8tjJcSLB/A7FXG0tydpGcYPfA76jUEnLr5HCpdj4o+Jl/bvrM1hYyNJYWbtFBLtw0qBjhzjjLEZOKxfDcYOvWsb7mUyDIAyT/jWnqix30wcNvVuMYweKrWMUVhqMUimVJlcFSWGc+wrvZJ9c/sVeNo/B3xritYWkgj1u3lsbfy4mcmcAPb4CgnJmSMZA4yeQM1+tX7Pf7c/jX4nfCFPDngH4eeMPHniKzhMLXMFwltpmmxk4RJpmYKpA4C7lPpnmvxo/YmvLi+/a3+H1tIYYoW1i1jZyBwfMDMPbtX7B/wDBA3xfJ4F8a+OtL1B3gs3ETu3zFN4cBcAdG+c/Tmsa9ROWnYqKF8Xftg/tjfBTRLHQ5fhf4X1W2USSeV9sRruUnnYhBJZh2AJJ9DXwL/wU9/aQ0L9pn4Hva674al8JfEXwfeNeSW94HWYq7jz49zKrDiTftZQTgkZxmv3p/aHs7q/vzBZ+S07RqLe73YWJvlHU8kYycj0Oa/AT/g4I8D3Phv446DrbrNFcarb3GmX8pBH2iSJgysc8/dlI+nHtTor3efuRPdI9F/YX/wCDfvxx+198GvCfjc+PfDfhjw34ksYdUtmjin1O+2lmBDDCRo2QQRvOMHvWv/wWL/4IER/sc/sraf498Bax4o8ealZahjxCrWiLHa2RtndrlY4wSqI6fMSxwJBXdf8ABKj/AILCQfsm/sVfC/wo2i6l4jNg+oW2robjy/s9uLpmgaAsNpOJWBUnH7sV+jH7Pfx18BftwJ4h8P3HiNZ7bWdKmsJNJ1FVtJ2inRlZBH91yFfG5d2a461So23fY3ilax/J3HCyMBx8vB7Y/wAmv1q/4Ny/+Ck2s+D9Zb9n3VDYPpOpm61XwzczKDLHqJCE2pZjgxuiykDG7d3Oa+WP+CnXwZ0j9myXTvBeiaLp9i9nqd3BeSJabJt9uyIoLkknILk56kD1rwX9lT4mR/Bf9pfwD4rkmnt4fD2vWd/NJAwWRY45lZyD/ug8d+nerpVVUpc9jJqzsf11fD34rXtxZizns5LfUYjt2ZCp065z056fSvyD/wCCr/8AwSe8P/s2eLNf+PnhY3jS6v4gmvtUsxtWHS0nAYvEB0jMu/czdPPFfpJ8IvFMXie307UEvFuDdwpKr9VdCoKsD3ypHNeGf8F8Phbq/wC0N/wTZ8V2fha9vor7wk8fiK6trSQqNTtrcP50EgH31COZNp6tCvoKKEo05czQqkOZWvY8N/YP/wCCjGrfDm3+D2naX4Sl8SeH/iRrc/h6TWYrnammtBbrMSAAQx2NuO4gbUbGccfRH/BXL9naX4j/AAx0X45+BWmsfiD8JPKv57u3OZLqyjJcnIOS0DASZP8AB5g5FfkP/wAEUv22W+EPj6DwZrt60nhuS7OoQQuPMWCUoY2lQclXCsRlSCUZgc1++Pwf8UWPxN+GWq2CJFcWGoW0qPE2CJUdGUqwPByvH4n1ru9ryyVTp1MJQtHlPh79rH42SfFXwF8D/wBrPwrDBB4k0+4j0jxLHF92K/tyWXcB0DjzV56o0Y9K/Vrwj8TdK+PHwu0/X9FuYbnTtdsY7yJvMUyRJLGH2sPUcgj1B98fih+zHbSeAPG37QX7Mevx3E2maoLjVNBJXLxXVmTPHKgPGXgCO3T5UPeu1/Ya/bq139nvwZ9ugml1PSPA7LLrumE5Mvh+abL3UXcS2U8hcjHzQzyZ+6KxxmG9nra63+T2NMPUU48qep9k/tA/DXV/hR4x1fVriwa98KarIHWWCASy28pQq6SLwSkgGQTnDbh3FfLvxj8QQX2hrPp80baZLausUroFeM7sIfKxk8DHJGQBgHNfpxY3Oj/GT4W2t5YtBq2ha7ZCWMSZMdzC6g89wQO/UEetfn5+1/8ABe8+EM99pP2RXsJXa4tbllWV3TOfL2dNy5xgcEgHgdPlsRhHCanF6M9zC4tTi4T3R8XazqE2raxHJbSoWhm3SxcKrYAOFBzhdygfMvQ4681758MZ59V8KxGffFdBVZmji2KMMpHPTHUY4zmvnHXrD/hF7q8mvrmWRnVZEwyokTFGfyy23ALErg7uo6Yr6J/Zz8QPrfhe2kuGtodsQjvbZXjuTCSd67yp+6VIIDZOMY5zUV1aKsdNNK56fHti01vMknV0RXcGLYWQB8jLD5WAOOo4Ax0rzvXNWs7TxFDbLDqEVxeQq522pcjO3McrDcqNgAhchjknFddqGrW2tJc2VoU+3GORVlMhKQFEyEJBAHVcsOxJ6mqet6LZR21k4lvJLxvmcqxh8w5cBmAbDIFdcBs5JJ45rz4r3jWfwmDpFtb6zqAha4ghiNzK0kdyBCUkGGIXeQQBntUN/wCHwl6S0ztmJxDA0YVLghyS0fAZmICjOcVQv/BmnTX0GnX6QxSzXn25opmKSghBu+6Qykg4LAHgYwaTVNRubIz2MWkLd6U1scSSXSYJYr8oX72QF4OAD1yOa6paoxhKxL4G1K10Pxeup39rPrQeaGO8MLrDcRRpIr7MFiG2t2PqcDPNdXYeINP/AGldB8Rpo+lQeD9Ris7o6XFNqkE72bAOEmE8hxK7bVVgnAIxyBXL+Gphp5vxG1jpDXKsswVWciPcHVlfGUY7SMbSBngnrXi/xs/ayuvgz+0RpWgW+l6bp32/ThfRX0kUchKuWUyRu2SuQhYtxknPvWlGhGzjBasnE1k5XbtbYi/bj/ae+Mf7Of7OGkW/xB8aeHPEur6j4hXSLa906/tlng05Ldm/c2sRV0UuELu65DLt9c99+xJ8afB/xH+Gg1G48fvbXyy7fs32BvOgUoQjwlWUOyuCWLvuAI4YEiviH/gplrt3+1T4a0XxtNqD32r6JE1i08mI/Nsw7DaikAv5UuemRhjyQtfM/wAKPid4i+A3iqwufteo6TGxkMUisyZYIVyOeoBxiu2eFlKleL19Dgo14KolNto/SH/gqD4V8Q+LPgLfy6Tq2opomkXB1TUdOhkOy+jR22yyIo++nDAnChS5NfIf7RH7Semfte6FoWuT6lqugeNNE0q10m6sYdLaeHUPsyCOK5ikRgUfywu8Nn5lBBwSoTx7+1ZqXwyu0vfCvjWK61LVrRY7gw6eBCiMMNDLnPmkgAGQ/Mcn3z4p4Q8W6roNlewxPDpdprMZtru/ihzdRQkZeONuqhgMHbywyCcEg9eV05xjyzRni6kW/wB29z6i8B/tLWmkeAL7VtR1TStVvfEEKWOq3V9I9xd6o8SgIPJjkXcyskbguGLEZJ658m0f9rbWfiv8cr+8XUtI8L3evvuk17V0+0Xmh2yw7XgtpZXbylxkKqgOM43DGK5n4Rfsk+Mf2mIdWbwH4bl1C00e5jXzftcUH2YFXKkmRh94JnIznGByRXtulf8ABFr4o61YWOpajfeG9Mtr2c219JJcmQwS5BVQFXE7EZyUJAI5IzyRpQpc3NLVhUqupFKKOe+P3j/wtD8IvDSfDfU/EWrXcF0lrq8N15k9rqFsyOFSQEY34UKVGDg4GSMn139ln/gkPo+s6Zf6948tHuLS8RZ7LSrG/INhGUDHzpVADY3AAbv4T9K+mf2WP2T9M/ZW+FcWnwJqmuwX0o1KZmulZricKFxj5QinKBS2MFvqa9e8B6X/AGzaabcRlzdF0Rre7VFkglAIZJdhYMwKjJB2n5jzXLUxDUbQ+82pwTep5hok/hr4DeEPDGiGU2ljoW210y6ZB5kTkDaCyp1bCZYAbgcnmu/1u1fxXdLJNcl3vQwWNJQyR7DudgegHyliTjlsZ5qXTrXSFsJNAu557DUUAe0ZNsUEmwgsjblDjjYVZWYckYBqvo2kS2+kxW19MZ7qyuJYhIkyxx3MRYhH7fPh8ZGM/jXHd35jolB293Qcng63vbyxuHSC2u518xYJUCy24AbjcvVSeAep7gYqjc/DjT01oyahi3CrGskUT+U/ABULk7ScHIIwcnnPFa2qap/wkYMlrDqFxrUkixpMCJFcEEKWJDHcRjAPUDj1rn59euby0uo75r2wltDtVbhfMj2E4YgbsHjkDIPfHAobk9LjUV2HXLRS6jDeWsdzDbQKkLLOjErIFAyCMsyuQGHyjFdn8Qtabxosup3liLDU3tkMEFvGLYh4lVfNCDnDA4wMA9xXFfDLxPpvibwxfazpc+ka9pIuGs5ZQTmB0O0AFlA2hwQeegNd7b+G734k2lob6e/a5igEcF3FeDzIYFcMsQVsZVcFep2ggdKJSuVqcB4Kvjoum2+n2dmDDcXMhEjRtGkDO+4gFv7zMAFGByepHOw2si01Uor6zbapp8/396+XeJtI2E7hlcH0O78MGlY+FItU8EPK93NqNpfmRbW7juUWe3ljZ9hYhdjgAFSNqnK43HvptYXei6dpk+r/AGLUbq7WSG5vbWRHgb7m3YXBeNtq5AzkEkAnOS1FMm73RP4j1vT9ashBc6XdWl5dFFMdwVCykqzbNjcqylRwRyDxnpWWniO80/XYJ9I0yeznaQIJHQwvJGw+ZvMHVzyMcKQFyoIzWVcXVxDrKq1+5sHkEcsV3bo2zBctsdcA8kDuBtPeut1G9V9HQvbXEM4AXzCgdcAFjt9uCN2M46g1MpJaGkVzD/Ft/wCVrsiwhr6IyoHYbG+zOvLqylgwzkDgnOOlUtK8PO+sP9nazgnvWPntINjIDwXBHI29ehrktP1LTNL+IUQtdf0zUG16Nr0Q3cjR3KIu0HynYgCLB+66gLtbHoOyf4qeF/hXBqOoeI9a0TR9PSKSHJuRKcspwvyMdvQgg88Ej2rmg0rbk8k7tvYgXTYXaUXURvblmGLmIbEcYUgIxI7gj16+tXZNSfQ7W407TLRIoZGLJFk70ywY5VV5cHOOm4Hk5rw2X9vz4b6dGxvdZFzNDvVjaQsybQT0V8AnAJyOflNed+L/APgqZ4N8KoxXTPEOo6pKjKsjzxbQ4LqjAHeRt2HgDBIyVORVqi3pa5CrKOqOR/4LE/CGPxLoWjfEC3spItRtAlhqW7czvEx3RyHPQK8hQDtvQV8K/D/xje/DX4g6LrunLGl3pF3HcjKkhirZ289iMj8a+tfFn/BRqTxv4Vm0TVdItdbttQszZ3UdxE3kXKgybPlTBV9yxncpH3gcAqMcRpvxHm16yRvBvwb0QTQBUins9MN9KMy/KW3rJk7cgE4Jbnd2r1KFeUKLptHDOCc+dOx6l/wVV+HOnfGj4ReEfjJ4Yi86y+ywWN4/nCUvBIN0MzEDChXLIR2LAV8MWHgrWddEcdhpOo3zSMqKLe2eUkkgY+UHuce5wO9fXCeDf2mPil4Rk0P/AIRXxBBorr5b2syJY2oLLk/uyY14ZQ4+U8iuT+NHwJ+JPwR0m2PjfxjpXhBZy89pYDUJZnlbcspCJArj74X5jhckAsKijiJRjyQ1ZU6MZSu9DyfQf2VviFbqmp3Hhq4060jZELahNHZNl2KAbZWVuWDDp1U+ldBpHwwW1SA3Gq6HbNdeXu33qyeWJCwTO3/aRhntjnrXmeoeNb15Sktxdzq5wS0pUNhzICMdAHJPrkn1rLufEcjuzrbxAN8qhnZieeetEoYqbvdIE8LFWd2/I+gvhB4j8GfDLxxba/q+uRavIvkMkUNmxW28wMd5DkA+UVG5SMZI6iuh8Y/8FC5pdQhms7W9vGuIRJctO20pNkhlXbwU4BB96+T5dcvJ2cqyREDg7RXv3wx/ag+E2n+BtOs/F/wyj1HWrKPyXurJ0iS5UHIdgSDvJJznJ6c4wBjWwlZ61Jykvu/I6aeNowVowX3s+drbUWRAj5+Xjd3Nbej3i3ssUAkjQscA9zWt+0H8D9Y/Zx+N3irwJrqxjVvCupzabctGcpIUYgOuecMMEZ7Guc8NWQk1qB3fCxnefcCvdp80jx0z6T/YT8PzN+1T4Ls7WFXkEtwxC5wxWCR+Tzk4U1+tP/BOKx/4RL9obxlafboI5J9CguFU/KVPmbNw9SFPCgYr8lP2KNTeT9qDwZOrsrvqDxZbAU74JEI5453Yr9D/APgml8SNV8Sftv8Ah60v5oIRqgbSVARFWRSq4jbJwxXbu28cx9fXKvL30y4n6xftHXuuab+zHrsfhS+j034jX+lTWuhX1zY/a0iv2i/czSx7WBUMq5JUgcHBAwfwH/4KtS/FDxj+xn4TvvjTDeQfE/QPEs9hqJuLeKB5YSsgEqrEBG6MDHh1Xniv6L/2efDdozSRPbXN1JYwtsvrm7ExWVnfdGq5yAoAAJXAU4BNflv/AMHGn7ME3xS8G3Oo6HYT32vwTR2hiQgvMwkLqVBxuJZyB3II9AK5KWJk5tMqtTSXMfmJ+yT4ltvGGhxWEXh3W4U8LW8MN5dWtjLd2tuW3lXkaNSYyWDnLZBOfSvpPXJbq+ggeymhFjYxbUZSNzSNj5sgZHpg85PSvp//AINa/wBkj40fsr/FL4h33j34e634f8KeOtFs3trzU1EQu5Y53KEIfnbKSuRuUdD64r9h/iX8DfBXj7SntNa8EeHdciuvldLjT4XyDxnLL268HIrOpWak1HVmkU7I/l+/bC+Gl78dvCl9DYlZLzQ1Se2iB3SXkxXMgA6k7Ov+1KvpXwbcabPp15LBcxtbyxMY5EcYZD0II9RX7+/8FGv2ItA/ZV/aBltNFs7mLwx4ptJb6ys7XiXTmclCis7NvCuEPzN0wOgFfj3+398LtW+Hnxlt5tbh0+3uNZsEuF+yTRN5u1njEsiJ9xm2nIPPQ9K3wVdS91aIirCy5j9XP+CB37R11+0h+y3L4P1C9dNX+HjJZSTu+ZXtnLfZsZ64UFP+AZPWv0A+HXgu107xC+n6rcT6taalC9ttmIMbBgQ8ZXuSM/UGv55f+CMv7YUf7Iv7Z2jTak4i8M+KwdG1Xc21UEmfKlOePkkxn0Vnr+g6w8Sx+LLjw3qWkRkw2urxsZC3zFWIjZSB6hzXbJJI5m23dn86H/BRv9lnU/8AgnF+354h0KzSWDSbe/8A7X8NzkfLPp0znyhnvtG6I+6nvX6kf8E//wDgpB4S8Dfs1w+KPF3iS30PSLOSCD7RKzMV8zOF2qCzZww46bW9K9E/4OSf2Bf+GlP2YW8e6RaF/F/wrie/RY0Be/012X7THuAyTFgTAdtjDq1fkL/wT9+K3hq58L+Nfhd4402bUvD3jGyjjt5YZQJ9KnS5jkW4iyCPlK8jA3K8nPIp0Zpe7bUVR3jzH6J/8Fq/C+r+APH3gL46+B7+4tJNashpz6hZyfMJUXMUgboRJAxXpyIzmvnL9mPx9rvgiz0bxhHpo1Cyt55NKvUlUtbajE0OJ7OT+8JYWZSnUhjjBxX6q/GH4N6L+17+wHqfgXRrSCe6stLjvNDYYYx3FsFaONcjI3Rgx5HaQ14F/wAEuPBHhz9r39iPx38A7iGxsfFmg3L+ItBujEElaRhg7j1IDjY3+zN/s131pc2G5mttH6HLQk41tHbqj6G/4I4/EG4i0nX/AIfxTT3vhjR449e8GXUoLy3Gi3LOptZH/wCfm0mQwSA8kgP/AB16v/wUO8Bv4z+Dcxh0y6vZ7GQ3MYgwJUZVzyD1GBjBBGcV8bf8Ehf2mdQ/Zc/aq1n4IeLoprK18VXFwLRbj5f7N1WAEPDjoBKiduCyKf4q/SP46aPdeI/Bt4mm3C2t3JEfLkwGUEgdR3BOAfY18ziotXjf0PWpu87s/BX4u+D9P1vXI7e/sTHbQz7/ACi7oTIvG4f3VCkjbkYOa9p/Z5Nr4O8K26aMsVjJL5dy8WnQDfhDwSFGXGRuO9ix6dK4v9pjw0vwr+L+u+EZpHUCd9sYdS7xOzSR+oOFbbkseF9a6j9li7hitLkta3UTxny3uJ3eQBRuw4JJbP056dRXk1eaUEux69KSvc9vhu7aR3ujDayi4BNwNrF0YoD83XBUknGDwAAc8Vl63Bbecv2SSA6wIZZLPDucyYCnAxwN2N3XPHWrUd3PriXLw2i3glthZnqdkgwBIpJzvzyOT24rM0uG60DTr+DUfNMlmwt8yRR5DDG3Yu3jLcfL3B4rlhvc3nJr3UZWp6BHZzaTezwCbVh5gVgIxPE7hQ2CMcsASQCOh681hw6pb21tewJp+o3sNmkpWzQbpI8FiYm2Y5JK45Jzx05rU8f+NNQuLLT7O6t7dbLTIgIrmzxHKVaSVld1zuJO7GcEHbztGBWN4f1xtE1qWC6S1/tm8t3vLeONgZZYAdjsUZgA2R3OSMkdK3jszk59dS18GPjf4Y1HwlBZpciPxFcalcW8WnXaPPd2ssZdN4LcAFRvwwxz61+av7ZPwL8bab+1P4+8QXerLf2WnQPrkWp3TbfNtdzRrEiYJLKQU2jpsPIBzX6QeHbJX1a912Tw7pVnrF/cyeY0PmNF86hJGjR12xFkQglRgknJzzXwh/wUB/az0yw/aWt/CphvX8MeHoLnSdch+UvOs4j3R5A+byzGG9mLCu3L4ylUskY423J6Hg3x08b3mp6B4Q8caBPdppokMZQszizukVVwSSQAQpGBjIXnOc1s+FvBkHxpnsbIaTfx6drSx3AQ7lNuOQXSQD7quH2seowDXjelXZXU9S0HTtSuLjw/dzFwkkZCygHKtsPKvgYJ69a+k/2dv2DviB+17a6XrfhK8TStBhv10i6kjnnU2AjUOCImJZhhvlCkjIO4qOT6kpKnu9u5xRhKWp6b4f8A+CPV3r/g3RfEQ8V6HZ2V7HIbe3jgkMty6uV+UgEbiSoIAwoZWOQa+uvgh/wTX+Gnwy+A2mWet6XpPiT4gNfNcwakIXltw7wSCGGVXO1Qj4DR7SGZxySFI7eX4G6T8OxZaVfavfa5r2nCaMTWtvFNdWc3lnBcgbRDIybSyEMrFARgYrHstY1DQdYjSNNVjhtGE0OWKlGIbc3zAAqx7Y5CkjpXkyx1aSavp6WOz2FNNSaO1+FvwlvPCvh2+urPR7PQb6K8SO/juodsU7qxBuwylccABEQqp3KcA5zf1awt7fwUJtX1Cw3W9rdPHPDblzaM5PlxxKzBhGiryn3gGwdwIIo+MtbufEOjeHtMmTT7SW5tZHe8edmNxnIPmEllbYxKjB42D03Gn4o1DSNL8LHTLS4vmae4jMckDRzYMQj4Y5DthWXAA5BGMjrxybctTrUI20RR+If7Q1ppuhaXYX2mrcS6neJp76pZQvdS3M80bbWkA+4qxqOAcgrjk9I9XmvdN0+S4RE8uMKJLdFDecAqncDjcCSGViOQVOfWuXtvGWnLpl1qsqX1jF5XnzRXkR3RKkeXBiKk8KnIBOcNxnmvErP/AIKRaX4q1a7sPAvgvXfEwmnlk8mztXkhLHkldq5AB5AzyH5FU03stjCm1fU+krTU9PlM9zdB9kayxvE0xRBlFCjJTjqCCBycCnMCdNuLaaF5LWW3a3ySQHZlI4JZG3cnDKeMDHfPy9cftRfGXXlEWnfDFLSSWRBEl0EUKeVGfMcKpyNvQZ21n6rqn7S/i+xkhl8O6ToaW+ESA3UUUaKxI3jazZyQQCPXNbShNxVi3NJ2PqXQJorS4VrVUbfEFO94pJIyuFYPuJOBsBAbnG3GeDUmk6xFJqd9HcyXM91akCLzWZkaEquGzkt0IGcDkY96+TE+CH7SmpvDIPF+haSt3bu6Ol7IGlAA+UtHHkkhQAG479Kn8JfsvfGG6u7O11H4mW9jHeXK295JDG00tqrHLSAyMu5RxypGayqOoo3ik2OnGEpe+2fUv9n+G9Fv7mRNUtvtAtPNMZnS2trvIDFAGBBZQwPJQk7uCay7P9pzw58Pr+W+1PWbPTLCKEs4mud008gbBEexT8hXGMkcjGSOa8v8T/8ABMe0ufFlrpU/x98Vahb3dkLiWW6s30yNZdjSmIB9xCkKoVuASwGc1zHhr9gX4X6TpJu9efXPFE+yRVmudYbb8n3TtQDHBxtLHpWMJVmrSsvxNKror4bv8Cfxn/wUq+GXwkv3fwreeJJpZtQmvjAlyn2bEjM0sWH3YRnYttI4YqRjaK8/1D/gprrXxAWS18KeBtS1VxCWzDDNcM2ARltgAGB8x4PavbdD/Y48F+D9AuPEOmfD/SX060Ee6R7VZ5Id77V3efvxnj5sDG4HIyM+xaDDZ+G9s2lLFpa3ZWIiJXeNW2gYTGBHuCsDjK9eea2lTvb3mZ0qnLeXKj4ttvij+0Z45m8vSfAd9pz3I8wSXoEAIICBwrlQApBOQpySATU3/Cov2mtd1C2hu9f0PS2mVroRTXxd4grcfIqEkZAHy5+7zwTX2gXvP7Qt7i41C1vLeJ3ijjtjh4WKYbcRhgpcqMDGc96tS6Ne2pYXMMjx2XRopFMhTaCcjP3lJIJ7jaRWaw1FatX9TrWOqtKzsvJHxmn7BHxi8W2cUupfEvTbaNdqNHbwzO6YCdCQMnbCO3UMMHdVvX/+CVWi6Fr1vpnjP4wTXl7fWa3VlFEkcLXAZtoCB3Ytk5GQOuR0INfV+s+DdW8U+IYk0adbGCGbzCpZ/JES55V+Su4Ft2A2QTkcCr3xo+MulWmhQ6qdFOqadEArXU1pHM0Mcalnyj4yQ0bDGASSBjJBrWnShF+4jKpWqSi+d6HzX4a/4JJ/C+SxCRXev65c3Y8yE3F75HmY5JIVVIP3sg8/NXR6H+xB8KfAkFo934MsBcwMzp9rluLgzKpABbzG2kAknAGQDnOOa2PAv7XV74l1aSSfTrbT7fUD9shke5VJY0ZTtDg4GXJyCPlyTkkHI9F07xRbaf4glurNbbVEu5FuZY7hkdZYiCjGNRkBsheBxlue5rVOfXQ54RiZmk/BLwl4L1pZLDS9GghuLcTRiLS4EityVJ2nC78kDK8kZU0v2K28D2l7eS3N5BZ3bvO4nysUb9clQQFTO7Hpg8dq1vEV5beNTB4et5otB1C3uY7902MLu5jDkoqt91cNlcjgBiDSWNpJYW0kswtpYy4VlaNpo7hcgfc5xjkHcPXtWN5LrciW+iOX+IfxPn+G/hDVtVvNMu7m40vT5JjbrMfNZcgt5YXcGIXONwPPHGcH8d/ih8QtZ+K/jC61vXNRvNR1G7lZpJLqUyPtzwmTyoAwABgcdulfuVM2lT6jY3lxBbavA6o1xGyfu1UnOMRr1KkAr1+hNfCX7V//AAS703Xv2hceBrm10TQtbYu1tsluIdOcKpaNGC9Dk4DEfMCAxBXHp4DFU4tqasc2IjOSVj4BeIt5QjHnF/4QhyPzrT8dfCfX/h/9jk1jSb3T4dRhE9tJLGRHKjDIKt905Hof1r9hf2dP+CbPgz9mTT9KvNR8Oyapq80G2DVr2BS0rOwG+NGYBcklVZTjAJzmt/4nfCex8U6l/YusaRb6npOqWwiit7uKO8sXOAUcqAGSUpzncDjkE7cGnmqcuWKuiVgmldux+Gk9uyIVIwM5B71Sktm3npX3t/wUU/4JWz/AqObxN4AstRuvDCIJLy1kJlltMgkSJxuaPHBHLKRzlSCPhuSyYMNqqxwM7gcg/pXoUqkZx5kzmcGnyn2v/wAHB/wnn+G//BUn4gTSIVtvE6Wet2x5/eLJbJG2PUCSKQcd818qfBjwE3j3xc+nROI7o20ssZxu3OqkhcDrkfriv07+PnwYsv2kpPB+ofErUtZ8feKPCWmjTV1VmWOTVow4dUuE7su9gMnkYychgfnj9tfw5bfAz4rfC+8sNOtNOsYpzFsSKOF1XKK0Unl4zhWByT61nHGw5uSOo40JRV5bnl37NnhmTwx8S/DU80Zt2h1e3cZbksJlyG9OMjj1r9Cv2VP2fo/Gn7TwtbmQ+X4d1CTVkWLdG6TEFAQ6sCFCsT15KgYr4a+Jfht/BnxnWBZioj1C3uip+QKztG20D05PNfqv+yBrK6f+0HFpskEcNxeWUhF0IwVkBBwGPqrIetUm1OKl1uVGJ95fB7X5PgzpZW302/lttSdIJI9xkugGchCjfxN857c+vevBv+ClfiXTfFNpq5XUbW1v/Dsa6kLczIlyjQjesjoTv2HH8Q9ueK+ovg5d6fdXltJI4u0tHXywVzKjDaQwA7k+nbivzu/4KLf8Ew3sf+CleufGDQtd8yy1jQRPrOk6kWdldo3tlFs/9z9wu5G4G/qQwxyJJ1GpO1jaqvdufVHwN/4LVfs9ftRfE7wL8OvBPi9r/wAc66Psy2g0yeJEeO3aR4/NZBF1jIBUkHjFfdOlFhaoZGJYrjJNfxzfsXeM5/2cf+CmngHUneWyPh7xzaLMQSrJGboRyA/8AY9uhNf17eAvFw8SahqUCSRldOnNuzK2dxCg9yTjnH1U1lWpqE1NdUVBuUD4o/4Lp6DHJpXw41uNQZLW/uLOUsv7qRHEbBHPUD5HwRzkmvxm/wCClX7P/wDwnPwVu/GS3+lQ33hG45t/LaOS7hlcqRCpBJCttc5PQtX7xf8ABYbQbjX/ANjbxLNY28N1qfhxoNWigkkEfmKsmw9QePnJPHb1r8V9H0XXfjj4W13Sde+xz/2qslqbe1eRI4w8bYVS4GRk8cdQOa5sNKUZufmVKF4KJ+XcM8trcxSowVonDAgAcgZ71/SX/wAExP2m7L44/sveD/ElvKDcana/YtUiLAi3vov4xjopCkge1fzieMvCN34P8Q6jpl2RFdabcyW0qEYO9WIPFfoP/wAEH/2vT4C8Qa38PdQu2trPUEN/aHk72VkLqB2IOGHPIZ/bH0Fa0oJnBFpaH9C1zpFv4/0W1muBFOskWNpw6tldrqUPDBh2PHOeoFfjZ/wVQ/4Ix+Dv2CfhnpXxK+F9pq7QRaw8Wtpd3TTNZxTOXh2dAsSYEPTJ3KSTk1+oH7Lnx1XxJpj20spee3b5AxALKehFee/8Fs/gH41/ah/4J0+OdL8D6jf2Wr6dbjVWsrbltYhtwZJbRvXeu5lA6uir/Ec40KqjNTl0CcVZxPk3/gmv+2aj+GdPsP7RDSWhWJPKfcZFxgMCPTlf+A1xX7X767/wTU/bc8P/ABf8CqV8N+I7v+0LeMDbCS+Dd2bn+64JI74fj7vH5w/8E7f2iNS+H/xIt9Aa8jtf7RnAtjMT5UZYgOG6YUj5uxG3p83H6efsn2vxB/bo/ZU+LHwq+MsVmPFXhbWZrbRb5bVYmtbuNdy4K8FFc7QwwTHIRk5zXqYao3LmaunujhrU9U47o9a/4KU+ANI/aD+E3gf9q74WSCA3SwPq7QEGbTrlSohlcj7rxSDyn7cL25P2P+xD+1vp/wC2/wDs26f4hT7Nb66kJs9asuFa1u0yjrtHRWKhlxwVdfevzH/4I+ftUXXw31Dx5+zt4y8N6r4qs/GcVxa2miQKPMgvUHlyqxbAhiKhi0h4UxKeuAfpb9gz/gmD43/Z41DxXf6j8db7RW1pwo0jwbFbXKxtGSsc00t3C4ZtvDIkalyAMgDFeHjoKnLkvdLb0PUw7c0pHj//AAWC+CF3pPxK0zXbHTrmc6uwtZXg3ZSZPmjVtoJ5VmUf7teZfAP4KeNn8MXVzHp1/pN87q0f2+2mhWQFjk7TnOB/EB0avvzxh8Dv2lPhlHf6yz+DPizbWKFbF7mzj0fWigGRLw5hWYZcZxg+gHB+eov+CmvwusY9WtfiLrmoeGdb0KRYb3RdWhjkmjbbuzGbUGN1yecM2O4XpXJRwsZp3b+43ninDSKKmpXVx4f0cWV/59vEVWOURglZAXVipAKndlf4s4HIrJ1eFNQ8uSSGZ41IieZSyLwRg4AycLxwc5Gema8V+Pv/AAUh+C/xN1phoOp6/aSAb0uUtZVRsNjO089CMcfhXo3wo+JGkfEPw1DPpWrWeswtnzmiOZIfl4VlwCueo4wSSK56+XypR5kro2o472srNan0po/7KHiz4ieAVvLG1060E6GSETYhubhCoGzaEAVCBwCSQeuOtfNfxA+Fd5p3jO+mS0ktdV0kLaXcoCJNAoLFQzPn5VZugPOcivZf2cv2yPEHwbil8M6vqJ8RaFNlNKnnkaO/gYDIhkfpKoUZzwccNk81wnjjVLu+1VtQuJdZv9UvmaO5uprkJGIyxKo3cgL3PI6ZGRXBR5oOzW51zXM7roefWOi6n4J1qS4v9VlvpfJT7LbmJCjDH8WBgsRv+bBXDDjNfnn+2Z+w/wCLvFX7SuoXHhPRNQ1LTvELC885j+5t5SSJEeRjhRk5BPGG9q/RPXdXg1O7SKSOUWsZAuHln+fDOApBAJAHp0wfxqPwro15eaDdmzWaSUWryLLKY1kXZncDn584DBc9TtHfntoV5U5c0VY5qtLmjbsfOH7FP/BOnwd8ILTT/FHiifVLrx9oF5FPDZR24l02cFuXD/xNCF3BSfnJzyMV9Z2F3qmnWUesaXNbWaWl5JHA8U/kyQSEOyvtK5cFWchhnkde1cL4Z8I61Ppix2kkcmoQBbiP7a7xI4RjuUiPPl8cYZQM49CDoJqfiCw+HWoz6VatrGsPaI1tbsqGOKUyYLY+X5fnJyTwADjjNTUqSqS957hTkoo3LHwVdeK7u4vNQ1C106M3kRluowGka6d8KNpJ+UlwTzyN3erfiXQ9Q+Hnjq70rT7q1vtDuovLvpbi6KtKdwcIQScpxuAJwSM+1RfCTXbmKC3tp57W01e4VLaeARSSW09xncRk5RlVicHOQTkHpXW/FW30fwp8Oby88W6hLE5kka2EEPmvG6p91FJXexHTB6DqKwk5c6Vty58rjz32PN/G2l2FrZSyXsmnWaAzOWhYxpt3c4CtscZ7ZGfTiuo8Uadp2n/CfUmutGk1oaWftLwWMYMjR7wrsqqQxKqS4ySSYxXI+L/Buk+JvA+r2Fq+l6gdWaGexSS5RxbxgK7x3MaFmQPz8wAJPrit7QvHE3hAafp5iFwbpnWNrWNpTuRUyRI2FALOOpBG7OODW0oOK1QKrde6YPizQ7TxDoKJpkRexihdlM0WyWUOMBVO7I/hbnBHIr5s/wCCRellvh34ktILmZLuy8SiJbZZNrZeNFODnHDA5zkMVwRivsjxZ8J5fHVrNdGTWtNvILlvJjuLlYEhLHftwmVKAMowPm4PzGviv/gmdZ/8IT8bPiz4OvJLmLUNO1JpDBGm54xHPNEzeu0EoC3bg1th2pU5JGdR8tWLkfWmofD6G48RpqF1pVkurachhaaKDDuylWUkp3BjVuSR1qvpF3d6p4oXT57a5tbm3hfy7nc81uzE4XcFHGQFPIwpwDjOa6e11O5uYbad5LyZZZm/eIoVo3Q7cMpx0xg88g05tLi0jVnu4rp1mG1kuIJjtmQx7gzDB2nceVGSpXHIrl95bs1cE22UNCuzezatb+IorMLI8ttaz2Xm2ss8jDEbLuA2ybuQM4J6Fu1c+FUCyjT9RuXZJFC28yxidgBjDMVwBkAEHOfWrz2EkE1lqtzE8sVlI91GLiBWGYmUllUklT3BXJ4yNuKu+INYGtvFLIxszFEl3JtUyusbH5JCSRkA4GDlhkZzTi9S27FHxzrGsfFG8tr/AMVXNzqE1nb/AGeN7c+TLEgU7QTFsH3cDDZ9etYPhfwXYaj4c0yeFxHdOWnntZrcGMReYVLqM5ORt7g5ySCMGr1xDaPcwta3t9LJHHsja4glV7kbQeOBkryO4G3jqK3fF/gi+sPCmm6mNGu9M0rV3E0F1byNHFNcKpj3qV4V8HlW4YDJH3suS0uQ5XaSMqbX7bRdTZbS/NtBdRyGONJtofYQpBVRu46lfQ5xxWTqniQNpkOrRGwjXSYzJK8lxHJtIjAaRTGwwMEZzgDGecHF/StZXUr/AHahDczCwVBZyTacHWWQyHc25SW3bWUFztIVWyGHzDU0fxJqOiSJrb2dl/adpGsMtqlukwKY2SA5BGNh+8ylfUEZzKk7FSjczNA8QWHi/TjczWlvPJFCJUZRHI9zkjHlMG3MFAZiCucYPTmuhTSNe8M6wsOp2yxTXMG+K6jOI5ICQI90WSNzZCZXOCD2PHnvwyitJfB1nMLCXSLuNriBY70JazRlThCiQsww3C7Vxlc8kYrrvC/hO38faVp5gubwPNIbCcxyrI1u8MjKQq5KZBxyCeCO9DYWfQfrv/CVeFPEMd7aatoMWlsUQWMls8k9wJCqsz/McKSRtxtK4IIIr4y/4KnftS2Hwf8AFOmeFNJ0C0ttfeZdQ1S4kTdCyEEJH5JGFbKq2VJwEU9eK+qtH0S18L+IWSG7lgjvrhzM12HuLY3EYQPH1/dODltgwp547UvxX+B3hT9sc3CajpmjXOmOUgkgtLYFy67GQxylTNGTkj5W2ndg9MVrQnGEuaRnOb5HF9z8p9W/a0n1ieVxZK8bIohlWYGWIg5YALwVPPykEYOeD1+0P+Ca3jub4x+CfEt34rubwaM13nTpipi2YG6RVZQVVclAo7MG70/4w/sT/D/4A+D7rVNL+Dl/4nl026VJ445ZLi4jgZvnYoxO5kUHgDcCM8A8fQHws8B6R4c+F/h++0zw5beFLS/sFeDToIo4mtXdjIGfAGZSCu4MW5HrzW9avzRtBbmcItPU7Lwvprf2arWdq2p2+nRhvOZxLKITwS2Pv4VjyozjgVXl8W3lvYXCm6jk0uZklSZbVFeRypOSzDKsScZOVOOR0rRuYLbTdFs7uXXbKw1C4m+z+bMRBCzg7tjbSM8AjPAqj4b0bU7DS79FuEkCB4nhR1mVo8liinq6A5I5BXBwAK4kjstoR/DeKbx5cwW1haSPCgeaJL5hawFjyVVh/wAtMlRghBwM5BrrPHeqx6jrltbaxaHSdbs3EEwFskToxQHGAdvGFIzxtI7VwsWqTWUNta6lNeNAifZ4Zo59kcErAjbsO887R85DDsSAM1T8S3lz4imhluvttteW8Lo0gkM63hAAVgRxwAQQD7YINWoIwVTuda3iTxpPpOhaLZy6J4j0nwpdzMYZ7trZoo5AOTlShKMgYKOOflK1h+Mb7SvHCzWs62t4ZYnMFoty0TPtdXOxSSNynn92R1DZI4FTT9Uv5JzbW9xDpt5bwtcJ5mQh3Z2knOAp3LlT0746VveCLSz8UxXmoalb2sV6CBdQWqOY5GDAOFTcvO7ORgblOMjODHIovQpy5lyo4fxD8QdJ0XRNH0/Wp9RV2RTaXF1dNJuuCdhh3MXDS5IwrNyDwMc185fHP/gkhovxE+I15rOn3Gp6HHfqsr29nZq8LORneoI+XcCCVHAOfWvprxD4R0PxPrV9pN3bObQQKynyWhtshAxYkMfmBPHoy5ByRlvh34I/EAaeJfBfju3v9Fu9twrXOpSRywu6KxjbynjUlQQCSoOc56Vbqyg7xZCpKas+hzljZwxWt9PaadEs10BJdTuzmXeBtT5gSHGDjB+7nv1r5Z/4Kp6K2qeAvCGttp62MGg3wgu41lkY3TSDcZDuA2kmPoAAN2MV9bXuh3umWVnfXNrbQQX5EduBKwXdCFV1+6RxwDgk8j5scV47/wAFDbBdV/ZU8SweUzhFinWRm+WEpKpGQeWYnuO3NVhW1UjLzInrTaPmL9p/WLLxF8V9Z1K2mjeK3Nrtwd68QxkqD3x3/Gv0G/Z58WzR+NtN1xLnyrW6hW2Ebpv+++EcgY/vKPTv61+XlnqCa14Q0x0ijNzcoQZAuRnAGW9Txj6V93/Ab4oN4fHhe51KV5bqC2tWIRnZShhUhQADn5tucA4IPUc17sm2lfocUVsfrx+zyIPEPhzyrZrgX0ypG0xmICnB2jrxwQcYql8bPGkvjLwHf2mrm3l1PQg9neXSIVDqoUgn6gAnHUirX7LWorN4b0+4jgP2u42T+WQR5m0hd3PIGCOeD1rkPiH8W7G3svG0U8un6SLbUrh9QW9n+yQxQbQiN5jARg5ycEknt0rglFyrNI63GLgrH84n7d9ivw//AG5vGE9qNkY1NL+D5cBiyhs/QkZr+t79jH4pWvx2/Zz8GeM7KwSytfEeiWd9EoC5IkhVznbwDuZq/lI/4KoeGBonx/sr1CJP7Rs8NJ5gkWRkbkhhgMpDoQR2Nf0R/wDBuR8V/wDhav8AwSe+HLM5eXQTdaIxPOBbylVH/fBT8MV6FeDUIXOSDvdo+o/2mvgzZ/GP4Za5YXEStcy6ZdW0LbdxzJC64IPBGcH8K/Dvw1pFuNSnSzvLa9+zuIPJiBPlydMgcseAOuOuK/ezWPEaWepKS7NCGMUm052NjjIr8R/jR4JsfAH7VHjXQ7M+Rb2GtTtAqKwSNHkZ1cNgLu2YGARivFbvdR0OmKaR+cP/AAVZ/Z4ufh58T9P8Wrb20Fp4lQrdJChXybhMDLj+Euh3Y9Q3pXzn8HPilqfwW+I2j+JtJkEV7pM4lGVBWRTw6MCCMFcj8a/WL9rD4K2P7QHwhvPDkZu728u7dp0nkXabK7GSuzqSu4Km70d+2TX5BazpF3oGs3Nhdo0F3YzNFLHt/wBW6tgqfowxXr4CXtKXLM48VBRmpQ2P6C/2O/jY/wARfC/hPxjoV1E0F/ZxfardF2hGcDh+nz88kdweBiv0R8A+Nl1jQ454DHOxTa7Fg68dvev5sP8Agkv+3VqHws+K2jfDPxLqEY8AeL5m0/zJky2kTykeTKjZ4Tzdu5Rx85OOtfsN4H/aJ1r4A+MH0fUoriWONdq/u9sVxgg5H+8vIxkCuhU32Maisz8fv+C5v7Esv7CP7d1/q2gwG08KeO3fxHohhQiG2kaQ/aLZT2EcpyB1EbrmvvL/AIIqfFTxJ8evBJ1N47ye1aQmS+nPyyOoUFA5+8yY55PG3PUV9F/8FXP2f/h9+3L+zholn4guJoLvStSt9T06ezZDcIMjz4ckfKHiBUkfdKI3O2uL+Hd34U/Zg+AbtJNbeF/CmnwLC6aYpjPlLuJjiJ+6pOSW6k/Mxzy29K8YSd7X6GdSXM0j6Q8PfBnw9puq63qPg+LT/D+qeKLwXWua7aWwF1fOD8yBj98kgHjCL1wTwfDf2tf+CrfwU/Yr0C10DwRZy+O/G2g3DzRCwu3S0sbvkFrmfkO20kFVDEdtnb85f+CiP/BazXf2gjJ4C+E5vvCfga2T7NPexs0Wo6mmNuwMp/dQkZ4HzPyWO0ha+W9JkuFsltHlkcnqJG+ROOlTDCwqazQ3W5dEfol+3D/wUL8f/wDBSf4faFrWi67qfhPwtpy/2R4o8M2moNFbw3hZpI7ppBtMkM0ZKgNnDQsvUivgP4qeA47jUZkscW2mROqwsdwkmUA8/wC8c5+mK6f9n/4ix/Br4kMdWle68Lauv9m65FCC+61cjE6oessLgSLnnMRA6nMvxy8G6x4G+IV/oOpzwXE1iVkiuo33xXETIHimiA6pJEyOp9GHvTpwVP3OiB1JSXNbVnnXgrQWtr54bmJXlQ8biR5inoV/Hj617T+zz8Qk+G/xU0hNHifzb6dbO7i8w7HidgMNjOdrYPTIIrzN9Cu/El3GbKC4lnto9q3AXI3Zxt9MenvzXrv7Cf7Pt14q+MkWr3BlvjpZ+0OskmDCQduMkYD7v1yanE4iCoyVr6FUqDc0fbFjYWsTlmiti80KqzKPKdMKwDAHvjBxz71y3ifw3rmos2rWyPqV1ah4LU/aI1i8p1UqoU7AX4kIY5bnGe1dteYtdfid7qNmt2EE0ZZZETOVVWUkZPHYAgkDOeKZaQeKr7x1pkGkrosvhuTb9tmlnmaSGRgARGgXaSWPQ/MOck8V8rCdrSse7Ne7Y5XwZqBumsrqeWfTL6UeS6zFQYF+Zdx8vcwxncMMe3Ga9K0LxMkHwkvJLSaKDWAVWdi217iHIIAwMMuUI2n/AJ6NzWmvgez1S4lWQQrIwaKV1UoFXaCUSRcEJjB5ySeAawvEDwW/h680+O3nnspo5IgVIMayqm/BcHIcdQPr3OKl1eZ7WBUtDBu7+HS7ItpVxDBcXW6a4gjYosK7iSrFsEMB0HTBzXN6VLfa1FfWrBHvldXt0TBjcsqnZyAADGVznP3TzzmqU1nHr+mSNHJeGa3nYF5EDBgqD5xKD97buBB4GMehPQ+DvDc+ieH5rqC1SSxSNXu5YHE0dsrAEPIxyVJAI+UDJGK0toZNWJPh3c6voLarLfNJbalBvhFvCgw5zuUHIwEc4xgZGam+Jr2fxC8EJqev6He6rqujF5ra0gumErQswR1Ijw2z5huxkYIxj5qh8SaL9gsrDULmexaS58yOJIZPMnAznDbegK4ADDORwa0dD8JS69exHRdOki1Jg8LTmJd8UO4ZQMTuOSckAgMR0pKOuo1K3S5i/DHV/DF1aWkWh+FNP0EyW+ZXjt/JRSwzJggBs98Nk8dRUXw7+MGk6tqGoabYoLPxJp1xLb3Gj3CFpmYbh5iHoyMuCMdsd6y/FlpqOn+K7WzkOoRSW77fKimiiNxhTkhJFU5HP8JIyetds11o8mkW9/caNZ3OqwW5S3uWtljkIZfmVnKkq2DyV2jgdDzVyeppCSeyLWt/ELf4aK3F8UWKZlnskuFM1i6BsNKOAIzg87gAO4r441W3T4ff8FKxc6jdLFF8QdGItb233qktzjj7uS28xAE/NnzM5zX074s8QQ2fiiyWC30+51e8MJkaxnAZ32AMAWO4uevQDcMda+WP+Cgtlr3h7UfBvxKktVtp/DOthpXtEYRSJvRkbdjAyyKDjp5g75Fb4eLu13RFa1vQ+rdF8c2F5rUCX9nc2iT24P20WyS29xJja5ymCGJJOwjowrWnwuuRmx1GK1v1+VB5gEVzsBGBnrgkds4PNZFgbT49eAdJ8TaJa6jZJqjC4itLedDGsbx/NIkIBOc4bbuwcnAGMUzxMlh8LdKuLzXdMWzuLOfzZbRY2DTzAKA3lNgK2CxLIQTjjPOcFFxmu6M1Lm9DU+JsE1zrthfxXF/pVzKvkxWpuVe2XLglU+6uc5wCDkKOmOaGkeJLWdbkw32ZSzfaIhCvU9fmAyVIwepHPGKveC9WsvGctqdIi1e7a4J+SaMxhSUbBjGPlIznByMjOMcVlfEu8TwNqsby39xZzalfeXbiDa0kkqqxECDABLKjYyBxgE9Klv3miktLl61eZZ1nE0tmYYTvgjiD+avBIJHylVEYI5DDovGc05PFGp3ljbWmqy3v9mfaXksUklkSOZGBUyKhLABS3BwMkgd6uaVpNguksLcMoljkaC35ZmBG7djPyE4YcY65ORWWZ59c0xo7mwgEFkQAS7JcQJgY39QoJxyDtOFPXitYQTV2JO+xr2sDaEz3TS2ZsJnWZrwDYBIVbCED5W4GAc56/LkVNq2vaz4d8PzXiQpe20dwluYcgvdREksyFWLDr/dYZyO4xn2uh3U3hURSTafNAyvCyNdMFmAGGGGG1HBxkE4P61KdMl+xCHSHbTbR9ux8q0fmKQWVQhAV/lJwp755qZwimmNp7F3R/C2o614ot5dOub6NraF1eCW2DwKGXPEmwMnIXDKwzjB6mqXwa8H6B8OviDr+p6bpM9hrGrz+bNbySbIbqbb+8eMbtisTlXwNuVzjBGewmubvwHBbSaLqx1hLxStw7LvhhkAIMeNgwA7ZAJJwtcR8TrW1utW0/TJ9FGpRziHN5LIEt2nZWkaXJI8so0e3Z3V161k9Xoap2WpDfa5428Saibt9L0XwnJqSvOlvd3rSSTyxPsQy4BCylf7zYYcYwVddXw/qtvrGtNBLf3AnicpN9kiaKSNwS5i+UgkZPc4YcdjVe41SODSls7myZGtWaPJYPJb7SVJUZOVJCYIU43Dsc10klzBH4ZhtLFJtO1vV7na949v9qhBC/KXj4ZM9iMjO4cZo5WEtbWNcmy8GWFxquo3s0JtZjM0c7eVFCV5yzFsKvqWPc9eMcp8fvB/iq+8O3i6JaPJ4mtojJBbwTJC8seQ7Idw8sqY8lXwQPvAr94ddb+HbXxJqaabd3mmXUF7G1tMl7Fi0d8YaNkbIUHpzlDlT3rD8Q3tzZ2VjY6akegy6X+4hltmM6iPZtwy7xvVQ2AD1HHJGaIvUbaW5maBq+tXnwZ36hpN3YLrVu1nd/arfyXMojHmZ2Od3zdwSDtyCcjNfQ7y7k0+6vEj1GAWI8uVXs2mjkuADuKykAkleNw4H3ecV2F3pV5rHhhJYLqJJdJk8sGSNBCrtkvhOPlZVyCpwOMg074WeJ5RoPiHSdM1KTUYr1Z4pDfKsj2squA0Yfj50YHruJ7461rPbQzcuZ8pzzWFx4dk+06npRd41VormOVpIYoGcqMgDAIBB35BHRhgZEcPhyOx+yi1luXup50lup0n2GcnaqAIBsDKoJPzfNkjANS3OmXmm67cjU2OoSRLsSEMy2+5huBfA6Ec8Y6EH0O3qHg+w1vwZp13oLanZ3LQeXcaaqI6xyKcYMjhWdNuefmIGB3xWEpW0Y0lPfcx/EM8A+yanbXs4ubpzFKJ/la3H8O8AkDJJUABsBRyR0PDfih4J57s3LIdOCxSpa226SAsRgoEA8xSoY4KnI9xWIIbm68SJplijXTpbLKba3JDjYXWYI5BjyoIIHGRkVoeJPD+oaX4stLPR7CSeyuWigN2sRmuIpFBZQ/zJvjO4qGQgpkYIGapwXUcIWfNE77xf4ZtNQ0+A4N3BqkfmqodSsjsARGsbNneUVyANpGOnIFecP8RdG8AzPp2pX19p88ZDCKLTzKhGAMgj1YNkEA5zwK2NF0Lxbt1SxvrLTbKKzu1FpLJqL3Au4/KVw7pwY2DsV7kgde9M1XwSl9qErKgaRTtmSSVS0UmMsuXRyw5yCDjDDuDSaE6rOK8Waaq3ASSZ5JLSMQWkwmaQQKx3EBZCcDdkkLjO4E9K5H44/Dq58Z/s5+KRNIWkv9NuIliiTzJGIiYfcGcAvhsgA46HFdTaLBp9rDaskVtAsZDFmCmMABsgqCxPAH1OKkl8fQ2/gLVdNhgmt1lspraTZIvnMxUMXwenRcKMEHAojPks0R0Z+Vnw2nN/otlCC4QS7fRj2x7A5xX2l8OdKuNavPDdrd3Yma70O0eGaR13hVXy1UBeMKEAwRnC9jXw18MLiS30aR2G0i6CKMcKOM59utfYvhHUFvrfwJJYzveSwaHDHLFCCPKP2m4ATJxk7duT7ivopvU4FLQ/Wb/gn34v8YWGn2GieIYWuLDTL2OFbtWCSSwOjtHGy/MXUMWOQV+6uSelXv8Agp5/wTgsv23/AIIa74TGt3Xhq41O9g1SxvpLfdCs8SyeWsqAhmjId1ODxkHnGK4P/glF8TvF+iQeMdQ8U6FfaroF1fQT6DcRQCWWC2WNo3XkjcNxwoHIw+7sa/RnxbpcereFF1C2hEqvbq6LswT3A9jzXBVcvbc0eh0Ql7rufzDftkfsYeMta0X4d+A9AtG8aeN/DCHSLmPR4i6XsjybV8gMFIUKsY5A5LHjFftF/wAG3X7Jnxc/Y4/Y01/wj8U/D1x4SkufEsms6TbSXUE8pgmtoEYMI3bZh4vutg5J4rxD9t/4SWv7OX7Q3gjx/puo2Gj3B1iG5v5Lp1WK3LPhyw4GwBhklht25PXFfen7OX/BRr4L/tF/EhPBXhn4m+GvFPiuGxa+msNKu/tCxrHtEpDoChwXU4DdD0wDXTiqsuSLp6o58P8AC09z2wtbWmuvpzLKZZJBKZJOkvrz9McV+VP/AAVN+G9p4B/aTuvsWlS2tzfWIvxLGfMhu2MjKQyDptUDpySRX6vzWFpq15bXsKFpJAQGDkkrjgj61+ff/BZ/wetnqXhrxTZyTRzTGTSJw7gR7nUupAZWw3yNyOeK8hNKa5TqTdj420GCxSyW3vEDtBNuTETRmTcB8pB5UAjPHOeDxXwH/wAFSf2cIvAvjm18c6RAF03xMxS/WIZS3ugMZz2Dhc4/vL7194XOv6fpFy1zqcscGmWbmITytl3+UkKAAcgkHgfNwfTB5j4seAtH+N3wx1jRdQS5W11SEx25eLY9tNgkOc4PyMMjAzkHNdVCo6dXmRnVjzRsfj/HI9tcxzJM0bQsGUgY2nsfwOK/oC/Y4/bh0L9rf9jjR9f1/TodU1LT9Om0rUHUKLywvFA+bccYVk8tsj1HBw1fgl8QvA198NfGGpaBqUZivdLuHtpFzkMVPDA91PUe2K90/YR/aL8Q/CPTPFmiWd28OkauttPLED8zXCSbEZfba2CO+0V76lZXRwyhfc/V7VviPa3drcObn7PpmiZ8ySdwqxqoO9yOgGece+O2D+fP7cn7YmuftO6/BpljLdW3gLTX8uytwGjF6V6Sv0DY52r0Gcnnlet+Pnx0tPE8OiaFPdTW9rJaxSalGuXluduCEGOu7nJPoBXhfxl8YWXjjxtImmWl3ZafbqscFtLjdGBzltvAYnk06MXKSlImo18KOEsNEh0y4LopUynIAXOD/n3ps+qyRXxMiMPKOP7uaunUY9LleKaRY5CvyZAbccjqT6dvevvi/wD2Y/DX7WP7A+nN4R021i8S+E7U3trDFGqzXagEzxOQMuzgEjPO4KO9epCMGmranHVck0+jPY/h1+yD8Kv28/8AgkjZ33wo8J2GjfFLwdGLnUysjz3mp30MQ8+Jnc7ik8ZEka4wrYUDIavmD4c6Kv7WP7Jet+CbpH/4WZ8HbJ9W8OyAAz67oqnNxYHPLyQA748knZ8gxzUH/BHr9tO9/Ye/aOhtNSuDB4V8SyJpeqeaCFtyWHlXQ54MbHn/AGS/evev+CqP7Omu/sA/tjeHfjT4JRLfRNdvjqVqsS/6PFdr/wAfFs20BTHMjbgueUdx/DXBiMOoNS77HTSq8ytc+bvgH+x98YfjhpltH4T8MXdxbXcSzQzJtZCrfdbcu4Dr/EQR3wa+t/hN+wV8QP2I/hvfav44vYH1LxJeFhb2bA/ZAAFKSOAQGdCzYXIGMda+mf8AgnP+0N4dg8U6N4V0rULX+wvG+nP4p8LWYdWbS42kK3WlvySrQTebtHA2YwCFzX2j8bPglpXxj+Ht/o19EZLa9hKhgAzRnqrgkEgg4P04715+Jh7WHLs0a4aryzuz8ufG/wAWB4r1XTLcWslvbWtjb2KN5aOVEO5vNRhGHTJZjz1L8k4xWpoSWcupWf8AZr3cRRhKjXEwdn2oSAxYc5wBk8nvWJ4q+E2pfC/4haj4dulWHU7J9oldcqykn94PlHykFD6DPXFb+nakus3lwGjjmvmKrvitVKhmBJdQCASc9FzjAHQgn5yquR2Pdotzd+hvNfXV/pWnbreezMqgSywkyLJLg7mO7OQMoMdPlI/iFc3b+R4X0uHQ9LmW0vCkkyJsCx3B5y4G08ZYHDdC2ATxXQ/ZZrzVYYYS7Wtuu0qeUkLBSJAvO1xIEHUAkDjIIpt3pNtZXl1YqWF7aJujmuOVj3neQJG53HkcEjIHpXMpWdzrmrqx5/q3gldD0yW3kS5uI3QzRC3k3IjOuGcL97G0gcgjjpWXczN4ZigstHaQSTQIbs29+/lyxsSyGTA2kZBbaQDk+lb/AMS/GZ8Fazp1wn269DypHMLRZJ1gIDbXYKvKMSvKk7TnjpmGPTdOOtQw6dYSWlrq23EgkYhpHJLgkLtC7mJAGDlmBzmumE7q7ON09TCi3SLNKUuRPbJvjZIwMkZK5Ppz6nqT2q5ovjHUdMv7e/0+6WCe3KHywoWYFfYn5unUfexzXYa98NoYoLm2uJneIGNicmOWFgTghyNuCRxjkjirXwv8A/8ACw9Unszqun6ZZ6XaS3UF7eYhgviPm8rdw4JHHUEZyARzVc0QdJI85/4TGHXFu9R1KS8v5Y5GPlzWMkErOdu9gZApAkVmAOCBu49RDd6WRpw1rQTeWrWySRCawG2SQfMrAg5DDG7hgeMc9627jwpJpMypM0trBKNxSMJcR24IAKsf4kbAPIIBHbv01jp0Gl+FI9Ot1g+0aiJJ52txkFvMJQ7flwhU7sYxnIzScuwRhY8O179mTxFpfxhhv9O8TRyaTcLDerPLEXksFQJ5kaoNwcbkJA6guc/d3HR/a5+F1j8YfgT4w8LWc7tdajaRajoUM8bgz3IcuYlVuI2YAYAOOcV72uqjRtYvJvOnvU1I+XIkKxxxWbgLy3zMApcNyCD0AJ5rmtY8F2/iq21Ke5aYr85U2xAxuZcgvtwMgE5OQckcZBFwrtyjzPREumuVpdT54/4JW+K5/iB+znY6dJqjWGreHp305LgwCUWu2QSJlMjLBGAz8wHQjAr6I+JHw+8NfECy07SvHukWuqahpTi7t9Rt1chXJwpGDuVgoUt/CSx9BXwl+wnqj/Ar9rPxx4GumutPbV3MsAeIlIAuWDMvzBf3bg7hn7vJNfY+meKdRuZ4obG3mubtS9sY5LlJBcbCVLCSMHbvX5gcDk81eIp2qc19zOjNKNlqy38QJtI+Bfhax1qxiMdvIVstQlt3eSSxiZ5BG7MBlY2OfmbAGOpxXn/xR8b3ngH4YzaxdvLPpdvvvpp/PeVYVX5nRZYxw4f5wSTzhSPmr2qX4eL/AMIdPqV7NZ3MNzHJ5j3RDx26LuO0gbRIowRj5gM4IJ6eZ+Pv2fdL+JfhZdP0bWF0DTNWtpbZrJFJtLkMuC+8ZKYBTaQGwByMVjRmuppODaPiC5+PHiT4s6pbzWfiye6hlaeQ6bbgRpbQZBQqcBjxtDHdgGvZfgP8eBY6MYp7i41CGQRQajHcy4e0IIA2k5O3GBg/KQcnoK+PU0TxX+z98SNT8D6f4WfxF4h0bUZra3uoYZJ3lRiQjIFXOGBLA8Agr15x2fwX+Afxn+JXxO0e+16y1nQNAkvBJeM0JhBRCA6eWPnJYHbz8uG+lejOiox5nJWZhGVnorn3TpCeJV1lZNCg0a6tWlE89h5oi+xp5YbmX+NWUg8pn5h82MV3vxCvbL4ZG1ghljIntGvLi9Fy8AGdxJUrgAqq8kgH5funvS8MaP4a8MfDK8l1TUr17GGdbeGdk+zXqLEQsiuCoYrErbtyBcbFLBtoFewftJfs0nwP4O0jxD4dupdZ0nUFEdwCPPKxypkS5IO4ZK5yORz0Bz5c8XHm9k7nYsNNw9qjyTSrKDVrW88Q6Re6nM2rwC9heTZJHcrsU5bZGm4FwFBJLDLHJO1a6az8Ean4t8D3zafbRz2EUSG6R2cmMSAp8pYHhcjgsCNx6CuP8GeCtA+HWkWek2kJ0eNGnlIsrVLVYJGR8AZJ+VygBAUY9wauQfEzVPB+kzTTyiOe4/dW0xhkeWIucI23eAcEZZSFz1BrVxSdomDld2LV3d2tzol3BCkMWp6TE9sPlknVW2Bgu08suDjK9c4GOlc34d+Oun6xM9pcWg8K67pVqiSW19KHMpIyLi1cIEfDIpyQrYZgQx4rUbw5oPwv128Og2l3BeeI7sX99uR2F1KycyB+cgg/dBJGBnpW144+H9t4uFtL4i0/Sb2OHH2SbyxIbJ2+fBHJ3oNvI65XpnA0hOz73KnTulrsRa34v1LUdSH20JZXl0jOLqEBYyoIXcQAEy7A9Qp+cccCjw94mhW9nhvDbXM9wizpHGpjuJAOpKgkHG/qDyB0FJ4m0K6j8LJPpmoadcx3YxtRGMUy/Nk5Lbo9wG4LwDis661g3n2OKebT7C9FstzGfsyyJBEqAJFkRh0zg85ABJBOOlOCZMZWLt5Z6tLqVle6R4kOmfZiRPZXCNdWtypB3M4PzIwXaoZGyo6q9a+meJxP4vvra68DS6Hq2pWhu57+2kaay1QJEEVxcIvzMyELhgjggfL3rnvEPxV0jwnqiyvp6HUboOI7JbpUkYZKrJJuI+VjkAkHcUNavw9+Lov9WtD4o05IIXla1tHZNqBWcDZgEhiSowRj8M1lJOxSXM+xbfSJr/xFcapbvdw3FxCsdyoCsoCFuGBUDaAzAE4I9TWnY3VnEPOubmeSG3t2UzWM7gyEsxjXYSFcbc/dOcgc81X1aKDVb23ubVvIuLUiGylBkgZ/kChWcHAOd23sd2Ce9YkGrwXDW9nItusaqyEJADHPzub0ZSDgkEHODg+uTV3di+FuxpeFPB+g6Tb3WrNb2VgRmMTvCVYo5DSL1BLcEbACD1BroLNLyHQFm03UdPnsNJcfZbUgIscQjChCCDtZSMAYHAHSuRt9A1izvGuVt4ltdQmc2E4uWcK8JUyMVJ4Ub1C+zZIAzhvhrWkutfumtbiKK9VxHqMBfzEljZSyswBJJ2tuDHqCOSQacYtuyHCpbc7i+1B/FWg3Gtabch7N9NknW6BjIaT5SEYZAZeeCCCADzXld38QtXv7l2Ortprx/I9u+GaJh1GeTweOSSAMZ4raSS11nQjaG3SddOmEjpEu14JkLAOoyMDBUg9SOMcYN6D4pxatawyapa6PdXcaeWZJbKOSQgEgbmJUk49QT2zxWilLuXaPdHl0NrdrBJ9ojt5S2MrcCSMspUc7VJwMAdMdeTTP7Du73wjq8NhCIvMhdjOIisdmzZVX3HK5LMDgEg49RV/V9YlS8W2MVqTb24kVxHhtvICdeg9TmrM3iG6n8MXl60shxIFaLdiN9u0jIHFc6YpJWZ+SnwuVoLm/gmkZ2jusuV4C4JGfY/SvsXRrv+xvAXw6ns2RkudBuLa5iViCCt9PgE+uGUjA618m+EtNSHx94jtlJCRSylT1+7Iw/pX0b4O1W4u/gl4LkZwUs7/U7UKcksn7mXGc8fMx/Ovpqnxfd+R5En7p+2f/AASO1Bdb+B3h2QNPFbvcXamOXcQCLh8DkEk47+ir7V9veOptnhOYsscY2lVbeSIBt6n16Cvzo/4JNeJbnQP2b9At4yJU82fDOMsPm9e9fe3nve+CYyzuI9QO2RTgkDB4Bx0wuMe9efUlyu500o80bH5b/wDBb7wRbfFb9nLXGWZrnUdKWeSFgHTaWUiRSD2yARn2r8vP+CAfxU/4VJ/wVi+EtxLcSRW+sag+iT7ThX+0xPEFPqC5Svv/AOP+seLPFv7Zvja11nxXd6j4ZuptS0yLQzbIlrbxwW52YxySQrZJ+Ys5OQABX5C/s++Kbv4Uftf+EtW0uRku9A8VWd3bNnGDHdoVX6YXH0NdeFpp0mu5zxl79j+zfxGjadps01qAhii/hHHX0749K+IP+ClutXXjr9nSaYWkt7JZTrqLOi8oEB3PxnAClunbNfYvxz+GJ+Nnwj1zwx/beseHV1m38k6hpcipd2wyDlGZWAJxjOM4JwQea+Af2gPgO3wj8Hf8I/p3ijxHc2Vtavp8jXc4kkuY/LaMhsAKMqxGAoA/WuGlhU7vsdMp9D4SC2+vz3tlq9pBJo1xKk1rHghUYSIwmWRQCGVlBKjlc9c5p/xLL+JrO2hvdQMtlZzpLDtkIWMoxIAZhtKgBs9zk45rXvfDNvrDuCXiTSoJDDtPzbiCzMT7lRxiotAsIdWtlkZWAhEUkYY7xl3IO7+9jJx0xmspR1bLjLRLufE3/BTb4SR3U+l/EKzSFV1LNrqbIxbD8mGUnAHK/KcDqtfOfwW8SLonjMWsh2JqBWIM3LRuGBUfnxxX6RftaaBYeM/2X/EEF3blY2tZjH5ZC+U9ujTI4455TGPRjX5WPI1rffISskbqVcHBDA/e+uea9fAz9pTs+hy1Y2k0e9ahf674l8XtFpsF5Jc5OJ0QBo1xztHQLjuTWvrvh+TwbElvdXEEl+sYL7JA/bq5HHf8al8JeM7vUvAWkSwu1pJNEsrlCDuYjvxkj2r1j/gnR+yvo/7YH7Uen+HfEN7d2+mJHJd3Xk8zXaRMP3W8n5d27lgMgZxgnI9iCWvkedN+8fKPxA07U7F4bu6tLmPT9QZvsc7xMEudhAfaT1KkjIHTI9a++f8Agi3+0t/ZGuLodzKUMkgXax5VvQY9VwfqK+1/+C0X7FPgfUv+CamsDT9MttGk+E0CapoJtYVCwhXjhlhI4JSRXyTnO5VY5I5/Dv8AZg+KOpfDn49aPJYOytPOqN82PutlT9QR+prHD4jmmy6y/do+7f8Agqn+ye3wT+Mp8X6HarF4S8X77yMx8x2lyTulgIH3Rhi4z/C5Xnbz9WfsR/Faw/4Kj/sIa78DvF16v/CbeGrFV0m7nyZJRGf9FnHqYmCwvznay/3jXy74Y+ACeIv28P2mPAN/r2q32hz+Fh4nhW5dpjbXJFtdQldzdYxNJFu7oxGAOB5B+yF8e9b/AGXv2qvCPiTQHBmgvoo5oCxVLqCUlJIWx2ZT17Hnriu9OGIpNLeJzJeyqRXdL8T6K/ZC1/xP4B8Q33wg1UxaB4s8La7NqPhe+lUK+nazCcPbM+MmGdU2kdAGbj95X7ffs0fHG2+PHwM0TxbZ27WklwrQX+nS4E1hdIxjnt3HZo5FZfcYPTFfln/wWq+Gen+DP2hfDPjTRzJp2p+KIT9rER24nt9mydSMYcqwU8c7Aa+sf+CVPxLv/F13o7XIVYvid4abXr+JDhbbULWaK2eeMf8ATZXQuvrEOSSTXkS+Hm7nfUhyJo63/goX8BbHXtFbxZYRIdTtIRa3UjdTbknJ2j+NCwAbqA3XAFfFPhC+k0uzW6nMlzLaAwBjlpkwGyjAjAO/BJGOg9a/WDxz4btPEdhPY3cUcltfwgSoVBVlkTBXB7YOPwFfln8Qfhdp/hL4razp1k88SadqbWZYSMBNHtYKdoIUMFCjdgk4968LG4eMJ88tmd+Erv2ah2LfgTxPaS3zSX19FDeKzeVI0JAfI27BlucgBscAkDucUk08+u6hd3AkLASxzuwUqvmKygMzqCF7DA7EnuTVTwt4NOsaf9rS68mGBtjwtH5vmKQq4BJ+Xl85weh9QQ220sWGrTJHJI+Lh4D5jFlPP3sAjnk15kqcU9Nj0I1tEaV/pumC/ivDbW1096FgmuI3bdL8mCNoBBwMYP44qjBcyWUkkLXhns7WdCscGzfBI7hjt4Xc2O+OM9QK5qXXH0q+gsbdFSGCAcHBBDnoBj5ceq4PvXS6boiSeI7qQSyiO6g2tGcEDKFuD1GPMYDGDjAJOKpQ0uNSg35nC/GL4geO/D/jHwLLp9rdnw3dam51lxCrQwgkKEk3n5SfnYHsR7itq5vLm1MYtbe3eB7yWWaFmC+SxRt0ioMhjkx9cfKePSp7y1S+WCGRpSkl7FBIPMP73ABBb15PQ9a6bwvdLY6RZRwW1pHNJdv5sgjx5igKu3AIAB3/AKCqm04rQUY2k7mDaaOviKeZYopTFOAHEqLEWKjeGUBiRu2k7Rjp1wcUun6BY2GvRadObjSWWDbPKZNzBxgsVYfLtJPVunPWvRdGlex1CG3VLd4Y4sDfGS/3ihGc9CCTjHftXEfF29t/FXhvSCLSO2uTclvM4cAKdpXbgcEfiKyhUtKxTGnXl1OFhcxJA06F4pkG95ipLEHHOST17ZHUYxa0LWLSV9PmTSYdRXzFhGXNrKY5MqseQuFbcg++MYzXKQ+LJtW8OW2pJDBaxW2lJdfZ49wV282KPrng4fggDGMd81o2njC7gs7JkkdFv57e3Zg2JYw/dXAyNpUEDGOT61p7JzdokU6nvWsfOX/BVP4ER/sv/tq+BfipHp02l+G/FDJYXEELB5rOZIxGwYj5WZoiGGP7pr6N+HfiKz07xTYXepKs3hjT7yK1uJSxS6gG7MjovUFVySoBzzyK+cf+CxPh+aL4D6Lc3GoXd7Pb6jCyvM5LDKSKMAEKGwuC2OQT0rtPgleS/F/4NeGPEt5LLa3Vpp9u8qRNkXkgjBZ5SfvM2MZxkA8HqT2ThJ4em5PU5KXuVZI9C/bZ+GMmva/NpXhLxfNH4KuIPIYaZKqRxszEu8ilclWXkElNrZ65NRzWFpN4StI9OhubCe3KRQPDMlwqwrFtYM65bORkllIPyk8Gq/g2WLxRZWl1cxPFbarb+bJbQSlApDunBOe4J6dTV2axk0z4aRaraTtDfOZApYGSNTHHuBKsec4AIyAa55y5IqHY2p+83PuSeG9d/wCEPsmvbhC93ZTqfPeyO4fNhSDjJUiQkHsCQe9dVrXxB0XXPCN5eWCwSubjZdiVHLKTscqCw6dFyONwwB1A+dJ/ifr3iLQrm5jl02zMltKAiWjOu4KWG4M+Cu7nChTjjPevbfg5Yat8Y/hPcx6hrLwWUardWdvDAFNjKNofbJu8xkLOWCOx2nuaKlP4dRUJ2R4l4s/aI0nQvibY6LdWGjavfWUZuZw8uwWwkUwq0BYA5cEExn7pCnGQCPV/AOsppWmBNPvLvTNOhQp/ZtzqkxsCrE4IiBMYJVmwQAAR05Jr8pvHPjjUpv2yfEa3l5eXqrqM9uxedkdo48hV3LgjAxz/ALI619n/ALIHxAgnu20RrK6mtElQf6RdibiUrkcp0G/j/d9666+Fjo3utSaeIlZvvofQJZfE+jXf2i3sbZ5Y4F8+GRoWt1QgqSo46EqUcHqQD3qHQLq01WHUL6zhVZFeUCF5GzKACp8pm5CsQWVTkZbrwKf8TBbeChDBBZW7m5E7ZGU2KI1YoOScHJPJwDzjtWPbz/bLSeZIbWIh4hgQgjOFKt7dCCP4gx6dahwvLQHJNnsXiCx0uTwRLo8V7Z+JftV3a6npesoHSaNBGfOglhf5lYHHbG5fTOeR1nU7LWkWO2tjpNrczmO6dbMssMmVRZWaMlg6k53dcGoDAsGrWRkMrxBy21JGRgMA4B5x6dOnatfXNRkvdX1jT7Lbp6amuGmRQ0oVAwAJwAW2jG7AOKxcdbI1Ufdu2U00DTfD2nraK8Or2jo7K/2gfIWLMS2NwJXkbcjk9ulVU8Jrq2n6Y99eT2zSTgBpCvlm3yxeEFDuxuVgS2B84GRwax9OubkarZ6fcTm4ju2DggFAgKGXbgHBweO3r7Vo+MfiIPA/jibw5b6dbXOmyqs6LcsZWgzMcqhPQZOR6Y70pN2avsTSjGV0j8+/+ClPiTxL8Fv2rra4S6uLLw5qmnw20FvbMu2OOBiuAwzkksJd2Af32OCCBlfs3/8ABTnxP4F8RaXaeJbxdS0y2vluFuJWKypxtGSF+Xt0HGPevsv9qD4M+EPjF4du9M8S6Kt8RAk1pdwy+Rc2TEr8ysARnGAeOQOa/Jv4jeDk+H3xH1TRba4klh067eGN2GGKjp39K9TDwp1IJNanNUlUjK0T9tPAPxnTxb4cjudJ1fTr+CSIXLXFsi3By0TAmRTkEggNnAPJwBjFXfD0zS38BluIrfR7mcQyXQYFdNk7+air8o8z5Syg4JBOFyR8y/8ABMjwfb+E/gHpGtRlpr3UhcSSZZ1TarMhTbuwcqzAnvn2r6D8WeIR4e8ZrodrawRwLJCJWUbN/nkDcNuCHUjIYk5yR6Y86dOCm4I1hU5lqdRZ2Or+O9Zs7DTNSNioY3haZUWK6VASygHCksAcbTkk5z3rkdY+G+j689tBpujS3UWlyiKK9s9Tks7u0R3ZwySrklQXI8t8qMkA9AOl0jSpm0WaKTUL11gvZYNwZRI4izsJOMdHIJABJAIIxTtC1KW9utP0yznurF9ZQXEtyHWSQiOSPcjZX5g6MyknkcHnFZyTi9BtXM/TfCzx3U9lphvtOkmKqqXFw07hkQAyNkgsQR1ByflIGa3vDHw01PX9JS6s30a3jkYh45dSdCJAcORwMgsCeg6nuMne1/w9YeIdSulu7cl7Abi0TmIuxcAMu37hHtmvPdb8aXnw212+0mzEcsEMxcPIz7mLAEk4bGee1Q2y6lFaH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8099573" y="5892810"/>
            <a:ext cx="936104" cy="79208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78513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260648"/>
            <a:ext cx="8496944" cy="6192688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 лютого 2022 року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світанку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напала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довжині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кордону,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Луганська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Чернігова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Білорусі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окупованого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Російська армія обстріляла із артилерії українські прикордонні застави. Одночасно були завдані удари, зокрема і з повітря, по понад 40-ка об'єктах військової інфраструктури майже всіх регіонів країни, а згодом російські загарбники почали знищувати цивільну інфраструктуру мирних жителів України.</a:t>
            </a:r>
          </a:p>
          <a:p>
            <a:pPr marL="4572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землі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нікому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віддадуть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– заявив президент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Володимир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Зеленський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" indent="0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Збройні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гвардія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поліція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загони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територіальної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оборони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розпочали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чинити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запеклий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опір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знищувати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окупантів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зачищати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нашої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Русскій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залишив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нашій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землі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страждання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неприємні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підступні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сюрпризи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вигляді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вибухонебезпечних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вберегти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рідних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ознайомленими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видами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небезпек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воєнного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стану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Адже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«Обізнаний — значить озброєний»</a:t>
            </a:r>
          </a:p>
        </p:txBody>
      </p:sp>
    </p:spTree>
    <p:extLst>
      <p:ext uri="{BB962C8B-B14F-4D97-AF65-F5344CB8AC3E}">
        <p14:creationId xmlns:p14="http://schemas.microsoft.com/office/powerpoint/2010/main" val="28248780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25648" y="476672"/>
            <a:ext cx="7834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1941" y="198995"/>
            <a:ext cx="7847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ДЕТОНАТОРИ (ЗАПАЛИ, ПІДРИВНИКИ)</a:t>
            </a:r>
            <a:endParaRPr lang="uk-UA" sz="2000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utoShape 2" descr="data:image/jpeg;base64,/9j/4AAQSkZJRgABAQEA3ADcAAD/2wBDAAIBAQIBAQICAgICAgICAwUDAwMDAwYEBAMFBwYHBwcGBwcICQsJCAgKCAcHCg0KCgsMDAwMBwkODw0MDgsMDAz/2wBDAQICAgMDAwYDAwYMCAcIDAwMDAwMDAwMDAwMDAwMDAwMDAwMDAwMDAwMDAwMDAwMDAwMDAwMDAwMDAwMDAwMDAz/wAARCAFNAbw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4v0f9n34a+Bvhrf3tlpet33h/xJdW9tc61cW32i40gBZJQIDGxjRw2xRKDniTgD7vz1q/wIbVfiPLYaJr4ubeSTdFcXdjJCgt9vEsxC8fP8pwpB5YkLzX3dprzfDjUPFL3WkQeDdEeJfstrd25hjMvlPvliQlkWUNtKZU4aV8MOFbO+H/AMPvEXxq8Yafpt9c6olrYQrBeSRm2MsSm4CRFydqEoSCVJ3HDbSRlT+aYPPa8OZVbyvtdnlKElHV3PKvg58G9H0zwa+lnXLGOXxHoizXcr3AtYl1FZ3ltjFIVBACBdysAQfMA6g116fsq+KPh3pOmrfywyiys/tVo51RJba/iM4aSJVbKu7EqdytglS3177xv+zhfaj4s1W48Rz6VFpcF7uudXit5vJiBJMULSSZAjHyllVDnYeoyh81/asu7L4X+EpL4La6y0kkmmWUMwniazZSHlEfyosYZijZUMuT1IBJxp15YqrJQkve8utkaUaXtIuz26Gh8LPE1h4X8fahBJaw6hp1lZQNb2M0TvLKk0m5IuTiQIjqRvxvWIgdFruNC+OHhnxl8UdOtNQ02Ox0a/T7bE0F7NF5k2FVh5UjhAwck5Y/dVgApwteLfDO6n+JXwUj8d+MYn1bXbzVDPaAXdvBfzWUCeXHMJGImWJHTYWQ5wSxOCAN343ftleEPDehW3h06EJ0tGgudOIv/NbTp1QAguq5ZFDP/f3YzuLbdu1bB8tVUVzOVun6EqDclbQ90+PHwS+GPwv0KXVNC8H6pr17qdpJdaPErecZGQxtM8e35mysnmAYKgKmM8V5vN8Zbf4b/A9o/BWl32hX/iYgajZWtg0d1Dc+WP3hkYSBY2XLbnGchsqACx5vXfG3hDwj4/0HTrO91aLUbW0S1g1vVbN7+ezjjbIhEELEPEUYBeM4ZCQjDNey/C3x7oXxi8M3msuItD1tLW+ncppQ03TtYgt3Y/agr4zIsY+dBu+Vl7nhLDVKdJe0vLXqXGMlDV3OC+Fvw18OQeAlc+NDb+O7/SGn1O5lv/OubFA4EkUyIXDqQXUkJvQFeQFrD0vRJvh7pXijQ/Duj+G4b2e4+wGefZ9oubaaLLFluIHimztBZlYlgRjgELW079puW/0qOwexgufEulX0V5YatbiFGNuShkjkiZgHBR5I9hHK7egFdBq3jyb49fGaG7W1kgt47aS3lktLNrdoXeV2jc87cFMKADgLKx3DJAhVatOs5vRPe/lsZYePM2p7HIz/APBN7UfF15b+M7rxxJY+MbKE3L29tbRRsTGFAaBIkAeHBTDDqCM+g7j4U+MdH/ZuTULdNNGkzabfwyX0MsjTSXCDdtlQSYRoisjkrkuMbdu1Wqfwp4t1Lxd4ScpqsukyancxxLKQkqC1ik8t45GDeYqhNpYIw3A5OeTUnxsHiLVPHk8mn3Oh63Z22nLN9jaz32SCSJEM0SB/4B5WDkqQxGWG7NrFVsQ3CrNcr7LsKUpctnb5GxrGg+DtW+M2h6taaPJJY6pphNtdWxkSe3PlhEh2YJEoZkcS9cEnqVx4/wDtRfsrCC/8P6lb2jTx31uLTT7qzgke4aOPKSmfC4Qq4fB+YqR/FuU12UniC/8AA+veFtM0u1l8Ta1dW02q3l3ckzJds+GkgIU5jt4yUAAK4Jdiua9Z0vxzpN4L211G/vND07WZxDEkl884t4Myp5e0MXQ7GXGVzkE7icY4adephqsXGV4M5ozjBrl3Pmb4DfsO674MupvEetanoOhWi20mjjT7uza3v9QaSPYXBKcFo2kUuDvJDZFe8eD9Q8Hab4+0LTfGHh7UPCHj1NNhGnNoVk09mYmjBEcgXaqSMixmRcMf9oggCW+NtJ4j1DSZ9b8OWljb2keGtIoY7jTdlwrC4ZhGFmVmyzSEOSCxPStHxwunQ/E3xE3jHw3b3vxC02zW7sL4TIkUEh2C1LI3lIyKdzCSNXYKowSevprN1Wjeet9FbQ73UXK3+J85aN8VtK0/x3f29xZ3epXn2qW0uLlJglvIFL+XJBGrAwqjDKrj5Sw4ODn1LWvAukalqOnDRPGHiO2uLxlnuoYnZ/LjZfJEnm7MhyY1TeCGOxsHktVH9o2LTviX4/i8STLqVh4yivlTUZdNsU/syW3+ZUdIyjSl9ihj13KVYAc13GtePbfTdMgksktZZJLdFkfCoDGTnHzDOCScKSBknp1r1KcKdSEZU200d2BhGrHnTPOtb+Bugahr0F1rXiDxjqOqwQoEu7mRpYZoss3lkgM/npIrHczMrLOuSAMV3vg34MWmkwaRqPh/UfEVoLK5ja/EUS5dVkUgbG+ZUAXbuV8gkltoYhuc0OL7bcyXMtxfS27MTJKFZ0DnJCmQjAHoF46ckci/4a8fav8ADzW3W519rHT4HgluJtXtp0dY4twKRGIBY2IKgsV6jlgDiumrTlCLUHfQ6q1Gy5lt2PR/2pzpkEF34Gm0e50iHXnis4bj7PG7X6WyyLDHGyLvDSIuQgBxtX5fmArn9e+CPgzWdASz0uy1vxNIbJ7e3srxVkEVxCi4s7i3CxSkGRgqsQrfvFwetbHibUPC3ijw+/iJr57zULaVmstKjiW2nWaRxL8s7GNIvKkeJiRlcFMg5QUv7O/jbQdY8RzrBpureGTqMDf2rq0+oW62jpbMxyDtUISg/wBYgbAAIBdRXj0JTjBzitTz1ezlFHl1jr3xDfQr3R/EWjafbf2XaPH9uVYoo/LDlIEzuXzHtwGDpyybE38nNZ3wY8N6r410rTb59Fv7TTYGgFzfXCeZZXDSu5j8l1UR5lby1WQsCCWX5gwNdn+0h8NY/i7rGiaxHolqP7BhEUV1dSBru9V5DOpFySzMQGaJgpG7dkEHpQsvGd/afD+Hw/dW9zYQGSJoPs80yhSu0xbI0YxIEZIiiopxgMApLEqGX06l6zVpSWq7NdUZLBTa52tWcvca1bfEPwTquoajqayNpU01hZWUsUUk7OiRAGVS2Y1yzNkqxYqoGMZNbS9VvtJ0FJbGKKG+aNbcTqTdtaxoMszM/wDsqh3KBna2DxiuqtvgdoOm+ONQvNOuta8R+KdYMcl06O8zW5ZNv7wOAyjdHISPvrs6YIJtaPp2oW2n6zcNqaafdaGolnuJLpUvLdgqnBVspIfLAZVYZILnawBq6c6FOCgnrcmjCnZRueBfHfxVouk2GqeEPDXiG61+88TNBbaVFBIbm2ijnVPtEkuIV2ujRnEKAtEW6noPWbL4Rf8ACuPgSPD+na4v9k3a25j8iJo7a82MC0rSMFUOGfn7x+f0IB8+8AfDPUP2s/Ger/EPX9ck0jTnjfTtCkErJcpDGRG0sKq2I9z5GMgD5hjoR638Cvh34l0XX9Q8NRWutw2i+YNPOo2olgikUBNxjYCJFwGYKpG5s7fnyR0YqvToRiqTvrdx8+5vWrRpWUHojxG0+DGn6zrVrZDUE0/WtwmluBdRT3F2DtKjfLgD7mAUIIUt0JIrutY+APjaz1/RdV1XxnrFlq+oWjS294sEcM91GJfJDuyjfNIAp6qQfLY55r23wV4ttdb+OckOqaBo/hiy0q3lvE12DSY2mmuYESVDPIykCLzUG5Y1XHVuEJrr/FfinWvGEeh+LLfRbrRhqE76dDcW+pxG1xtR45kKow/ftvkZ1cjcZAyhgcmKx8lC7jpb7iq2Jg6b93c+ctG+F3jDxN4njNwNbGlafAQwvTK101sgX9/tyok3KwDbSSCSvQAVrfEvQ5/HXxD1HTYtMghs57dL223xpZtBd26KJfmm4HzFv3bbcFicuCEL9V+EGl+GPipd66EgttannEstxql4J1gUku0aoUZWnaLPlFsLktyMBa6fTrLRfGvjqC2g1HXLxbnEvmwRmCW3uVjjSZZFeMMkTRqNyrtyxIC8KT5eIxVOL5oJO67HmOcFuro8x+Fup2UvivUk0WS5vEWf7TBcXFoirMqkIo+YBVPzk84PyZ4OAOB+MPgjxJB8ZfD19rdnrFrDqWpG5tvtlo9rHdRq9wwmik/ji5ADLkDGMngn03W/GnhjT/EgTQbiGSYy/ZnttMjNs0M0MeFkCL8gf5fmYD5lYnIfcxxPjvbXeoaT4Et7vxTrPiu30u6lsop5rmRkRHimHlQ5IUbAgAbj7yj+FsZYereq+WLXNpft5m2D5frEWlczfDGp22u+L4ljtbeWRGV4LU6iVneRgNxJdAjYDNgndjODwDWn4gS1vvFug2m2y1Oa2mt0aOedJYIbfyVQyP8ALguGLE7hjCZBABrzuP4oaL4E8HyaHpk9sILa5eV0vR9p81zkCNnIHmAsSCqnaMHjJyev8IeM7C++Igu9QttOLzrAZLmS3Bt7ZVXy/MlVCUcY3Aq23ll/vEV1vDVNmtO/fzOZ05O9o7X/ADPfPg5+1KYruxs9MuNWh0nSr5r10sb+MWTxnIaNkCsMZSM7UJJViQRzXjnh34yT237X/iO+ltrXVLzxnY206+ZcqUtriKQwF9oBBwMfKcHBPXBFUdG1K/i8Y3ej2d3pujWt7Zi1gOfPlEKsXkklMW4bs725OAeSRtAHHXXhnWLLxj4S0+CHSxZSzXOgfbhO7Tag93GzAsxwWiLRHAIBBds8Nmu7COUJODe524etVT5Ln1/B8Z9XvdcutMl8TaRNqWj6gJZXubD7L9rt1hMr/utseApVlzyzbuo/i9Guv2s9CuNGjn06S/e3mhMixXFp9nlhVMjLZdgnzKQCzMp2lsnbXzl8I/2Z/F09/qepa6bq1stQjbTJ57i6fyIgGBzHGmZHJxF8xfpu68ivT/hH8OtH0+Gxll1W+8S2dnILGbT7i1jtHZUPSJ2jUMq7QcPlmAHzV6NDDylBS5j0aE67Sk2dTrUcnjPSbxmhsIJxEizfbSnko5AUmJg3yjcMZbPJ4GCK8/b9mtzElvHNaA2483fBOzGR+SQq4GWPHPGcD0w3dp8HNR0jTIbrTdEuZbW/vTEmom7S6itlZWEu1nB28og2BG4JAPJNaPhXWtOh0ee20y6a4uY0aKUCFjG0iNh3Xg5IPBAGRwema6adBLRnUqs+p5xJ8PxqVppukuL9JLWVry2jltZIljlUkfK6DbuIZhgg5544ravfhnbeJ9B0+7tbex1iCxmdGjmtF/cALyRsG1iM5G7DElgcAmvT7Xxhq0mhx6ZfSwC1fG0uBIInThFWXaGTG7OPukscjOCOd/su48J296630ziR2mV7uV5o1JKsNo3qVA5AVTtG77prR0YxKVbysefxfs/ab4p8MzW91YTxxwyfvL23gj22rbhtZVYuF7EcN9zjFQ+EdHu/AOnXdpJql7dGxtY4YFuIJHn8tZGbLTGMb8ru+VjtGQMEc16raeKLnSLGLTrWJbu/a3ilurewsGYREgNkkD5ThjkAk5YjHevlD9tr9vOL4f8AiKy8O2MEtvrN1ah7kzoY2t4n+6PLOdsjbW+9yFHT5hh06Tm7RKqTstT3640S4127iRL65gu5IFa2tp7yQO0QBbaqSEps5zhQCCvBpbzwpqugm3htrxHnuohD5E8yxS3IK5dNxxuUgHgYXGctmvkz4d/tuQ+HF0XU9fmLWFnc+TfXFtLsvmtpxscq38RR9kgB7KwGAcV7h8Vfi9pfjb4f+HNftbfxRZNZXn9naXeatpL2Ul3byjfFPCjnkDDoSvB4B6114ikoxV2tOxz4Ze0bsnZHoul+G9ZEslsNM1DTIr2ICVkmVY+xX5WYggls8jnGQa+MPEf7Tfwx0H41ax4c8UeGNVvdEt59kd3c3ckN3Id+4TxkbQo3DK4X7pFesj4+/FHUQ2keFTZxpcRbINcvFWbZsPIIYmQjPGArsqhcAYr87v2gfh7438JeNrvVfF8dxe3OquZTqJnNyl4x/iEuTk/7J+YdCoxissPRVRWmyMQpL4Ufcfhr9jD4ffGr4v6V4u8H+N7rX9PjCTSaHf8AlfblaNRsRXJVJFGEBHU4OScmvofXPiTpvwl1CKPxFpeuaUIo3ke7XQ7udY2ZizkvEropOSRggAEDtX5dfBbxJBq5tz4evtU8O67p8KkqLj7RFqEiKeVUlZFZiOil+Two6V9X/Cb/AIKO+LPh3FHp/wASNKbxDo5cRfb/ADGk8rnGEnQ/I3baSGz1FRWpVE7R27EUqtviR79Z/tRfCzxmi2ln430QmZgoS+ZrUw9O0iqMjPQkkjPFTTaj4e0uMLdPpskOqbx/aFhiezmB6Bn/AIQfXoDxg15h4u/Zq+F37eF1Dqfh/wAcTWN5uMgsbyGJbkMQfk87K7wCeC2Tx1rzDxJ+wz8bv2Sr+LUvBnie71GzsMPJbDzXIXqQYHB3oM87Nx5yAadKc37t7HRGVG2iPq/wnfeGdKWwfTbXUNGU2y3YM9zLLbybS2WPCoq9iikcDrniqvhH4dXXiTSPtlloVteQTSMQ8Oo32wH+IARNgAnJwxZhuwSRivmjwN+2H4l0/wAW6rofxW8P2PhbTNUsG00XcljcQWt5KOqvJnG1uvIOMEZUZr6i8BTSxeEbCPw7qVqNGiiCWy2UMMtuqjshiYLjOenrWjv2IUObY5XUdM0L4s+BbS10vxBbM/gK0udRutK8Px7Y7e2gAaaaD7QheTOVLA7sEYUAAZ8xsPize+KNSabwhb2Wkrosia5e6hqEEs99KJGQwytsVHDSbxgMTkujZOST514csfE/wHk8O3V/aX9/e3aSWs93pRE8LI4yY1O7J3orLtzgjIwGPPo3wV/Z8sLLxBr2rDRrjxpr9zpa2+mxxgxuLm6lAtzucCNJIUbzctkKYsZzjHxiw1GhzLmu1s9DzJuKm4X9D1TxH8ZfiDrXxl0/SUm0WHSrTS1h1BDdxvFd2zbzcOqS4eZGkDAlPlTyc9CTWbrX7SvgP4k6PrkfiDw5pWqrp1vFZ+TqURitbB1kdQQpAk2j5gS0xz93BIavm7wX+x3qWhWOk61c3k1/LpF48dpb3eoJNtflpY1hJ+VfMDZYnGST1BNe3/D/AOLSWAfwz9lFlBa3psLexNoJ7y9kkBkjmMlxEVeMblYpJISygqflYEceNweHjL2kZ+8tXbQ5r8qeupN8J7wap8RNW1Pwl4Y0i60LSES2iur2K1FnpUz2pMZuYpSFYMY1YBShAjJG7a2PFfFf7H8Vv8Sb648Wa/YeIdW1rfqMAhBJ2IB5TRtFIEIfhAoBHyKFYDFepePfiFc6Z4p1TSvDC+Fre/d/tBhhZbWK4lhiYsxjCqke5RMER1IG9QGAJz558Dvibc/Gb4mWMmptZ6trV7b2lraTOTa2vh+3WQxR26uA0Lw4Ee4eWzM7sM5ya6MPOtRoSq0fha+b+ZrGo5Ky2Ov8VNceD/A3hyK88LXsOiKxilv7rTxbrfxscO0T4Usqr8wBLgZ6EYNc7oPwYm+Mnh7xHqGladLeXWiadNcQyNIkHlw5AeIIu4y4Xac/LjIycDFeo6vPovi/VrK01S51nw/PBeBLaxupbi9s9bmJaL7QJGIUhB1zhFz9Kjh8L6T8K9AP9mfErxFa+J7zzoJtT03Tkt7JbVWkaZRcEgiRoR/q1JLER52jk60c0pukovSVrvdhLFKNJRitTzT4W6Ffaxp2qeJ9N8AXl1caFBDFeXk0byoPKLs4lSZgAVAABKNjacAFs1ci8Uaf8P8AVtRg1a01qNb3ToXV3tWtkCGJRE2WbMWduAV+YnbjivZv2YPizqfw58U63p5RvEuh6jYXVxbvLJA0l+Io9n74EkmVYpDFtDbhg5XbivIfHXiHxF8U9LvhZ6T4d1jX4YIoJdPCSC5kdiMyPFIpyVKJskV12rkEE5I4ZV54mXLLbo0c1XFXXK9PQ6/4W6x4G8c65Fc61dNcWN9OsdhpjxAi8u4xhpJAoLYCgAg785JDg4q1qFjplncHWb3Q9Oj02a0uY1jtNQItZpbZ2kDS7wTJH5fBQyDJjAPUhvnDwJ4l8SR6zf8AhzxFpNytvpe62mjlfyDZPI4yjSDgLkFQPmAzuIAUZ9dXVY9DutW0m21+2s9A0S3t9X09L3bG1s6ufKt0RkkDDcxkY843IeNrCtpZfWjVTlK6a2Eo1PhNHRP2i/C2leKodbW315PFvhSNbHT9Gt7llinWQKp3hY1JMrNnyypJJX5ipOOo/ZB+KaeK9Ub+39Pngs7mc6Wke7EBcuzebAGOPNVwww+9sAhSAxFV/wC3JtEuNB12yudD1LxCGa7m1r+zEW+vrghS8p3qEdAFzHIFLKRvBBPHiXxw1a1+F3w9NjpB0u7bxHBDNcanq1+RfWt79qd2jto4QAhX5eXAOFDdcs+8cuVaHs4Kz6GkMJNq6R7F4t/Z88R+I9b8zSry+8Gac9oNHXV5LH7bb+YCpmCMckg4YYLZVsqPkLY88/aO+L8fw18LaHYaLqulal410KCOxvUktbxpre2t1ZUkYzyFCSWPC4wGztOa7z9gE/GGH4banb+Gte8K3Vla6yLG68OahfXCXFqoXbLcieDHkDLD5/m3sAOCcHq/iJ8H/BX/AAtiM+MtDOq61rcsV7fRafrtzq7XKomxHKNkLtdQD5hkAHQBsqLo4bkSpVteXsbwjJQ9nJHzv8L/AI4TeDfiLpsR1bRtRs4LKPVS1xM9w0ltKE3LAr/NHNFtYYjwSqnIbHHr3iTw9Z6zqMt1JcnV0hkcxyDMqeWRgfMow3ABOe+fSuQ+JXw58EeK/Fy6lb+IfDGkarpEkkD6TDBKgtYVJVEhIUgxhAcFSQRtwAG59+/Zt8S+EfAXwrtJdR0m9tPENlcraTXOoxu0Vy7JGzSxxMVCwxiTcchyV3nYMbh3OvRow5op69Dow0oYeXLfc86g8YalpdxJJZzz2012FtGlhjkYuhIcLjoufl5xkYOCM1l28M8etC91OWW9NkcxwXXltBvznLKVO4kkn5iw9q7nxb+0Jpnxf8ZQaT4d0eFotMkMiQi0CG/dj80hkDAvuC5JJRQMgBSDWP4qkHh7wzMl1JYwJHM08E2J52eN+fLcopjzwwGHJIThWOcbRxcZW5la56MK8OblkzP1fWYItNgt9P0y1tNMmuDeXNjO8k8F1euoEs7N8kiuwVP9XsVPLXbGu3LRzwCYRjR7RZdPt2edo5Q8hVgzbiPNBYDJx8xJ5B71e8aWes+F7670vUbG5jtLKXy4GlIaIybAwZM4+9GwYcdCvPJxz1vDeW3hYy6hcabcXsDAzoIkjikjJLrhHLEPnbk5I4yMc41hCNuaLN4JJXg0d1qXxou7yxuNPvfD9vema3MMUUt19nthGQG8uYlWVQWAG4bcbhuO3pnar8X7bW/C5uH8ERRaRpKwWmpak7+QNLe5I3GNflkaJVDYI6NgYYbRWPYx6bf6tNrOsWlva6faQ3EmpaTLrQmuxbBV8uaKKVkwkm4KJQSASw2NwS/Rvh7dX/inV1tdL1fRrzw+tuFsp4vttnc4WOdUFyA5kLwnJ3LjDOuB86jjnKDbi9H3OKtikpOCepo6p+0jo3jLxTNpviHRb3W9OsNTnslvJUXzJlYR+QkcpkLKh54jkIYgbQMMD5f+1hp8mga2fDHgmbxBND8R7dftmnWji9IsLdyxYRYLhlIbBZlY5cE45rrvjjZ6LqmuwXsk4tdF1C2F3dNZww2UUJjMjyIYkSPKoGZfMCA7lA2gFRXlvwC/tRvE03jPVLuW3TxXi0sYpfnkurQSbfLZVAwjeXl2A+bA7nIISpwTqxtZd1ucicI027bHX/CjxR4p8P8AwjaHT7aTTNA8D363eoWl/aNa3U8DhEwIiJHD7vLAUD/lsCGYHaO9i1S4+J2pRXc/iGbSr82qb7G7kW3t7i3fEiB5n2BmzsACsSCXHAGW6jwd8YH8GaBrmnW9ofFKeJ7COxmj1SzgtRmNnUzRhcyOxRwoZmLcL0NeceEPhFrRvrm1fULuczhBc200xNvbs370KqSk7AoyApzndjIBY1hCnSnU9rJWf5mCpqpLZWO40Lwhqd9czz+Vp13LDAkgdmeWSzKPguBG0bAnblUDctj615l8TtW1y/s7n7Fczza1qE2JmnsPIgvFWTy4VdpGOSiyM4bDhpJFGQRmvQfiz4l1LVfCTWvhKNbO3k3aePKsM38sYaTCySHfHlSmVC4wGUgsvXxbxV4U1pvhxptsbzUJdUghihgtowZEWMmU+cNoIX59pdHOPmQg/KKyjOFSbhczqVac9E7W0OuX9oK2utStNUvpbq1Op2O+zs0tgPtEocxkSzq28u26UEZUgADDbsVxXwr8a3mpX7WkEzNOl48E7ySeZIm4qEDM3I5c555xk9NoxbDxJa3njPw7pMsy215dyS2kwv4POt4FclUzGw8osGdm8zGAc4Ar3D4ZQfDPUPH0lt4n1/T9T8QztHG97Hdva2RkjBDSNM7FQARhmb5SQoSPaCa2hk7nS5YLdb/5HPCjOc1Tj954Hpug6tpGsa1e+IZ4bDxKk4e62kLd/vgG34wdsmIwP4CPMzkA86LapFD8PbE2bvLDpWrRXMWdxMZEzLIQNxJXYR83OACM5PH0/wDt4f8ABPPSfA3gafxv8LvFR8WaCkP2nVtQF5DffZiwUEs0PBiXgliCw2lj1JHxd4n1HWPDnh+50WxaO7sLyxTzLiyhSRVYk4YyAfxlWYMSCRjPHFZVMLNzinq120OilSlRxEb99z6RvrfTdc8cXd1Jptndq1ovn21xboUTBAyJML5mAzDIOFYsdoCqD1mheFLrxTZWun6MkWl3cjb7m4NlLbmzQMrKkgJYPGu7Zkc5U5Jwa+cvD/xltlXQvEMMOqJa29nOL0wzLK0V6AQ6lcq3l8rnJYFT6HFey/Cr4/3kkdvq4tZtSLO2oX147/aIRlPM8h3Lkq23J3KQQ27gnBCoTrUJqElddjVVJ0MQ4VNU/wAjpvGX7Ndh4P8AD2nGBpdPv5c32oLKGtkmkyd+WH7kRKpfKqNuR0bBrx34t6fbaN4U07xLpllpks4ey8SQvbXa3LXdrbyt5zDa3RUk2n7uQoPDBqyv+CjP7e1pr/iPw9p/hlrmHXNIRvt5RyunwrLEymONSAW3xysrBumBjnmvMP2J/C9/4m8b6TcXlub3Sfs11bRvcR+Ys1s5aEKATwSZGxjH3SR0r6ZYSnyKpJWZ6Kpwc7pbH6k+AvFemeKfAtlpVjqLXFrHCu1pIZZHtllLcBgRhcKcLvK89MV0H2/VtMt5rO8SHVtLSUypdReWIYQMYIUgEg4J3YJxtyew+P8Awh+0RqfwX8CWPgGK1l1fxt4euLrRpYZoZp3kS1uEMbAAg4e0Ykbsj5WIwOa7z47ftgW3wR8M6BqzTHUrPWdYsre7hL+Y1hZzx7yzqCdhMYYoTnJVsZAq4Upv3Y9DdSXU+h4o9LhvZZrXS4F/tJRNNcQkK7B+C5OBknA4OWxyO9Mk8JaXp1rJf6F59q0Db5Z2uHiZwDmRmZuxAOTwMc5HWvn79oP9rrWG+IupaB8KGk1i2sbfT9RuL6IIsZXBM8ShTnG94omPXKsAADkfNX/BQD9snWPjb8Wo/hp4adoYbS9/sy5aOSSBtTlnSONoWbKqY45dwXd/sk5ANa06LktRTklsfo4m5bGJDZI0SlopAh80KD3kUN8oYgHPPX7tULzwzDK9lJKkNtPb7gfs+5FcbcNEScHaeozg9+Otcp+zVonjnwB+zXpdt4uhmmu9Gso7fUrmXEr26lyqEuCAzA7UPbIPOOa4P4tftf6R4D8QaRZX2oapbays0iR2cTSWzMAoUyyofkeMnaU2kkkNg4BxyOVk/IucErR7nuurSWtxFZLcWNzG425JZGUt1UjBwfU8Z+uM1+RX/BTfw/8AZ/2p/EOsLcW01vqhRleGdZBBIkaxvCSPusCmdpAIDDsa/X7wp8JrL9qTw1DquleKJ9D1uCxa3+wSzeZbXzsUdZXiUhRIpU85HDFeecfI3/BUr4VfC/4P+G5pviJoNzqfjXUYng0mOzK2khx/y1aVF5VSf4iw5wAe3kUeIqUK8KSg3zOzt0PXpZPKvTnPnS5VfXqfmRpHjK70u2kkhMUkxiMUckiCTylPDbQRgEjjPbnvX6df8E/fGvhr4/8A7B9j4fkj02y8UeB9Qd9OTfk3dyG81F8sgkGZWKHZyGUOBlTX5S3e/RJyiljA5O0HsOw//VweuBXs37Fv7Q+o/AD4htd2twI7HUgiXERyFdkbKspHKkcgkdQzDkEivdx1L2lJzpuz6E5XXUK6hJe69Gn+Z+oXhv4I6L4r0+S8vbSc/wBqQLf2E1xcyC7iDrvVXCsoVkU4O0gY5xwKxfiB+yn4e+JWj3ukXkbSWbSbrmFxHJg7Rk5XLIwDYIzySOQcGud/Ze/by+CPiP4o3Hhm/n8SeH9Yv28sak8STWUbCUssJGVKEBhGGCiMBeQCxYu/ar/bY1j4Y61a2mgeG54NHtpvs+oawdJCCSAnOYZFcJK7A7gWIC8DGOKwoyaiudWZhisNy1mqUrxZ8p/tK/8ABJfVvAtje6x4L1OLV47d1zpLI63cYPBCsx+cb8BQSCfVjxXg6/Evxp8E/EdxofjDS783EA8m4gv4zFdxIOAC7DLpjosm6PGDtPFfVet/8FUJ/Dt7b3a2OrXtp9nHm+ZeeW09yEUM+MONm/IxySOhHGMHx9/wUT8E/tC6JJZ+PPhna64BlIpbe48i4tM9NkpTK84zjg9x2HpRxHMryV13PPqYSa0dl8zynwhq/hbxg0N94V1mTw3roYEWikozv1P7onY4J7wurZ+7D2P0R8If+Cj/AMQvgPZpY+MbQeKNAjfypJ8eZHGCDgFtokifkfLIqnPavnDQv2HL34weEdY8QeCU1CBtMncSadfYLuMAhI5kAV3XJBDBOxGRXFWXxY8YfBDxJLoviGzuJpbBjBLbXgaO4gQ8GNXGHVSP4OYz3Q9KHThLWGpxVISh8Ssfql4A+LHwr/a60pYdO1iGwu55FkfTdTfMMhGOVYEZOOATzxjnFcj49/4J7aG3iWaSzsdUsopgJDFZ2yzQBj1KMRnB68k855r4U8F6v4U+JuoRS+Hr+58MeIHfCJbqkJlbA+XywRFL2GYzE3YRsa9QX9sX4y/BPd4cfxGZ/sJIBW6dCB6MkoEiNxyrqCPTGCcajqR2YQqNbHq37Sf7THiT4neF9C0uwbwzpGl3sQgttIubCKZNJjPllpHl5kSQhldSrMvJ7r8vO/BnxfqU8GoeD9a1DTr7w3KItSX7FYHzXddzKiXUu7aFYuAxDs2w5yQBXXeM/wBli80n4hXcF/qPgmy1eadlurYulxcpH0ZQ0SmHzguSVB3EoeGzXpnwY+AHw48T+GtT0nxz4us/DWoaZMVS0uQtkJrYllhmRugaQDkDceOgzXxE6tCNCyV79N2cMqUVHmvds8c+K3xf1q7+Euna5Ho+teC9ctblLSC5BmtX1S0d3DNsI+5hWyxO8lwSzivJfC+oa5YeONN8Q/arfUTaz+dZfaJMLC0sYct5SjarKd21mILYHB6H6G+I/wAXPhSnhHW/h54u0DV/DN5FJ9ki1nT7OPV5TbpK8lvKolZGhTaA7KPmPm9Sc7eX0bRLzwmltdfDHxz4w+KHhvU7CO31nRdQ0S5XS9qsVkS4jK+Uo2gbdhLjnDk4I0w2HShL3LPrezuiHFR0asJ8JPCOhfEbRfGsup6M17dG2g1O68mWSTNssTSPHJbFo/N2yoxwpVskYyMLXM/ET4SeO/iTqtjq/h+5S00fT7VNtvbQXVuzxAKI24jRmZVC/eGABgM/LH1Oy8OeG/h5G9/ayXvgzT9FutP1PUrPUoUmv2jniQl4EkGJot8S4YMWImwyMQwrA+L/AMWvFXxMuofCkStDA80t1otsY5raX7HEElVI40jSRxkMoB5bzCMjB2lGvXUZKC93p6WBzn7NwijEs/in4r8QfDLRrLwT4i1a9lvYJr6fS1t2nu7e4+5JGrqvy267XlIUIy+aD84qr+y5Z2HxS+IWtWUN7i2uZI9UDTW5Xyp0JkaVYg5aRA3mDKqx2uGCcYp3hzxLrH7O/wAVX07TtV0uzu55TNr1lbxNew6M+2MpcZnX9229wHMbHaM/Meg9E+MPii9+HF14h1fw/p7Wt9bXEixjRbg39xbRjaxlW4ESxCN5HbAQKFAkUDAzXBUfLNQUdZbPY5IqPK+ZGj8ZPip8Mtb8bQeF1N/oHhLQNNjuNGTS0FxZ3jTfOlzM3mCVgWdSytuZdnQ4ri9O0OXxXrMXiqbU59Ck8NyR20Qh2Mb2MDKyeZlAVZFdV2klPLj5GQW81+Ivg7Tb218Pavf217HYaqr/AGqCKDfEHVVKCFiYyytyZCrbV2pgncaoeGLnXPCUmo6tZad4huNNsrmbfaHTVv7CK2kYeViLzCwUZbcHaSM7VzkHnbDYKy93R31uKnSi7H0l4x1K9+LPwh0G5utK0ee8nbP22XUmtidweMTzNlWbyxCzfIWBUZYMcViePfiV4M+D9zZXF34b0yLxHqxdLK90+NzG8hc/vHTb5kDD92AFChlMgIzyvmFl8a4bfUXi0zSIvF2i2bIjRxFUliQYLZtgMRFXZ+QCpWLP3Rg8fovxlg+LTXFncaXawaZp6CezTU9rxvMChEct3ncYxhnSLODjPGSp76GCqydpN27nVTozU/d1PpxdWtNcnjcNc2kl+zzxSshcfZSdgYoSrxqxGBuUbiGB+bIHly2Phpbt7y70e3kiuW2zBrdpZ53Em3dgEM4UjhTkc4rpfBPiXTvCeo6nIt9Hd6nrOJJXhleJYXbkLGqERuqhm4bJYnc+481S+NfizUNS8FWlnY6tdrfaldNHY+RciFbOWQCNmCkjaDhRgnack8da7qUZ0Kb19LnuQU6VF3auY2s6Dovgv4weMtMupLjVrHWoYptEcNLF/Z7JIjNg4wwbYEG7BGem4AjttV+H2ra5qqeIJtVtdRvrNEMEQ0WOG2t9rK+MQ7HKN8wy7PwcjBJNQ/s7+Gdc8F6/JpnjKZfGfhnQrN3+224D3lpKfM2O67izKskhCruC8fKCRmtrwvrtpdzWs11Bq2kabPceTdy3NqsdtbqASFOFJkbegXAxk8Hua5I15Qm4Tad+umxxUKsG3Cuj5t/ac0fxFYeOrrUNVupZ5dU3ia3vLZjFLEBu2B9zEgkYDHA4B+XJB9E/Z08dpdeF77wr451O+1u6t7aGEC+ZS+jxK42eRIfmjZlUZPPIOA24Yi/aTiXUtShv47eddMjUzPfRu7YCsRjbuby1DqVw205HQVyPhD45a3p82t6XHNJaeHlu4lkh0zTvtIuMKVSaTblWwQATIW/1hx7ejOjGpGy6BWpxlK3RHo+qav4S/wCEVa+H2a91VVjMl9LdyzXll5TM7MJXUMSwEZJZ3whG1VyxHoHiC8sNPtrGGW4YWXiGYK8AnjmTeJJFWUsQFjTDI5wwB3YODyflvxJpZKatrFrc6RZQ6lPB/aJf7QlrDIG3qpz86yMPlkBG1CCAOSK6b4U/F611fSNY0i0hsNOmm8q5eGAzJG0gJDqI+T5G0At84ZgisRwBXnYnDyptVIyb7o4KqnGd07ntzeK420G60261uGfSrNI4bNZ7R5In2F0VFk27sLggFPk2uAOBWfqtjbeNfFOlI8tvo9jdTqqzmQzR224rGxZdu+MM7ZXIYZI+8FYVR1zUL3VLe+h8R6bbWmmtMradFYhUErPGAsJjL/IpJyzJztCnjJBp6J4xbwHBJb6tqOl6pZ+IAg22t2h8p4XKtG2UJ3Z2Z6Y3McEDjjp4upFXXUmGPqRukep2fgfw7ofwueWx8U6PqWqKpEElnbImr2SkjMQSQ5ZG8t2ZGVkAOc4BWsXx34B8Z6L8UE1Dwxaavr+lXryGOC71eViFaNsrKkZ8sSMShBJVMIuVIWo/i1+wZr3/AAqGz+I7eKmvhqNqzOYLEiawkaMmJZATtkRMOpfbuUSNgdK5/wAHftWXn7Mvw8tBcXNrNdyW7/a7r7S11HchCxVCjBl3KzhCVj3FtmWUZxEKtbmb5k29LGbrT5ubds8f+IOpTfFz4pWXgSbVU0w+Iboapqt3cxq6W5ERLwKYkZmJcFFK7VLFflwSx7HxLqFtc/DXS9V06zWzTS4IU1CwS2khnijU4WVnHLrtCj5QMDrzxXN+APh18SvCmpWPxTs9fv8AStU8RRee02mSRT3NtG20xo6/dQlFBHIOAMAAjPo1h+3X8RdI8d2bWPijTdQvExp07a7okwgeBsRq8oUO8r5GSi8DjnrnuqrmtThZqK11e/U1qyV+SL2LFx8bNR1bVmutK8Iyalo76WsEepWKlYPOWPc6zORwVlxkOQMsMbVIrQ+Kf7W/hrxRpfgtdZ046XrtpYyWV/bskItJFRmWDaBtYsN/mAtn5l29Oa8//wCFgWmjeN9YvbTVLvWtSlvzqMuo2aG00iQNLlo2tcblR5OCWI/1ZA5OBX8ceNddbSI7C+8GaCL55Va/umt2nRTkYRVAzHl40BB35GBuG4buVUI6N/n/AJmCk0zauvHF75X2/wAPLqum2/h6JRO9mzSpIY33NJuXGxBlSfmIJbggDmDXvHOu+HPDutmO0W8jIVUEn72QpLtc3DMdjMu4Mn3RgS5GcfNzPw70C48a+GrDWZruZrTSLt1l0W2dbW1sXZG2M57LMC+FOOBgk9K9R/Zb+NHhPwvpfjjTvH+nWV74YubEJby26NPcvOpPlxDOV8tzz5bFm77e1ZPlhV5IXdt72MpuzvY+YfC3xH0L4r/Hi01H4hy3c2ib9uo/YdscrRIDiOMrjbzxnGevPNeVfGLUU8JadJpmkX93qmn6lIyvqUsIt5HCH/V7NxwpUKee24V6r+174a+HvgvVNN1n4cX2rzW9z5iarZX8EnnQyBvluVJG1UlBHyliQR6EV5JrOkXPjvwplRIqWsqSy4DbsFW2dsgHdnJHIr73BYilOCcdF2PVpVE4qSOC8P6/rfgpblNMv7y2troAXEEUzIlwAeFdQcMOehrtvCPxLjmt2jnmkQykb4ZSzIzKDg4HGVDHnsDWB4T8OyarrUVneCSDzJPKLKAzkk4x6c/0r6m8d/AT4FfBX4CWWpeLdb8a2Hi28tPN0+HTTDcPqUhG07o3CiOAHPzBgTkjJrtrRhFp9zoUnLY4D4O6wlhr+oWgtbnUoNSt3mhgtdrytNGnzAKwP3oZG7cbAewx2vxS+Jmj6D8LobnSdPfS7ljFbXdpDftLc3Fq64EwwcxcMUORuJCckNXF+Cv2n9Jn8efD288KaLdaHrHhYS28kt5LHPb6lK6bI5XVVV1bhVYF2U4yApLbsz4ufDqX4nz6t8UPCOo6TNZR3IuL/TkiW2vtOuZGLsvkgZePOfnGQMDOMc+O8FB4j2tTpqdGJp+05Kr6XR5v8Sfh7qPgzwxpGr6jYX1nfTXD2t4l1EyfMmduQ3K5Rc46kH6V+hf/AATiXQfitovh28j1ax8L3XhtjPZ3KERR2LuhSZZAgBKbgjhyxZWYnhcZ+dfHWm+Kv+CiPhaC4t9LEWs+ErEQhzeu8uryhEyHEjbM7FIQryAEQsRgDyH4B/GnWP2dvGM9jNZTi4WUxTWEreVyOHV9wO0AjJwP4R7gd1eEa8U4vYrDz5WotHu3ia+Pwa/b3vIfG3ixvGsNpqkWqahqtjqE8o1FJVAJW4cK8o8oqrEcEIwBNcZ+3XrWheDv2yG1vwfrbeJ/CesG11i1SQygWqLKR9ik3kMyxsjBWbJ2shySTX1Hpvwj0L9r39i/TbzSfD/h2LxHo0Jt7ee0eJrlZElbbC8wVSU8vaGLYIUrjlBXtHwL8G+CPjb8DNF06DwVpJ0vTtP+xbL+OOeaFlY74HeTc+5JA/3sYO3BxWNLFKEm7a7M661KL+E+Xvgn/wAFAfBnhT4/63qujeGNY1BPH+jw6ZrVp5cKS3l7hh9ot1O4DeSrMnUugb7xFeMeNf8AgnD8crHW77xJLok2p3U9w98dt4kt7OSd5bZu3M/IJAJOW6Gv0s0b9m/wD4OFhcf8Id4f06XR2eS2nisoFaDJ3FoyT97IyW9FPI6Dt9K0iw1fXGMMc0t1HCGMF3OI0fKgh1QlV3E4OdrEgdycVSxdlojF0VLQ+fv2OvjJ8VJvhta23xB0nW3urlvs9vB9gWGeG2SMANIQA5Z8NjcQMdFr4i/bk1bxDB+1FrF9qb3EbmRZ9OlePYRBtGwKSoOBk5H8JyBxmv008dyeMPFfg27j8A3mi6fqZnaGCS8tnkjijU5A/d9SWPGQBgHGa/KL9tqf4yt40Nh8UbzVXvLOeSa2SSNY7IknBeLyxsYkdSPxPassNT9o272KrvkilJXPcf2Nf+CiGrfB/U7eG+mlMUWOrYXA719X/tAf8FLfgt+0p8DNQ0f4g+E18TpGpigit9VitNRsrh4yY5w7jKglQMqGPIDAqa/Ijw/4qWcrBckiUg7cD7xxWlp7Wk+pxs0i/aLiRVTe2cMeBk8YUHqfT6V5ryShGu61mpG0MY3G0diL4p6dpNlrt4mmi9XS5ZXNtHclWuY1B+6xXgsP7wAB6gCtf4MfBXxF8VvA2u6joej2+uDw3At3d26zE3XkszLlYxguBgk9ccYr7++Fv/BLH4f33gHSn8TSazr2uXEQWU2bg2lu8jYZE2Rq3yEg7pCVODgY4q7+yl/wTsu/gt4h1lobq0aaa1kgt9SP2iO6iRjhUlgLCOQAlHHJ+6p7AL6sZwjS31Rnzzctz8/vhP8ADfWfFt3KNE0rVtSurVkF3HaRGa7UlgOIwNzDPBwCfU8V91/DfQvF37SvhHQvBmu+A5/C3hfw0Nt3q8VjdwX94CfnUvM3ViWJBVscBRgCuX0347N+y98an8KfGHwZoF7eaSv2e116HTUE1/H0W5M+3e5ZcEkNnOQ3IxX3F8Mf2jfh/wDF7TIv7OvkRGCyDyWULnJIwuPfGK+bzPiOhg6j+tU5JPqo3X3pn0GEyWtjKcPq81fqnufH3if/AIJL+DtYimgGveIdIuYZ2f7RMkeorICeF2xBMDuCTnttBHPHx/8ABGLxAt5FPaeONIi05x5sk13YS27xR5++V3MOAMkEr19K/SC7+G+na88lxYaxPHFLIHED7DCPpxn88/Ss74p/DzU/BXg7WdW0xdU1xbOzMsdtbL588pUbiiQ5UOTggYAIBPIwKywPGmV15clOtr2eg8RwxmGHXNUpt+as/wAjxn9lj4M6P8F9F195Li6mttakEzymR4ERI8okIU8glACXyd3JHAWug/aC/ZM8C/tK6EuneJdG0yeSNMQXkDNHPBjoY5FwxAXjByOBkV3v7O9j4T/ab8Hw6zo3iPQtG1WMvay6R4gdLHUbaSMA7RIwZWADIcBhjd171JqulTaHdixa8sbyViEmmtZ1KTc4LKU3LjAHO7rnrXvUsTGLU4vf8TwqtCU5OElex+VX7YH/AASd8afAF31zwmlz4r8OMA6PbhXvLVefvxoSSFOfmUD/AHQOa8j0H9tb4neCdLi0v+07a6Wz/dqdR0q1vJkA42b5oXfA9C3Bz0r9pr/7e2ogfbp41060OyS52yRxoASSTtBIUdyQRzz2r43/AGkv2L7v4sfFS613SdF8J3FneQxEXlzBbu2oNt+adSr8qx6Zw3Bz6nvp4unPWrE4q2HVPYyYfg/4/wDEmtwan4buPDvg/wATwuY9M0W5mkvjFEqfIsZYPGS5df3kjAks5PTm18cvC3xC8W3Or+JfGtutvZ6VYLbyW1vqsclg10PL3SCJQPNlAbPzNg8eylnwU/avI+Ctxoj/AAv1LT752misvFFhpn265s2dsGUvc7jJ5YHIRjxu+7mvUPAmu2Vj4F8L6nd/EDULrSvEV01va6NYJHa2F+fOWOfUb7I2Ww3fKc/vDnap3Y2/n0VWp2bSTu1ouh5FO0Y32Z8d+CNNuPin4wj8M2Gm6jYNfywJf3LxmRraHASSSSRiAqMW+83CDgAnIPsnxs8bXvx48Kaf8JPB1u+neDvh8JHNxbMbki1gtyC/lKwWZnAchcbmbnKivcPjl8L/AAn4Z8ZJoGgXlzYw6vZvHPDpVml/EsbCIosc8i7xGWaVlkXKgNt25bC818Evhz8KvA/iO/HgjXPFui/FHT7BbzT11K7SKf7CUTdAPNTYrtiQYRiNpXkgla3jjoVF7TlatrbzWn6EVqkZNOx5v+zv8N9W+Nn7NuhWXjC0iPww086jNpU+nWyTaqBtZ2nnZZAUggbeFViCRI2AVBYcSnwG07xd8R7Cy0H4lOmn3lyH0+4m1KG5v/JCg7pVUZTakf8Aq2bABXn19z8P+Dr7xPa+IdFsfhRFNpt5YN/aOuvHFp9xeOzCVraWSJk3xFlRTt2E8lmIyGf4L8IeG/hZ8PZbXXbTQbS60mPz9NnsYTeTSM4SbfIsbDzsLG5UOpIO8FsIN+tXHa88HZvorP8AUupUS95HHa/+zx4W+HPxz1lPEHiGWJL2xtzYztp4uY7NJUdZJcxyIGjIDjCkg7iTyOPQPhj+z1daf4B0y8j1WznhuZvLkt7aaOOHULVEMkckQJBZ3O8K2UZSp6FdtVfif8QfAnxW8R3c2seK7TTrq8m+yaT4Z8PacIYbyUriO4JDLtj3SlsgEk7htwm2up+Gn7Rnh79mjWtI8L/EW20qO0vbGJdIMcz3NpaLtZPs9xgHE8bNiQxHG4o20jKDy3GvVgp8jbT7a/I5nV0seW/FzS7FPC114d8D+FtX1OyvL1Lv7OyFJtJeCZVZLeQtJ5DOzSKVxljI/GOaxPEnxg0rxR4qtNO8O6xrNhq+gWz2a6FexzxXumlAF2rcSOglC55GFC+ZwCOa+j7f9pz4YeMLDw34N8OabrltceHZntLu20yAtZ20vO2a9kZVkmjGzPnCQOpLkjrl/in4X/D7xb44vbmDTEl1fR2MVzJbQpO1+JDvgZWt1LOpBVVKoSTHgknJO2XYqNKXJWi79L6v5nRgJKM/eR84+NP2QbG68MaT4xvtNS21DxLPNCbbTAYpiyYH7zYpRWdSdwU5Yg5+9zY1PwPNoviTT7bF54bunuhawR3AFuE3AFZnkkCxx+XtU5Z/vAcZya+27X4u+G/GsWg6FoXhXXvDeqWGoeedDvlt1ubi5RZA7k5bZHLu2ESchQhAXAr5N+KPia30q48U2Xj1rcTrqzahaWwuo5IrdwrK9rszhjlxlju2gBsIdwrrjnlWzhKOlztp4qbTjFampL4b0/wr8WdVSG4k1Kz+z2s010ptGaS5mWVmj+0IMIcxMSAHGWfBPBrIuPiLomq/B2bWdE0RdR1HRNeuJ9M0/T32KsFvG6BriVoSSGDMVRtuSWzghSt3wj8Dke08PeJdF8W2k+m+INZ/4mVjfxK1vp3kxK8y306t5YEQUqm48Ahs810HhbwH4f8AClzrejajo3gnVtL1bWku4mla6vL8TNGAfs0if6M+1nBDCUcOobO4ZzqYxwd6uttjCvKcmlWPn3xD8ZPGXiLwZpF5pej6n4Utr2JrSV4k+1va3MTfuxKkjFkDKcY+Vmw5XOSrdT4O8b694j8LahcSaDbxv4esbNbmJb8Wf9oPPLIGVSw2wE+SMkAkHYcbuG9j8Q+OdZ8LfGXXdPi0XTtN06dg76ebRZJEkUZleN5FKJJGjfLgEoQCMFRjy7xjrvhTwf4T1VoYLm+l1dI2vbEoj2964uI1SSFJYiFC5LHbv++cYKg1dHH0ZWhyJX8tkKSpqKa0Z5H+0JqvjDXdBt72Fhp+jNc2pntbiVJCYiqiN43H7uVSW5xgjcTtwSa6P4WaNc3HhW/0jRbGznWdFM3+iSwPjerkBgwPBUMF3jDBuGIBq58bvBRuvAWn3d7bXk1ppsSzyJG6RCGNiBHDEy+YJBtQjLbVAUnapJWrP7P2v+Hb7XYNOhW7UeIdYtpNMSX/AEdkJcRvBIB8pcEjDpt+8w5ziu9YqLo3g9uxLr221OT+Jfg9f+EEFzpuuWepQXWy5e3u9iR3OFKqHaQhlO5pTjPO7P8ACQcvSPhdLd6rpttO7W8iWbSREKssF4qJuKCSMlXU7EJPmEK67TtJr019d0v4UeOLmW38QaaNTu9SSC5jn2yQWDK3lG3wB843Rng4O4ElgDg5WrajqPjm71ix8QeHfGcWkabMszwG3EAt7aTczBUWPbFuU4GQFLhOTliZjiZxV0rmXtuV8zOQh+JdxpXiTw7pNtqt1Z68LBIobZLZZirrPI/mu5P7t1xj5DyI+duTXrrfC+Lwd4YHibxfJZRXOq3u2bRbKR4LjUpH4CeUCUQ4YyER4AVjkHpXl/j3xZp/wG8VeGpbDQGuLaxgTUrHzyjJfwmVnkVwTkN8uCQSBsUHk4GjpPxR8R/Gu9svFuuw6Jolzb3l1JDGhySPMJl+WRvu4UKFySOhPPGM6cmlKEHZ7jlabVkesfEH48ePfjb8LrXwZNLqPhHw/YXIkhttRlgRbiEKu23eZVG51wSC2MFQT82BXyD4p1HUda8Xr4ZvLacWtheSXl6okxcXHy7tpLKMMMMxG3OGB7AV7b+0D+1JcfEC2fUL7TtENra2fkQLbadshjlUsyoBtKglsFtxbPAyORXlngbS9Y1oajfXr6fJrOrTm8kupJgjRyyAYJ+UYAD7SAQB5gGQBy8JhlTg5pW3t5ChTcE20fS3hT9uK5tfhjbeEJdB0yKW3d47C5aHZ9nLIsbbkJUOW80ZVuFKxnbwMcD4MvtQ+NE2pQrdPe3ejlph/ojn7S/mmQ7okVlj+XbhUwpH0yON+GujaldTsdZsLPUILeZlnlucJkthd5K8mMHI2KOd2CcHNei2w1Lwn/aUcep2mkXV0sdhHdw3Mlslyo2FoFCEsQkbEHnOVQZO9cc31SFOP7vf9er+ZyqMtyS70KLwP/aui6ReRPrviG4tZrstA8SzW6lZvJihZCAglUZxwxjUZHzGtP4PWt1oXhXxzHrcEV5Na2SzaZpOoxI1vOiybJC6sreW+x4ypDcHLE/Lg8r4X+PPiu6/4pGxtLfxNPp7SzRzXNlJcXT25P7tN24uqhlLbQTgnBJ75nh74naVf6lfxajZagbYRSpLALiNSyhsZjeRcEL5WSQCRhxkdytSrNrmG5zS1PKdZ0HxRrfgJGl1qyjhkDhBFJE0mVO3DhHZki2AZyAMrIMHk1o6X8U2sH0O98P67ZxNo9gkd1aCOKSaMuVXfEWGN5kbG+Ml1U9gBjs4tJ8H6J431HUrrw/caroOraW32G6u5t2CylnkURRx5PIXaQMBs5bNYnxB8J6JpkWlXkUKWYugU1G6tyscsqZEkYVSMs2Bg4OCNmSDur0qbp1Lc6/A1o0XVdoo7NI/H37avgvxXffCzwbb3p8HWzavrmnoW1DVJLfOyT5m4MSDlViBY4J5IyMz9nr9kn4yftYaprFr8MfCeqalrUENo2pQ289ta21kyo0cUvmTFQigIQGXBO0gZNeteC/2NP2hvg/+zs/xk8Et4r+FHhLS5FH22a7Nrq93ZuvMiwtImYN+z5WOcHcu4A157+wn+3T46/YF/at8W/EdYl8bX+sm4s7s25eLT9Rg8xi85jiVQp83YVOAAQ2Qd2aqEkozdLl02XW/Y9uhlSvGM76/cfJfxM+G3jD9nb446t4X+IWgar4a1+wuSLi1voyksL4zuz0YEEEEEggg5Nef+OPE+p+PPEcuo6jdTXs7ARxhmJ8uNQAqD0AGOPev1ab9oCf/AILTftG6hrXjnwn4dsdR0HShplkNOWSIsHlfY0okZt7Rhvl6Y6YPFenfCf8A4NxfhlL4JttP+JHi/UbD4heJwsuk2+gXEZtrVFTeQ6TITM2CNxAVVyoHLZPqUeIaFJKOITUlbRa7ne8mq8qdJqzv17H5MfAb4C+IfG3hLxZ4xsg1ppHg21S+urtx8jSGRVSJTnlzuz7BSe4r71/Zz/4Jq3HgV9Z8RPrP2a48RWUkkFhHJvESzKZULn5MABlUoQQSpIOADWr+1B+wrB+w9+zp8TPCljq174ustFigMusW8bW0QleeJzDLGGILKjqCxypKYGCMV7n4D8RWuvadaWtvLKiPEsZiCs8i4QbdyysByAQPm6Z+lbTxPt5OpHZ7ehpQo+zp8s9bM5bwD+yxo3hxtTvtM/sq21a8ghNx9ihWJ32EcjkgOxHf5SeuDnPzx+1X+ylpfxt8RQ6nqmheI/CfiRebm9gtI7tLmIRk7XCMF38gBjycYJr7P8SabEYW0y81Ce2uHtlUO0YikAZdyOqk4IJYYzlSGHXpXHfESZ/hn4NsJdf1/wANWW2I3EcUtz9nkvgWA8ncwk3MucKMAkghgcBjNBVOZuLM6nIuhifsk/DrTPhz8EYNA0jVbPzNGkkjl3RAm4k3nLOqk5YgjKgkAo2ccVJ8QNJb9lj4gy+I/CtvNqXhjW4E/wCEg0e2BS5hZI0V9QhVzkkbQJE7jBHzE54TW/H9/wCK9ZtJ/CPg6+tZ5o2GdeY2drONuVlWFVaRsM3baDjGP4q3vBfw8t/GcWi6t4rgt/Etyl0scuinTGt9NRVHzlolLyMzDCq87FV5wqgChJ81pl8yaVj2bwM2n/FLwTpuqWmqrrfh7UUE0XmWwxNGUkMeAQMEYyDjccNk9AOg1P4fXXh1rq9F1cahBcEzLABGVtQAo2JngPkZJ3DvkDANYnhDRtP0q4tLnQXkVLWTKwXEwliO9iFRVyVWMDHyBeCvGM5Gz4+t/FMX2xdM0qaXS7eYtdxNdma2s/LRmaeOAOcH5B8qdT24okugJpa2OPvtM0ltS1m5gNzBMzLGjz3rh2cnaZFBbYoBXGVzhmU9znzf4l+B9I+OWmXfhvX7mTxVZ3Kq8SRSB/sqtt+f54yUYbuHjPIx0ORVK+8IX2p6/cXkmoXME15M8ptUVkiJK/IWHLkjjr0OD1HF/QfFkGoPaoxg0u90q58oyghppgDIWMoZchCRhidpG4Y6g1jCbjK66Gk23Gy6nxN8ZP8AgmLqehXq6j4Rvz4mtHuI7e7tkt3iv9IZwSDLHuJZePvDrnoOBXrPwL/4JO/DXUPGp8P+Mvift16WwS5Wz+ytY43jjy5HDZ+YEZYL68V9b6L4OvPGUdw1leXCaybtFjje4JlcuibgSsasFUgEdWATAwQc/IH7fv7JvjTXfEmp/Evwzc6pdavpqp/a2nmZjdW6xr8twiqxKRADBU/UcEV3xxkqnuydmcToRg7tH3lB4LvPh54I0XS1t57TQNLtFsYLuVs3DR4CedhspJuxkyZYEgV4r+2j+0Z8Sf2dLldX0/w/pHi7wZaoiXsiyzLeWzEcM5A2hCTw2CAT8wGTXjn/AATx/aJ+Inxtit/Dlj4ibSrnSRHLff2sGupLqJCPKS3jYbQMHax4I3bsnnH3ZrnhSw8ZeGb7Smsv7QsrxGkv7WUbxPGVAZD03I3I9MADrzWNCTg3Ga6/eU6cWrw0PgLxl+0H8Kf2/wD4Oz6Jrms2ngXxrYHz9Fk1V0WOOTCjyvOARTG+Np3YK4B5xz8k+FfHviP4D+Kp4Le6ezuNOnMc0AkDqSDg4ZeCPQjgjBHFen/8FDf2Bbv9nPXpfEPh1Zb/AMIalKW+QeY2mSE8xORkFOyuSeBgnPJ+WI9am0+YiUsYzxzk9K7MRl9LEUny6xe6ZWFxtWhPR2+Z+gfwG/4KbXdjp8SavcywOsqxomNysMctn0zx+NfbPwE/bS0nxVbQsLuJ5WwQm/Eec569T9P1r8QNO1OO9jQBl2jng4Ndn8Lvjhr3w1vVksLyQwKeY2YkEZr80zvw/wAJXftcPFRl5I+7yrjKvTfJWleLP2y/aD/Z18B/tfeGpxrUB0nVpgWj1bSCLe5RioBZgBslyAMh8kYwCBXwJ8eP2Q/jx+yK8mtaJdXvjnwnZrkX9iH8+1jAGDNCGLoAO6l1/wBoVu/syf8ABSJIzaWuoyq0sJU7JDy+COK/Rz4Gftd/Dr4saRp4ubGXT9RgjP2mayy0FxycL5Yk3AkZHQ52njtXyuVTznKsQ6FaadO+072t5S15fVn0mPw+V5hSU6cHz73hbmXy3Z+X3wg/4KC+ItS8MX2o6xZQanpmnN5V6n2mNZo1ZlQM0QIkCbiFLbcZIyRX0J4A/bU+FXiDwpaSC5FhBCohgtmjecwIB93cpAPzFj075OSSa+k/iv8AAz9lLW/i/N4hl1XwP4R8T3trJa3Rub62aDUFdwSl1bfKxDYwxCB9pPzN0r4y+Nv/AAbw/ED/AIWNfy/DTxl4WbwddN59iuuaqbS4jRiSqqSrCaPYV2zDG/J+UEGv02hR+sQUoScP+3lJfJpn55iYRpe58Xro/nc878e/tPeMdV8Vz6uvhmaeKC9RbxrJ2WOSPCxJEdyspQkAFVUDHUHduGrafHD/AIWUbPQZtEljn1bT20o6OJ4LeK9lLyl55YUiHluMh8gA4QbXAJxB8PfD/gxtH8LXOoWFnc6FNb3EC3MhmdvtKyq7mSWOeIujCTbtYbkxhdy5NSeAvHuo/Hj4w6DJ4b0DwrqPh3wRZXNmbdrcWMbiSNowySSfM7LEqlXnY4EZJBO4jgcKTiklbl6nwknFK8dzR8O+H9Q8OWsWjX3hbVrmXw8pnAEguL3TI2yAuIg8keXVxGQwXBRsjaCutbfFnxVpeh2OjXVno+vanrOmBI7TUTLY3KrI7uI7a6wq+YIVTCy7iGcEj71df8F/iD4I8GxeIvCej+LbOddXLxmS4SGSaJXVkRUlBKTqgLK25SNpADKXrjviDoOvPfWmnS+I7Dx9PFeLBDa2SfYY3dCgBkLRrmMLhf3J+9tXzBwa5KeIUpcjjp5mLqtJabmP8MvjB4i1n4gWbw6j4410Wd5JEUvbpAl75YX9y1ojhRGj7TmMEsc/Mp5rX/am8ZaVpHxRtNSgj8OSa/qQS3i025u5BeWDBkkBlBEiQhN5IQMpG3A3kgjyHwH498Maz4gutW8d6N4lFnY63ZB71JJ5reKMSuHi/dFWiifbIf42BjfBJGa9z+JfxE0/4h/DSx0Dwdofghjq0119hurXR2trie2EjIsody1xFuYMvmvxmTgEdNK9KNKd3F2fVLQuUlH4keVwa94V0z4iS6r4v0m40LxhHdG+D/2hI1re7kKgxuI8qTvLh2ZyQxAxgGu5+IngDTdV+Eem6fcXnhDRfC13qLXWn6i2pQX1/ZWsjrNJLBIYkuT++GdxRm2yNneORT8KfAC2+Inhm9tIdF8X6x4naB2SaXV7WCLT0T90zQT7iHk3DJSVEBj43YBIh8C+L72x0rwuVtvEGpWKRHSZrHxFYQXUt8kUkkcUcVzFiWMhmkHJGwJ8xcbaipKrD3oyfu9PUwc9dVod948+IOo/EyLT9N8M+OjomtXek28N1JpGkzWl5q8p2sZBDsAKOCcmOQOvoRlT5B49s/CPgrRdK1i38Qa34o+Imn6mv2izuWUpZSsJNzIU+ZnLqpCKSULL8xLceseIPjJpsM2keIoIdStYk1CfStHuZdrWqTo0Q85vnBSFi8ZJiPLK5JUkg8Z4xvNF8ZeJbXxTH4Gm0pBdj+1dRd55opJ2k+aaNdpfbjkIigBg2G5oVVqXO1/w/mdc4KT5qWiR5zpWr+N9V8daV4m8Nv4gu5pvMG57Ka1lsblFcygOwAmOA0gBO7BPAOSeX+I3j228E+J7W713S9T1KzvYxLPdojLl5Mk3QZSQoyXAjcnKOd2MqB9HfEn9sC58E+N9S8MeHvEllr3h3xskdxPf6Zo8hvtNvYYTDgwZC28zoPmMYRivboT3vws0r4lX8Zs/DuneD9X8G6jozPqFzqE8UEWtzuxMa3Fq5SQFF4Kqo3Bl3Fs4r0aNJuSnKH6HTSw75b9zzv4qeJteh8P6Z4/+Guh6vovgjx9YRRa3pfiWC3i0y4kQgRMY22qVCk7ZDjcdjAgqAed/Y48Z6p4P8Zap4QufGUCR2kkixRW18Lm3k1DaxtbZUEM0QTzgFO9CmNxBG047Lxh8LZPH93bnx9P4YsJrK/S5OkeGo/tep6oAm5Q86oXCx4ULGAqg9ztFek/tAftP6JqXinTL7QvCOpSeHPB1wZI4NH0JbK6W5lie2hkMbcZVmcYcMcSk9emNSUE1Rqxvf8Pn1IdKz5aux4v8Xv2uvDT694i8ceF57jR/iJpNpBHdQC2lup9QuiBFLLPMHQRw7GwpiyGKgnAYCsaL9o/Q/G3hLTdC8cXNrcS+GraKS2uvLe1Gm35EaO+yOQrMpAIJO3OSSpI54T9ujwZqHhfTtMis/A8dh41HlWbz6PsZby2eNpEM9vE3ySsEDYCgKE6AYz5b8NP2MviH4m8A2mvX+ipZ+GrlJp/7UF9bvGYYY/MkQ7nCo+0EqJHQkqw7VusuoOjzqVu3f0OWrFRl7r0Pem+NXgnxt8MpfCc+t61p/iuWLbp18WNrp9pLC7HdIgfP78jOXUBcr15auc+AF3efDT4928HibWdJ1i9maJY/L0036bZVz9oVvlEbxnYysqnc2ztyPILLTbDxdodjLoyagL60Jt7zUNRQEXJZf3SYG5CCFJHOeDjd0rq/2bPFuneB9f1vUfEGsaLdCe1ubOJUSWa7tJyDFG4UqMhd24AsoyFzjGAqWBVKlKnFafimRyS6Huf7XGvizsdH0DwvrF74O8K6VBeNp93qmg41Jr5HZ7h2ulZy8jthPMRVGCMgEMR5Hrmta5L4nl8VaidfubdrafS0xqDXPmzPASu/HzPiQpJtPDBAQMGvU/j/AODvF2hPpWn+KL3V/G+ua1aCHSrt4Ee7jikCLChWIlCeQ7Mx5LjJOCD5re/syXLaz4ctLC1uILPSU83U7gxtKFMbtGJCwDDBBj4KrjHOeg6MNRi6N73sdqwvuKS3Nnwzpek6BFoGu6teXVxqjSLYS29qIZRp0WyExsYeGyXZlY/MWZScHkHR+JXi7wZ8TdYdJ9TTSrXTAlvZjSyEPksjvsYOQGYSsinH3skjIBJw/jJ4JbwPZxW+sXWnajeW7x3tlfWdy6zxWgZhvljcEEhsgCJlGY2OCdij5xuLvWPDPiua7vZLiyt1lEhhcPGZYyWbO1sMVyDjcM1ccC6mqZjVhNytse2eP7xfF3jTS/CxUXlv4Ria51DbJFtvdrDylG1iNzggnBPUkhcEjq7r4Yw+KfBX2izthot4AJEuJ9qiNGkRoWGdu5icqBg5XuACDw3w68Owad8MG1a5vbqw1jUtQMdwiiWCco6BUj3EYPyFiQuDh+4rqfHXj+08IXFhplxfGO1tomSH7PcySSJLETtj3Zwh2hV2nBYFTkHcRlJNz9lSWxz1ajuoQ1a6kFt8JrV4AzaxFqF9aTQwQ5kNv+9kjZ0DRqV+XA3MdxA5XgnJuX/gyex04QIDKbeZUvZRbARKZFQeWn35CQCMYyDleMDNcz4P+K9l481bU75J9QtJLjyTCEw4DttDKwx93YzIhYHOzJBwa77UL28Ph5rSytY9S07VLlrmO3aYx3K3QC4CKW28q7Jjd8wZgQCOEo1Vf2mxKqvaSOJ1+00rTfEd3qWh309nDZsou282cRrCkg4ErbWdzuDZ/i2A46iqubzxj8UdBv8ATLD+yoGhaSK0i85DKgDDbG7KxbOVJyGHzHcFrtn+EL+NfD7jSNjpp0uY7a5dpiglX5UjAH7w4R2BK/MQPlBwBYu/hPPJoOm3E99Lb6joUrLc6faB0e33cRncUyvXBAJySOM4rVK75uvmdVKj7S6W5zGh+B/EcmpaXpMlsum6JdwTzvJqErJFbiDJmjyUCnB24VM5OzIyGUP8deKrXStQ0PRn1fTdP8QWl1FHa6vPOIhG+5XQ7QCsCqWUBgBtySfl5roNC8cw/EbRrXTmvr20W81SC1v7ZrvYZEklcIsrEFmGSm5goBMpyOQR7TpH/BNnTPir4pOla9aTR6DawyRs1sIY2iYFHjUzH53HuMn5sYwWatMPD3rzVkd2Go1pax0aPqf4Jf8ABWrwl48/Ya+3/tFeM7C8vL7TLrSU0SxtlutV1yZWaMTeVGNqKAFO9wse4Zzxz+anhD41/D2yl8d+DyJ9M8MeKBPf2V1bqLmXSnRGMAcKTI+WVVbB+Tk89/qLVv8Agm6PDfhtNH8Mw6TcxZmNzPPavcStCEwiDlixwqknZhcZweMeFfHPQdA/ZknF9cx6ff3dgTFb2cdgFuLrbwZJJCB5aAlsMq5b5e+ajDYCnSm/Z3bk7vXQ9XE4jEz5b6JdjxP9n79pbxJ8PvEV3d+Gr51k02Nri6kI2jyjlGzkqwyHwApJyw6V7t4d+MOtxaVqVzrE3iPTNP1KTZpcmm69eF085z5qO8ThlVsRJ8xKsE5y1fHfiP4u+IPiV43vr7TLHStHuNSZvNisoUijRWByGeQnqOSSwz1PQYl8OeO/FmjaYl5J8QNL01bZyBaM0t1MQONyxrG0bDA4y2K9hZZTnJVEtTgqVZNp32+4/U39qPxZdaD+wH488N6bdvHYpoKw3SW8wWK5VGhb5gOpwF6YPIOcAV3cM+meHvCXg1o7i/vp9a0SF3kgtfM+zMIlLiYhmCr1wzlQeBg9vzE8Uf8ABRjxNq3wt1jwpezadr0PiGzawurt9AXT54k27FKvHKA/BOcpnjPJrsfEv/BR26kXT/DWvWetPpvh+GK1W3sVX7NeoqAoJwWBkUjB2nA45FVDBz9ooR7M7JVmqTktdUfXnxH+IGlfEjVhp/hya91C+un+zm/nuJI9G04ZiB3yRjMkmRwEYYAALJ1Ot4V+Fll4R1Sx8QeJn1DxZ4rWBYDrWpyzXJRArDYhkyIVHBAHI5y7V4R+yZ+1j4x+MFkbzS9B1G5iR5IlW00xZUtgpCqiAgRhdpzkYwdw7V7hrPiT4n6baySXPhXxi6TIQWt9IjkZgcd0JxjqCDkHpzzTjUgvdckvUipTkmrq6Z6JFolt44tpEl06XVdPWcTQ3cb+YYCM+YyhTlV2k5wegzUGreB9K1m0lurXyo7zTy1mZ5S4SQbyclVIJ+VmweD8xwMcV85337Svj7QNYubG18KfFczNL84h0MxhTjqWYqAMd2OPxplx8cPGdteXv2v4afF+eS9XDva2MMzPIcbWkEUpI/rWywq+PmX3kqu/gUbH1Bo/hJ7KysbSwuUmujdCW9R1by5uMMASAUBPOSMc8jOa3tH0lrWWe4ggks44Y5oZYXw3nBjkOSVz8renDAnj08g/Zw+KZ8cfC6WfWNP8SaLexX/lW1tqFl9ll8v5S7Shm+UoVPzKSCCAQCK9f0mOC/uXuWEF1b6azBRcXbKPMIK9Y87dp4OfbqODzzSu0aJzVnLYi8T+CX8QW91aq1npLzysJbq2jIePA7kspCt/wHB556V5Kn7K0+teMZEn1rUhB55ka6DJMHXevVV2sjKxJBPHXpyG+h4LeCa4s7Ke50rTo55JAss7SBZo1BKjhTleNvCsCQvTpWRc6nZ+H1cw2ksC38rTecIOp2KrK78MFxsyp4yvQViqRsqyIvAXw2OhapLOdSv7q+Z9xknZT5e0PhtwHLElcEhj2z6M8YeGJdW1mO+vb6O9nkT/AFskSSTNITjiM43Z5BA2/fGB8tOstWs2hS7tpltYWJKCFBsXsSfmyDkZBwefqKszSW0cto0kayqk+4DyQWzjcWA6MeMn1p+w6g6q6mKdNbwnbvdw6fapHGwK2USG1LqgGZDuUkOQTkbjkAgYxXzN/wAFJvjH8Yfg5a2l/wDCuw8c6HpMmnzHVtWsbtHciQpvRxCWdU2qow2FGMjua+rtRuGt76KeRbyKKQiREgzJLA20lTyMhSV7DI5HSn33iSO90mGO2RroTBVlkURLKkZJYuAxww24JAz94j2rejpNN9DOq1JWPzI+Bv8AwVejuPD1x4d+KHh9fEVrewmCW4tAsDTAqFJmtj+7lBAGcbDxnrzXB/Fj9ibSfjBb6/4o+CEuoeJ9A0SNLnUtMe1kWfSg+7hHYnzsBGbYpLgED5sZP6KfHL9gH4UftC2LrrHhcWeqJGSmqaJALa+kkIwGkIBR8nn5lOa3v2ePhNpv7M3w5bw54Qs7FdKLA/ab13W7upmOG887MsecZAGzAAziul4txu4r5dGc/wBVvHVn4U3NldaJcOqho3Qncp6jBIIx2OeMdRirekeJkDCORTHjqSa/Xr9pj/gnz4N/ai0u4v8AUIbXwx4wdMrqVkUkjlkBO0TKqKHBHVtu/pyTxX5s/tGfsMfED9nW/uP7b0SefTYTkapZRvPYsC20ZkA+UklRhwrZI45rrpzpV9tH2MXGpRd73RxVldpNh4iFdRjOSM16R4H/AGofFngfQ57C01O5iS5Ai8yNgsm3oQCB6cZ68mvDIbm400kDMkXPQcD/ABrrfhn4/sPD+vR311EtybVCUiOMF+gJz2B5rz8XllOraM4przV0ehhszq0pfu3Z/ifc37F3jP4a/BfToPFnjInxf4/v3E+n6S7YtrCMHiWZyGy5YfdGGx354+t7L9rg+JrcX99fK1zckuw2qyoCeFX5ThQOAK/GPUPFF1eeJJ9Qe5LTyuWZ4uF/D044rtND/aW1/S9NjgW5kdY+AT1r5biDIMRi1Gnh5cij20X4H1uTcRRwyf1lc9++tj2Hxd8XdG0/4feHLbUPEtxqN5ZIYZtOsrfy0tbVjkybmUhyQF5cbsgdABi78LToniXUrr/hG4dStbW2mbVLePULoQCGZnUJHHFjbuUIFMu4kBvlXg46nR/glYra2+pR3LW3hiPUYtM1u2ubSVptIZgWiglCAI7gRnkdWZcAjGequf2XbXRvi/p8CXy6F4glu4LK70pXSW61CZ5gVmiWNxGiMfLcZ27c5IAIztCnGNK8U0z83dG8OaSsbmlaz4ci8fajq+t6NpPiHWte0aPTpdBGnPJJCflDXE++NQ0jSAqu1cKrD95wTXP/AAk8CeBPh9ZQaT8TIL6815buCz0d77X2WDT1cx7VijRvNiUOWBY/u8kfMSvHu3xw/wCCfGs+EvAIHi34nfCD4eaH9sERtILnfrN6VOJCbjEeWXLABepYEnaOcr9lfxv8Exo1nc/EbSvDm3RHm0gfa4N8l5bQXDwQuVL4fO4MysHJO5uQDm6eHqzglO6T9CpUnOEVJWufPeufEDxP4q13UtA1jxJbeHkkuBbTWvkzX08UsfyIhjfcZy4X5RyvzqcnadviPhf4q+LPBviK9tr6a+sbaaaKzu7GO1kS+McbeareVlTtZm+ZcgNvxgqBX6I/Eb9qb4JeAbq61LwP8P5Z3a1kFusmlxw2ls6r8s/7wn7oQAAKoPOQ3Svlz9l6SK40/wAWfFTxGpFhcw30l3O1k1xNbmUBkhifICXBCoQzRlNiNggfd6I06dNNOKt59wxOGjTUb6o9r/Zx/aO0LUvDmsaN4MLXE13iXTLOaIxTxko0sqTSSlYTbxF5GCAHA2qARzUF38Xfhf8AFn4OF/D62PhDXPAwjm1rVry0jEKTzKPNnghO4kGREKbEGCyHjk182v8AHH4gfEux10+HLWdtF8N37ape3kFgLC4tIyHXy8KzRpkGbICncQ3bp47e/EXXdF8YahrV9L/wnF/cvHC2ufvJIBmNWaLLLHl1yAckj5D8rDmvP/sS8pQk9d7XucDo6n058ZrPXfAHhGFPC3i0eIrvXtNtra7tEu7aC1UvkOXjd+CMINx2kbvmJJ49E1n49+KfD/7Kb2t/oc1x4++0rLbXeiwxS22oQI2Vu90R2rtfqMFdyn+J8V4n8OfilpvwXi01vEHhLSPGFh440N4bRtct1N5aqnAjQZEaIG2lXAAYAHhhg8xH4q8XeG7rUPC3hjT9N0fQUIE8K6rHJJzwSzKERhnZ8rnIZa2o4FcvJJXs+vU66VKM5O+3Y9u+GnxF1r9prXV8N/Em41/w/wCK9eW4jsbi2hTSbSORShVfljXzmljBX96wUhcAgkV0Xwu+G6/DrwBB4f0/wheeJXsbOZxdX19HDbzbpDsZVc4AJBA25U7OGyRXoP7LXwj8N+JPBo0zWbG21NmMMd1LqJS4SeRmOVlhZQwABfJB+UN78+teI/Cfh7wnr9rEul2tteaRCk1jLpySSXKHAxGmzJXG1WIkKA8AEldtdbaT0enboj3KGGS95M+Vtf8AE/iXUfEV7psPh2HS3t7JruBbA2873kykEQ3fks5QMgPlEspLKeeCK4P4aftSeNv2aPDvjrQNS07wxqWo6de23iw3msOQRI0JlhgjjJU5ErbtpYEFWwCC1fY2q2PhTwx4xvtYuNE1yKW5LteTX06C4B4URwxsVBAYklf9rvXinhf4AeFPFnxB8R+JNXSy8UnxJcxanaCTUA01jLCCsYK7UGxUbOGJGSFbleVy0JJuqr2DEYeFSaTPhrWf2tfiHpPiO/fU4Iv7X1KR79rme28q6RppjM7hxhipJIBJJCnCkcY6L4S/tRaL4r1yw8I+Lbax8I+GdTPl6ld6cJtksn/LOa5Cv+928g57tvOcEH7u+MX7EfhnX7C08YP4ftrfxVaxiOcx7JYZoPL2kTxyLJG48vIJ27uQV+bp4j46/wCCeHhbxB4et9WutUtYblJpXubfSrSOB5VCMu9EIVVCSqu1CfmUnLgmtYywk7tRsjgqZZUV2leK2OK1XQtF8C/BbXfCV74o8M2Q8Kzv4n0bVIblJE1aJ9sMtsBG5JkDCJ0kKkkc7Rk14zrHiIJolt4g0PxE99bm7On6mxULMhlXzA+0ryrAyrux96Pn7wr1z4yfA34YaP4O0dPBem62dUFn/Z97PfI6yeeGKzTSW4DeW7F3CAuFwq7WYAmtL4af8E79N+Kemafczwal4f0y2kZtSa3Zh50WeVySwDLlsNhuMA+tXh6VOEea9297nPHAVWm7Hu3wc+MXij4wfDOz1HxJ4z0W607TIDc3H9nabGt3cRhvJKXLEqsYKlW4xnIHTis+98Ly+NdTu/Dnhayk0rQrfyo7rU72V7tbOMRCRHUIyee67tpKs3zbsjqTufsS/AXwnJ4N8U+ENKv9fvbTTtR3GyvL+eOC9jeIAApFIqN8yuCcKCoAIPFeT/sw/GOw8PaZq8VhappMqXbwS2Cjy47dQ7FY1XqMZxg9wa8fE1J0IylDXVLy1PoMvy6NVRpN2Tvc0PGPwx8ZfDzU7W8stNtfEthY36zqfOEjrGEMgeQscKnmLuKBUXcN24ZIHg/7R+jQS6xpunRIkd7pBmv9ZiMRkFqrzARh5sZfe7naB90Y5Ymvtj4d/FSyR3dVubzUrpxCHVBIChAPTvgkY+oPQ1H4w+BOj+Kk1S90qeDSvEGv3EN3qTCA3iXzQkFVaM4KgDK4DYbuCCaqGOhQlF1eunkVLh6M+aVJ3a6HwV8UfG97qnjSZ9Q1Sa41PxC6Xl8/+ptrGZmkRo2/dgMPL2EFcbeFPINXb/4V694m0azs1n+1nSzKsN5DePPDdSK0ZH2cKhyzBiCAWwRX0h8Q/wDgmZaCM+KbXxVdTQRK1xeyX0cSC0hKkyMGB4CFgNpXC/NjJGD2v7Ovwm0T4ZaNe6pdRazc2epWbXnh28NytpbtIzPHCkcRk8yWbeUkWRWOyMszRkDj06+LjFKdJXfoeDPBzhNxqq1j5U8A29t4Te60XTr/AFe7v7WdRJcS2Rk0+xkJC78rl+CVXBB55AHzCu0+CFhJ4+kvBrwuobTTreU6hqnmJBGW8wlJVkJBDgxHaV4IDAYzmu+0n4R6xc+MxGseleGfCBu2SW4ublnm1C5R9zS3DO4BbaGwSoUgYCgfNW58PfBHhPxP401DTdMfSEuL3yby/jtHa3t3e3bORGzOfnDfxAnLZDEMSMXL2iu1qZKhZp2ve1jD+FnwymtvEutahoepalq/h61V1S3mlUyXReNcNGQDEAj79zbgUwvTOD9FfDn9krw5dQ3d3qk0lvrUtvFfG6jDC6iZSHDl2JVlDBeAuOOR3pfhx8K/C3wy8QO114c0e3u44CFu5ZDPZz9Sdzu5Y4HGxhyqDnHFd7qfxETVtUMNpdwxQBUjXbASrMSCPLO4D5flJDbsHsMHDdFOXMexRwqpz5meQ6T+zfe+HviFpmp3Gg6P4g07RU32bWkK2d3lzuzMny+YcD5eSAGKgV9SeHdbtNHs5Jb+wMk1xAWcTyNiNgpwRtz0znBHOAOoxWL4X0KOTS4beW6hJFv+7kwkb3GQCcEE5YqxP1B4r0G10tbbw7DLLZx/ZZt0nmyvGwuRvVGjzweAowGGPnz3IrZScUVGkrtnGzImiaasSOkdiAUjiT549nU5bH7vJJ4wTzXw837Gusftr/GzVdR1u+uNN0J3We6aL97KyPuaKGJm6YQE7iMAAcZavff+CmPxq1T4MfsceMH0iFLGfVYU0xLmNsyRxyyBGKkY2v5e/DDA6Yp3/BNf4leHdb/Zb8O32sxtZaxBpEEUtw92IY1SOMIrupIyDEitzwPm54pSUlaa6uwNU2+R7pXMzwv/AMEfvg/oPhsyXngnVNUQRAh7vUZ5PLBYDdhHCqc454xmub+JH7FPwF+E97BounfDW28SeM9QYPYaPFdSyyTIGILyM7lYYlI5duCOBlq+itb+J/iP4ypLp3w0SPTfD5ylz4s1BA0G1VO8WSEj7RJ/00wIhj+PGD5NZfHL4W/B74iyeAvC2vaZ4h8c6zP9ou7mfU4lmvLgKAxuLlictnoiA43YVK3p1pq7bHUhFPlaMXwZ/wAE5PCHgjwH4l1PV9O8Ly+ItW0i4H2W00kPZaeuxhHHbryflLDMj5dmH8PSpv2ONN8G3v7MPgvWNZh8O6KlpoiLquozpFbDEOYpGkc8MzYCkn5jkCvc9F8cTa9Pb6NqenNFfQQ+bcX6w5tYiqqQqyMATuV+Bt6qcgGvzF/bJ8H6npn7I1zdW+oBdI8MeMtT8O3tk7bPMQXrTW7gqBuKknI/uvnsKyknUktWrmsIqNGVl2Z+kvw5/bi/Zr+Ffh/TfD3gTVPBs0l3dLa2Wj6PgmSSRyXZ2C4XLOxZieS/UY49t8Ow6L4vK6ppGoaFatIS93bR6mkrM45KmJTgEAjjjH51+Bvwy+PWl6F8NNS8O3/gLwlrst7E0un3q2my500jexRZUKvligPLH5SOOTX1H+x1+0vJoPiKy1HU11PTdLCPu/tSeMTWgxneGyDIVB5DfPj1rzsXkrScqbbaeutwo4v7M+mx+pn7QP7KfhD9oP4byWXimxvI7MEXSz6PqstqyOB8rEwFtwA52vkA9q8/0H4Q+FfhB8NbbRvD9hfXNhGZS17f3rTyxuTghyPnIXt8wAAHFT/BP4vaZ8SfhvI2g+JQ0rytbxXzReZbbuDueLIzwxGMgEiul+LdlcfD/TGNmIpRIoYXUkAMCZXkPk8ZPKn+Ecc14ko4mLUJNo9GEqbXM7aHzr45ubiz1S/iNvHO4bdCzzNHFfIf7kT5X5eMseSPTpUFhp9jrVkt3FGdBvr2VZFlTdC4AwhOW+U5xzgYJycVa+JWrW+p+BYNSurizfVoZPNtJ7SSNmJU7iGIYFlBwMAgAnoar+A/jNZ/GCxuIZo5orzyvOlEmHhkcHkYJyTu4YgcZHPr9RgJvltPc83FThN+6dHqGoalDcI1jeXGpW1lDtEVw7vv4JKqQuFGSO2DzSaZ4mufEt5FpbrHafZgZHsJj5TMMqGbdj5gpIPyttIwRyeGaXoOowz3Enh67t7ezsVC6hp11OWWB9pcOjEFhlWA5yDwARya09X8Aaf4qW1m1a3huzY3Pm2586U4kJViUfgLxkcdP7xFd7kuiOX2Zif8I1ZyazcWVxp8dg3zyBrW6aODHJKbuFPRTjPJ71maD4BvtOzcaJrcFkWi/fWupxySFG4w/DAqwDKfvEFTivQb7wFaMNORIYrm1upBJMl3M8yxDbkR4MhABYEgkkkgeprnoNHTSviJeraXcCu4UvbwzIsEWSSrFMGRflAG5QQRgAcUuZjmtEjjRqfjjVppilnY20VpCZpr2KYMQAMGNo5Sko5IDCNZB33BcmrXhjXdUv8AS41Tw/f2M86ReVF5sM6BnQD7sbkBd2ORn3A611ks9vocklzqeoIDNOAZHJRlwAow5wNpJxjAzWbrI0q+vp4rOw1mCGOJrWKKFxbW2So2kDBAJKEhsc8g8Zpt2MiXw/8AEKHSrmSztb4y3Num6WKa1khRAxAXDsNpGQwypYjGcYrRh+I1x4psFVVjNjcMI7hSwkaEIeWR2UEkMcgFRyvXtXEQfDWPXNEs21O41FpbKUXFvIbxnlss/eUvGVLLgrkMpBww75r0O51C3vNLhTTZ7zUo0ZvkjWN/LnC5ywdhgNzgb1ORzzWikkrWGm0U/wDhI54NRdraOO+3xpEFEUcb3BUYDBsKCSuBgLz6141+114c8ea/4TkvvBF5YSQSI9trGk32nwi3lhCl2kZ5FDZXgAcjK/7Ir1WTUdKs7KfTdXSC20zUzFeeVceWrpOjKVLbzgASFSyhxlSARg88n8U/hPo/xe8MnSprSe4mvZi5WwleEyLtUbsxncwO0AhhtwB1JrODlGSkipSTVmfnB8Tv2Sbfxq76roVvaaXBDdmG8MEnm26oVVlkUB2bOHBK4AGR07eN/ED9mXxJ4I1G4l+wXR01XcW18seYrlQGIKspKklVPGSea/T64/4Ik/GbxbY2svhrULJdUtTFLBbalc/YzdAyGQ73chmDFnIPlhhwM4rM+Inwm8Tfsozr4P1/w9rkl/rccsfKF4y6YJ2MoYPGTIygtIGHB44FaRxOKoxXMuaJ5ipyUtz8l/t1zZAo22VB3HTFXLLXIvJw6uGBxX2l8S/2VfCfxC8RS3T6fLpFxeym4aW0OFukYnMgjAIB3AEjA25IJBPCeHv2I/hmbWVJI9du54ZSsrTXq27I2Adu3yz0BAz3OTXTHMMM97r5GvNVOZ+Cv7TI+Ga+IrbQbeSy0TXbZXm0TUriW8tvtajqTGMPu2bgWCsD/Fxmuh/Zi0e9+LvjPxb4zu9et9Iv4XN7IJ4p3e7uJnchYtrB1YEMysC21lX8fWPht+wnpHgzxbfP4nt9M8YWeq3kchtrCWaKKzkLS8Rx7suFyEBZuhJOMV6bJ/wTN8Gaf4203x34U1u+8Iz6TOsptLQiYNLnO4A7ioKiQH72egx1rz4V6LTk3udawlTn12PGB8CmnuVn8YeJdc1HU45vPhW9upUt25wxAG5i3IHMitgYKYOa0PhJ8K9V0DVdZstNgstL028uftsAntJvMikIbKRMwDqpGdpO0LknO0gV9Xy6PqV1rcgMkkf2RlDNJgPvUlgwIbPOPunJA47Vh+InSOWXT00Kz1O1luFa5KMWBDYGTyQSBnORzjHqTwvEP7zvjh2tzx6++FmpRaZPZyXD3emXdrM0i3k4kZpypxIqKhAAZjkENzyDXHp8KfF3gSxuvDsUOj6N4A1LSFtdd1CacxvDtxg4yH3PHuTgbSZATkgV9J23gWO31JY7K2jgtrlz9pa0QRlRkIGXaoKAY6ZJwM4rpdV8L+H7XV9LtL6CLUbyeRpIsW810DKikCV2KbFOOA0pGCwI+7Wcq3MlGWqCphoSjynyP8Pf2btX+Evi/TvEfwvn0/XoblfsupaTcW4mT7FMpVpNzKGZAdxAaNQCWwSDxnfHL4LapLr198Pddv5LTw3awxy6Em2FpdSZQse6WSIbo0LblEbrhtiYY4BP33/ZMGnyyXlnosRu7iHa80UKk7N2cHkEtl2P51iTfA3wrLq0F1J4etbe+1O7b7RdIqb7mZopGeQkjccIGzk5AHsBWkZWlzPfuZTwUJSckrHyV8IfgBN4X8K6Kms+EbzUrrRL4XkcriK4utKDeUrxzhwDMAEBAVhvUJt3Anb7v4w+D9trmi2tze+A7SW7WZxZ3elwQRS3W5jxPI20qzAF8HOCT0YgV79ffDnRotYS7kwEhUBoyG8pvl4YBiec/McDJPJ5o1TwDpXiaKyubxRO9mBc20khZZLV1yBIuMbWAYgN6E1Ld3culho09Ujwv4S/BXWPDutu0015aWF6S9xZySFXjGwFXXqrnkZYJuOPmJxx6/YeGbe0MiRJse/i8u5llcXci4csrBj0wQfl6AflXUXjWsdtJBF5IDRDYzbht6Y+6RnBA4BHTrTrEzf2JCbi5jluUdTvaLZ845z1JwTnAJP40OKWx0Kd1Y8h+I//AAT6tJ9ClnuvFGu6nb63It8JIdR8qOGWT5jHsXaFU+XgJjAJPrWPpH/BPDTri50q5mSXywoM8ELERw7VJUbXOWyyqSMfxcEHJb27U9ZMHlStcxRPI6QER7Q0g3ffO7BIGeBx34rTGlXtzYTXsc72l1dFXeR9u59owrZ5wOMd+nQ1b+GxLim7lTSPhlD4b0q3tre0jtrWzQmO3hhV/KTAYDB6E5JxXjviDwBZweI08LeGNKgtdRYg3d1DCsVrZoVAaaViSC535AHzFly2B8x9tu4wy3VsizSSXMbCWdkEaQvg4Uc/PggYPU9eMVxKaVa6Z4fGpi8m8PXEJkkdsoU3qxALqR5cmevTGD1rjpO8m+xq3eKUjzz4gfs3aFpGh2enTu1toUEENvcXc8nm+TEmIywjYgu2Pm7ljnGTWX4P+G8N5p+r6HYapdPp9/FNFbqzJCyRMCcKgyCGwCw5ABxkEc7nxT8RP4l8PkC31BmueZCzb4SGYYZTGw2A+hAPIHPFY3wQ8EXPw31F9R1mKLQtOuZUUzS2TpDfKA2EUtwzBe3PA7V0ybcbsy91e73Nn4QfAO5+Afg3Wrme7hhu9SvWnWO2kLquPmVstzycA8DG7HQV+XH7SPxO0LRf2svF83hhNTtNOvr4G6huhGskdzjExUozKVMgkYEH+IHsM/tcfgb4B/a68Kix8Rtr+q+GLArdXkFveHT0lkReLeRom3sjb2yu4Fsdq5f9qz/ghl8Hv2xvB1jb/DPQNL+FvirRLWSLTZ7OMrZ6i2WZY7peWflSDLkuu8dRxXNHMcLSqKjW3lsdUMBifZ+1o7R3Phz9k2xtvHOl28raibSBGUBIRh5iQM4/ugDABGcbVHavsD4SeIbbwa407TIo7GydVwI1KtMEPQnqR0Jyf61+b9v4U8cfsPfFvUPBHjjTrvQtW0acW7xyghSu47ZEbo8TcsrrwwFfWHwk+NUerGCcSqohX5A3JYZIJ68HJOM14mYxqU5Sja6ez7HuYF+1hGa3W6PbfiZ4OR9dktLrT4fEHhDXds13ZzxrLAJQc79r8Zx94d8ZrzT4i/CXwr4E1LRb+aSfW20uaN4NCsNPt2EFt5UkYjTJGF2MOhZjsHoMe3/Dj44adrnhVNIu7eSQ3LMsaqm6WNhwXwTgDBHJPcelcp8SvhvqPiaKz+x60Ps+mXIk8kTeZbgrkhZVjY5BJ4ycDninkuImv3FV+6tn5nNm2Gg4+2jv1OUi+H2k/EvVlu7jTZINWWMW0U9zEu1HkTYxWFm2bwikZweduMEENT+G37P/AIR/Z706Qw21jc6rqPmHUtQvPL+0yPJyUBAVNp4yiqRgKcZIr0Z/BlrPFI0jSNNIxRbiKYxiMcnepChiflBwePemyeF31JLS11N1misctDmGOEr85bI2jLMDtGWY+mRX1EGfPSgtLrY4i88IL41tb+KRpbCJ5FZngMYjtisJ/dbclgpDAnOBhscg5F/4MeBHuLYWsqW1tEJSsBLMzFQu4suQS3GCRxjJAOFrf+Hvwji8H+I7+5tbm5D61Lh1WUkXGWB2OpDbznPGQNoAwwVcdRZ2zeFNFWSdWs4LLdJI6QhfLzuI3KoOOTngd+lNzfQasVtV1jwn8MdDutc0208RXISXffW1pYSTXE0uRFIY7fAIQAKRjaNuSOTitXwt4y0bxtpR1HQrS7W3lYRKLvTJtOld127gVmVWB3Ff97HFZnxB8eaF4H0ttf1/VLDSLK2cEzSSiM4IJXCnJ/4CASSVAU5xXzp8aPjp4n+JtxG8XizTPhD4HumMf9oahIbbXtUhwgdoIWUmNTu4Y4bHJGGFbQpSmtrGVSfKxv8AwVG8b+HvHvwJ1L4e2Wppc+JdRubIJYwuWW1mE6ZM7f6uEY3YDEEkjANfIN/+3f4N+BGhWHh3TPDa+N7vQLWKyVLy5aLSZmjJKtLEuDcbGZyobCZYnmsb9q/9oWz+KY0z4ZfDzTZR4W0e8WCF/KV9R1u6kcIbiaQcyzHcQCfu5xzya9p/Z4/4ImRSXX9pfEfWpJSX8/8AsjSvmcKWyVlmOGLY7R5GehPNdcKVOMV7V7HO5VJt8h4TqH7Vv7R3/BQnxND4V0K/1Q2ki4Gl6Iv2K1ji7iRwR8gH998Y4r6x/Y2/4I7aN8Kr/T/EHjG6t/E/iW0uYZWsI/MSzsHGHDE7SZXB24DYX5jxkZP2F8KvhL4P+BeiW2leG9M03R9FjUQyWkZFsly+8jcJCBI0hQ/xEkHOCOlddqlxbz2cz21kxUOsarESC3OM5Geg55OcrwKzrYq/uwVkXSwyT527sw7yZQTuuXtgqF5YQA7KOhJz94kcDBxX5f8A7Wv7Q3gvTvDHxa8N3Hhy88SQ6z4xbUNNE3n6fFaTPboTI6NiXhy5VcYbqcDFfqTc2csU0Uz24nuAWtpXuN8bwMB/CEAz1IySM8etfMPiP4SaDqv7dHirQdT0fTLrTfGnguDVLtGtEZZ5orqSF5ySOHwQS4AIOD6muWnJKab2R1yd4Sj3PzV+Df7dGt/Cv4F618N49M8NrY6uGRdVlsFfUrVHKlo45+qg7eO4DHBry99ZZZ3aW5mlMZYoVORk7iTjoMk4z719G/H7/gkt8Q/h74pvotAt9N8TaPHcEW89pexrMIjgoXSTac4ODtz096+c/iT8JPEfwK8XXGj+JNOuNLvbYKzxyEMpBAwysOGGR1BIyCO1e5CFGTbp7s8OUakVaatY+xf2Rf8Ago7J8KPD0mmy6xFptnNclgoVVuZAx5X5gQV+XjuM167qP/BWGw8SahH4Yk8TeI1sdQRiZGQL5AZgEZGXlgOcqDz+lfmLaXDSzlFjWRZAqgcjdg8fWoX0+4tb43UeLco3ygNjYc8j2+lY1MqpTlzNalwxE4q1z9B/id4mvvhzJNJpd5canZbEaaS82gMB0dAeVOT+pzWj+wV8VY9b8QLepqQLjUL1JNKUCe6uGEDN5jEfMcADao4JUjHAz8ER/FTX4L23mOpSTS220KZJC67R/CV79a+r/wDgmV4U8cfE/wCOMXiePw/C+iWDTb75ofs1qblkwFVh9+Q5I6EAnJ9DNTD8iYUal3ofo54H8NX0dwl5Hex3Fjqtq0bb0fMbB8sNrEsg2tH2wTnG4Djat7sxSvD9nuXkkXzFYuVVcYHIBVWOD6Z9M0mmw3cwu47izEgj+VU3jDDsT0AGB05APAx0rd0nQrfXLa4t5LiHSblFMkXmnbFJHt+bLjJzuwACuDxzXG7dDvs2lY5XR/E+n6tdTkWGpWyQv9nZGiZVYg8MZACOTnBbBHSrOrW0WtzSPcIY0D+THIiFZYY+D98Nkj5icKMexrX8F+H9YvbjUJbLTbu/mhV5blkUOkUa/KzgAYwMgkqMgDJNZvh2/N/ezW2qzW9krypDj5iu7OQRgcHAxub25ojFt2Qn7qbMPxLpST6Gv2W7u9QtrFs3MU9uJikYA2iPby+SehHGMjINdd8OfH3iKfwp4m03w1o41nwz4gkRChtftksZVRtkDqiBTnIwCcYHAIJPK61+3h8G/gR41s9A0DT3+Jvi5SII7HT2W7dJAxG15GPlxqpPX5iuORgV7Uf+Cmf7Qc1lbr4d8C/BzweqwhLdNUvrm+nKjjjyAq8ZwfmPNbSw7X8R2OeFa/wo8l1X4JX3hm4t49X0fWAWUyFJVmWNhg87WwpHJ9ccVXvdUstPSSGV5IXutmWVTkScYLDGBk4OTgDnkmpPiF/wXO+O3w++Ktn4F8Xw/CHXb/xFH/xL4LLT7hI4rhm2xQymSQgCRsIDwVzk8Zrh9f8A26PB/wAT0u7fXvAN98JfiLFbG6FimG0/W1HzYt2wpSU4O1GBVuVyDwdfqr5Vyvcl1vefMem/DTwZN8YPG1vpFnItwbh3iaV0ZoYY+MswPGAO3PtX1Xf+Nvgl/wAE9LSygms7jxP4714H7LZ6baxm7unCjclvEuBBF1JPyr1JbPFfll4i/wCCnOo/s6eFpL3w/JYmW7gdYLdE+YybuJX5y2AcEZIJAHAzXlH7Nv8AwVo8a/s/eHvFviCxisrn4jeM9TV73xFqlp9pvUskTatrbBjtt8MXYsPVBj5a9Gngvcs17xy1MUnPTY+yP2wf28/iloekarrul6xovwZ0yG42/wBmWk8dzqVwHaQq7XEyuOGBLeSqjoN5zXx3pf8AwUa8TfHfxLe22q+OdY1XVbgLKLySWVtP1BsKNk9q+UjOR8skQCjPKg/OK2m+Jv2hf2+fD2ratcWHiT4h6L4ckkvrz92t1dWbMvzMUGZGTYQMqpXCnHpXgvi34QweJNSkjtYzFc2pPmwBQJEbHoev8q1jhOVctTciVfmfMfo54V0nSr/wlpWp22j6ZJaXe2V4pUzHdvtOVV0A5JbkLnGAcYrhdT8D6dYardHUdObS5riTzVhjgnjUoQMN8gKtyCNwJBx7V8U/BT9pfxZ+zXq89peTzahoshLtZ3CbowTjcwxzGcdGXjOcg19heFP21/h74s0G3vZdV03Q5nUB7TU8R3KEDqTnDg9mXgjHToPLxWXqMu/3nVTxStqj6T0/4BaHouoR3SW2qzzMxcyzXkzmNhwWCGTYD8x4C4J5wDXW29rc6XpkNtbGOWzErOI8bDkrhmG3ndwvXtmo9Fd9QkDzeUpgZfLmUhiwIPIK5DHcBknAHSt6xsBd25kDhZDlG2ZJz7Y49+teDc9vmsea6/4STV75C7yW9oJkbeAxnmkB6dRgcke/510GgeB4La2nEAls2eRpIrhXCTFQuGiztyuS2CM9utdXp0USasiuTFHbxkuYmUtu4yCM9wTxV5dNhs7srK4CMu6MsSueSScHgHO45HrjpWcnrY1ir6o5A+A20qeeSRTJBaquJfIEkk6s2cEbclhu2jKnHqa6fwf4ZuJdPSe9EctwG37fIETx+ikAnDAcHpnrgVOs76Pew+VYzXTyYUDOBHkj5snjGOw61qy6odO06VpZfMjQlyHKqIFz7dhnjuc007CKes+GXeOIws6StIHkV1L7lxyOuRn9Kh1vwuuqy6XcQ3ckJs3ebMSDc5dCrLluwHPHdR6mrHn3WqNaz2sFo1s+YpTIrrMygkHqMAgj6Gm6REl9dkNGbWa0jzuCMsUakkfeKhS3QkelTOfYfKnuQ32nXFpbmaSBGRELoFAO9ueD2HGMd+BmqWnXl9rUcsV7pNxZxqMRhPmaUjpkBjtH1xWzZ60nhS1USAzXEkRdlT70zBuAFJJIPB6Greg6/wD8JG0QljubS4lBbY29JB/wEgEH/eAqU9btg46GVfaHf6dbRXKiCORnLRSABWB6FR07dduPf1qCa3i0uRjcuTHbxeZIrMAQg9MA9c9smul1M/Z7xYIZNPgkjA/fzPueQZJcHHpkc5xzzRJpzf2fIwvyY+oVCsYHTgEZwMZJzyc1qppMyMtlhm0uE29qiJG7N520xPIMcFsbSfTLYPHSuf8AH/xS8OfCTRba+8Sara6RZalL9m824lKorbS2wHB3DAc84AHet6bUgPsBiHnJNJlfJbcyHPLYzyOeo55rzH9on4AaF+1T8NNW8I6wssEN+rXFrLbhTJY3K4VJMHJc8EEZGVYg9apyV9RS2bRyXxM/4KYfDrR/D+lxeG9a0/xLqGpyPFHDavhIGU7d0pPIBzgAct24rhJP2h08aXDSatcTTY+YIMJAFIGMKOMZB7ZyDzX5sfGn4ReJP2PPjvd6BrsatcWUgZJYjuS5hydrp7HnjqvQgEc9t8MvjtcJq0by3LNBLIZ0dEBG8H5QzEZAHA4A6n6111MFaF6evW/Uwp4lfDU+R+hkl++uvMbK5NrfRMyRTxSkNHnnaQy4I7lSCCOPceAft+ftmePz8RvAWm+Mdb1a807S7W4VoRFHb2RkJjVTGsaqMhA+O+Ditj4T/EgXd088l7bvbJ5r7UlKszHn5+eSRg46Db3qn+17pfhv4teEbiBji9t0O5YvmEWDxz0XDKVz9BWWGrKnVUJq6Z1Yigp0nODs0fQv7Fn7QNzrPhrT9J0u/jaK4dJZD5xRz8gGWCkZUhgCD6mv07+A2mpoF3BHeTSXE0qiRBKvKkBQX9MnI5wCffrX81H7Lfx28Qfs9/FLT9FZBc2d1eskUvKM4IRcE5GMbAcZ+XNftX8Af261+IFvaaXpOoyxR6YVkuTMbcfakwo3SAc4OG6YXepDcg1eJyulUre1aXu7GGHzKpGiqcXa+57/AP8ABRT/AIJz+DP+CifwzurW7NppXi3TYGOj+IwoaWxk3A+Q5XBaFjkFTnB+ZcMM1+G3xT+Ffjv9hj4jXfgv4gaVd6PrVqd1v8++3vkJwskUgJWRCTweoPDYbiv3o+D/AMU/DzfDoeIZp1t7O7R/tKTTbTG4+VSExyWx1715b+3z8A/Bf/BSb9mvWPC8d1p//CW6HG154c1N2HmWVwB8qlsf6qQgK3qpz1UUsVgo1obBg8dKhJtPQ/JvwL8X59PvrKe5kiTT7dUnljZiFnj5LM5GPlODgfSvtr9l3xV8Rf29fC88fgPUtK+HHgHT3ZILlbOK41PV3AILRI+I449w6sCSO1fk94ou9V0bQLzwf4jS40nU9F1F7LVIZspKhjciSM/8D/Q5r6N/Y3/4KGXX7OviC2khkiSxhUIluEDLKo9B369vWvHnlSo03ON3J7HrVcweJcaa0ij62+InhDxL8CLy7j1G7PiHUYGVZJbi2SzubchwGyIgEYZwchQQCevU8wnxfl1dDaT3k1vdT52fZW8udQAcOq5OMMFIYDBI5rT+I/8AwVY+D/x1jF7qo1HSPEFzEIJZ4IGmtZxzuL4+ZT8qgYB4FfPnxYl0zUPFdpc2Hi++1qz8UiEaRpuk23mzQGJhkySMQu0sW3NLjbkjPAIeVVMRObo142a2fc58fClTgqtN37+R9PfDXxJH4y0m01aMQSxWEhhWa4gK3DyLhCd33V4xkgcnrxXHfEz9qTRfDNzf6R4d0xde8VXV0sc8ttNtsLB5GVUkuZwu1SSwGxQz/SvG/C/wL8d/GfR9Vt9Qu7LwTYTRvFNa6awub27fDANLNx5cZ+UFUxkDrXs3gPwvN+zl8KLXQ7CybULS0uWWWy0u0SAIHP32V3+fpksDk8HBwc+5CnyuzWp5Tk2+ZbFnwB8HdLuFtNd8a3c/jPxTFMzpcXUMj6bp/BKm2tyCikY2+a5L56kV+WP/AAUM8eax4y/bV1hbDVby5jhn/si1iiBDxrEVj2qoHV2yTt5JZs4r9Uf2lNf1/wAF/BjxBL4JtW8Qa21rHbadblGEkkkjKgZuOQrSbiCQCEbkda8V/ZO/Ys0b4G3Fl8RPiHYnX/iVqc0c891cyGYWV27Efu9uVLkHG8jgjjArbD1FC9R/cKpBzagupmf8E8v+CcP/AAzzLZeLfGZaTxROm6K1jt45k0tRghg7Z/eZCkuBlckDB5r7IsNJkmvZIIypXcRtRULs4YjG7gbccnj0xU9rp1y+uK0kN5ZpEwVJBhYJw3IyCc5AJyBtPK4JrMZJbfUJLqzaGNJcq8cqli7YyH4IywYckjpxXPOfNLmb3OmEIw+E6fQdS8MSwXdrqeiSXt0y7ILlbry8MRjBRgQwBJBOQSAcgcVWMg1FYY7YJFIWEkS2+S0nBx8vRuucAVzccsL2U8csccys0cskl0gDSbCQvXJyoHTv16811975PgwJHI95Z30ioygnbJFjbsAJ+6DnGAee9ZJWdhSMV4JbzVVhjWZ3jMivbCVg6EAlWzztHsea+cPjrPJpX7eHw+aO8ls9QvfCepWM7WrBpFZJY3jBAyMjORkEcYwa+jr+waz0m5liuJTO26Xy5LgR72I+5nHDH1Iwc14d+1O1vofxg+DnjJI1W0tPETaJcsJBuVbyEphyvAG6NRnvu4xVSfujpq7Ue56No2mrd2UqXEM8V5AG2zLKIkAIyCAejDHUjr0xXkf7Wf7B/hb9s34a2sTa5b6d4h0mQC21L7IZJCvKtE/T5MDdy3U5U19Ba54HGr61cRaikNvZwsFsVa4kZZI9q7t8eBjLHHGcg+tYWpeFbbwroaRTWN1JajbH9pggZlRlPRlBOxQFIySRz1B4q6UpKScdzOpBWtI/Ojw//wAEP/Eul+IzFJ8QdCtY4mRoZIrOWSXBJwwXcMdAcgnrXSJ/wQUkurmK91X4oRz215Jl5INNzJL83LKTNgn26+1foEmlNaXzXcd5bNcMHZlRj8v3SeOWIOOSAR9K8m/at+JcXwk+AnjzxXp6XNvqKWcy2DtcZ2ySbYlkADEAksGGQOD0rpp4ufNbmMZ4eCjsfBH7TvwF+Af7C0enxlvEPxL8X3EzhdLuy2nWNskbBWeZo1DSEsSFVHAO0/Ma3/2d/wDgqv8AF7U7e10nwF8L/BDaXosDJFpenWNwRHFzkKolG4464B6kmvIPhh4h8N/tneLJtB+LXiD/AIRzU0tZZdL8UvLvCyKqBYLhXYKY22gDaQQw4xzmvcf8Ezfir4T1u21rwnfeFNdtrWYSWWpadr1vArsh3Ky+ayNu6HAJ69TXtSouUbyVzy41eV2joj7x/Z0/4KyeFPij43TR/H+hP8PNbaZYnWCMDTpJGb7j71Bg7YLDb69sfXd3pNtErXV9FcpZFlhJhnR2QuXKoFIB5A4HT5SBXxb8b/G3gT9qD9nXT/CPjO88DeD/AIxrNa2V5LdsJ7jQSssfnOZox8yPCGYAtsPmL82ckfXPwI+IvhDxl4Esz4KnlvtG8PRRaVa3c7GSe9S3RIvMc4w5cBWx6kcgYJ8itG0Oe1kelSneag9zzb9sr46ab+y98LbjXZJLh9Z1R0tNLtjM5M0nAaRlY7QipyeDnCjuK+BfFHxX+N37Vfh+4svCOia9qOkWpaK8urWJgk5+VijN90Lkcp/Su/8A+Cmi638Tv2wPCfgl4LjT0vBDb2McmC8Rublg0p25G47PyxX3n4m+Gdx8OP2aNV8KeCbW2ttSh0iew0pnRlRVMDLhQPlVyx6nPJrSlWVCnFpXcvyIq0ZVajV7JH5R/sH/ALUVt+xP8e5/E2veC9L8XRvay2Eun3sssHklsbmR4+VkGcZKkYJHNfY+q/8ABwRosV9HY+GvgN4Ag0hBiSC8up5Z3zyQJl8vbx04P41+buox3Pifxxe2WEhkM4tj5p2tCdxXk9hkc9T14r9ef2Nf+CSXwW+J37JfirTRo91rXxEvtGkuNL16eaRIo7tUZo/KiU7NhcBSGDFhXuVI0LRqTjueXGVRXjGVtT8wfib8Q734zePtX8Vy3Nyt5f30l5xISbQl9yKmeQEAUKSP4Aa6/wDaN+OWpfGP7J4+vLi4vL7VHgsb4cgWF3DGPu84AlAMqepaQZJQ19O/Fz9hzwp8cP2QrH40/CzS7fwrqPh2B9K8c+GYGaWC21GILm4jVmzDHIu5tuSAdoABzXxZo+vp4QvZJZ42uNJvVWDU7UcPNDuDZQnhZUxuUnoyjggsDT5XLRbbEvX9T3u6+BmlWv7OFt8TtVubKe91bTkureK4tiyRFuNiqejHli395uuK8i+Hun6Brfi7Tpb1ZrvS7aWOTUBEQrysfmdEbnACkDgg5Br6d+HvwP8AiF/wUI8S+H/hN4KgVPBeh2EMNvesghs4rVkCpczzYOGZRkoMMG3LtyrY9e+P/wDwb82X/BO/9l74i/EPxR8Urm/m0p4H8PnTdKdre4J4eO6Q52b5H2qysAqruOS2wcqcqLXNLc0dpxSj0PIvh1da5+z54tPj74Na9rdjFAS7wwyj7dZRnDMjoMieDB5yp77h3r6S+GOp/Bj9v/xRPJ4h0Xwx8O/jTqaJA1z5TW+ieKJjjJZefst0wCgv0Zj/ABZ2j4BsNV8WeGLuGe0uLzw3rc9lIYVlZlWeKdMeZCwPQhuCpOCvQGpf2Y/2c7LxB8PtR0qw8QqvjaK7M/2bULpVW7THRFP3SeTuy24kZ24Fem/ZV4qMlZ9zkXPTd/wPdP2wv+CdesfCzxxqul3Oj3sEunIZcSqrsyY5ZCCfMTpzzxk5ODj4j8W/s/apaasY4pi1ui4iG7IRdx4HoM547Zr7t1b/AIKafFHwj+zbrPwn8XWNt4ikt0+y6ZqGrRsdU8P8qrpHJwzqU4AbOCQMkcDxj4MfsZfE79o/wlJ4g8JeHdW1jSorlrQzwoHQSKquy5PoHH51McJKGlQc8TFn6ba9ren+CdGe/v7m00yztmUu8igZJJwMDq2Qe2TXLaP8cNK8SQsYIzZ2k4DLcF2jkwDyVx0JyD7Divlj9tT4/XnjX49XOjxyiLSvCs32aG2xkTTrkyOc8cOWXJ7JnvTfhn4gv/FclsoicIThYlbjOPmPHbP8q+eweW0lBVK+t+h7OJx0nJxpO1j788EXvhPU1USaykNypVBJNMoE3HUk45z0rptT0FtNtxOrW17FGu3nad5xkAdjkHHNfJvh34fJrFq8P26xtpgCAWk37Tg4PXkfT6VlS3/jP4P2EdwdUaG8csWa2mBtZACSAF+6RjBAxkBupruq4HB1Y8vKkccMTXi781/U+nLjxHczsBp0AkCsB5fIA555A7DtSX3n2NozWsEN1IZd+65DbBgdEVBgZ9etfOvw6/bVtpfGEUWuW8drqyxNvYMUhvVHJBX+F8c5HGPevoG38a2RFt9p1B4LLa0yqXOxhx8qZPG4Ec47V83jcDKjVVOnqnse3hsZGdHnmrNbnTfCvwr4m+IurNGltKm1B5rSfuraEkk/6wdTz0xuPcV9B+Cv2OtCijmudX1Oa8mlYnZbRrGoB/hy24nB9MfSuF+FvxPtZtKVYTFbW9qM4Q8EfXvXtnww1SLxO9sZJWht2YMCj5ZuO49K6KeCSSb1Z5tXM6jbUXZHL+Mv2PfCl/pzPp02pWt0qEJIZFmA46EEcD8q+b/FXw4tfBnxUtdN1C5uLXUoreSSG6aV/JKs6p5mEYLweeQcbq/QDV9O8OaLbrcXLrDKozIGmIyPcZrxL4+6H4Z+JGnXEemalp0lzFHvWOOVWkjJU4GOTjpxjsKeIwbmrxQsNj+WdqstPM+adQsj4duZYhc294sOQbraoE+QMkgDIyQDxj+lVZLu4LMwumm0/aCLdQAQ2B+83Zz0yMAAYNMXwtL4YsfJGyW4nmkMyrkOjAZycgAjg4ArLvLCOAmK41eYXsTrN5dvhJYlB53KMghjwcjt0715DUlJxkrHtwalFSTvcf4z1XVYNAtrrw9p63d1K4jQEhIoVz88mDjkDoO5+lfAP/BYf9tD4keBptI8EaXpmreB7C6hW5Ot21wYZNXA3K0cTRscICTuyQxKjgADP3xq/jB/C1mjTACCWUI8hkVSVY5BXqCSeMEj17Vyfx6+DHhz9pz4Pat4Y8TWL3kV9Ext5SymezuAmBcRZY4ZTxzgHoeOK6MHWjTrRlUjzRRniKLnDljKx+AGpeI7641CS4u7i5u5ZSWleaQyNKSeSSeSfc8+9dB4U8Ty6FLE0EpFvK2BlQ4BPUDIPNbX7TX7Ouv/ALNnxQ1HwvrsQaS1YNBdKjrDeRkZWSMsoyCPTIByMnGa81huHtDLEQFjmXBI6KT0NfUVKaaVSGi/Q8SLesJLb8z6s+E3ieTUrOK1EqPC5VCchEG3HI7noG2n+GRhnjjs9e+J2mpoc9tdafIdRt8IpYMjshjGW3E8EjaeVyQw9zXyX4J8cXfhaSKZJDHt6lSVZuuDuHIIJJGOhNer698TtT8bwac9nObqJIjH9nuHWN1kJ6x7sjPKg9ztGOc1xxwa9pzTXus3li2lZPU63wH8O4/jPZ39jdyWZNoGWNVJWaNlwdyk9Tg9TkEZBzXK+E/2kfEPwa+JN7pmr311byWLrbyrFlJE29eucE8Nj1OepJOl8J7nXPDnj2zkuILnSizfPNeIVhCDAO9hwVwOg6jJqz/wUk+GGjTXNn458Jaho+qwJCIdVXTLoS+SwO3cyjBAzwGxyCveuhU1Tnyy2ZhztrmXQ+p/hj/wUEudT8K21pZ6rf3tsP3kqM4VXkOApwuACD7Gvrz9mb9qa2bwxPd+LLu20i0tx+6uZbnyk2MDkls8kkdDzwa/BP4b/EC68O38U1ncOHyoaMnGeRyMd69h+IPxz1D4ra1pHhrU9Vl0vRi6id2YlIz9M4LdetXLDLfZGftJLZXPqT/gr4PhZ8Z9Tk+J/wAKfGWn6v4h00CDxVpFujRvc26/Kt8mRiQqSI3I5K7DjCMa+J/APxIiTXrOaRVureMowhkcqpwQSuRyM+o5rofi1D4P+GaiTwhrepa1HPp7w3Ru4BGqTSIyMsbcb0YMRkopHONwJNeF6Clxpd2ssBchSflYdeemO/4VjPCKUXyanVRxKi1Gex6d8WPEuo/DrX5dLtrm3uDqkC3CFZfMNqkgyo4PEnt6Y4r7y/4JueEPEnjn4JyaZp/jSx0fXV8uW4gn0ZJr9YZMNHJ5kjjMZB+XC44IPqfkb9k3SfB3xk/ad8HaZq3hG9v11fUI4buOTUspMShAVUCIQhcJkFj8oIznmv1Y8ffAWx1zxTovinRJ5vDeuaAI4FuLFUYyxABfszLwrqAMD0xgdK4K7hSiqfLaVjpinUm5Rfu3MLxN+zR4i8I2Vs7/ABS8VQWl64a5ubCytLBU5+dwVQngDBz+fSqPirwR4s8D6Ej/APCw9a1TT2kVt8mlW0122CGI84IOCuedpbGa9u1fwdB4vk0yZ7qdotP3R/ZmmVVaUj7/ABklgMjGQCD0JHCQTTyzypdzf2dGFKCdW/dXatk7SoOSVODz3J5xXKqsralukl8J8r6x8QvjF8AtNj1EWNl8TtF19WuLDEAs7nTpVjLANtUeYpQZAOCSpr3L9mv9pnwl8Y9OisotTt59fSJPtml3gMN3ayhV3oY5MMduCcgdsgmvYv2Ndc0T4x/EO88B3ukaRGNC1O4nvbyVxM89vtjkijVWOVIUnPPOTgECvcPiN+y98J/2sfH1pBrPgyy8NeJfDJVPD3iKBFE9tKPu5YACQEtkxuOOCBXSrVIqEo2uc8J8jck9EdN8If2J9J+IvhZvEWtTvp1/qUezyrV1kWIKdodlXChiOoxn1NfHv7Un7O/xh/ZK+LbXUul23iHwLqc4gjv4SWgg3MShlAG6M9Ad2c9FPGK9r+H1v8Vv2JvixrB8VX0GpeEZbtRZyRPiNbdyMHnuM4PGcg5r7G8I+JtF+MXhYnfZX1pdRbbi0kAljkVhkjBznPGRW88HTsuQinjJ398/NzSNSttSMRsLZLp2AV3MjRmQ4IZlJGd+QemQfQ99DUdJnTWba7uIprqKPMwikYFBKo4G0gHIPOACMgcCsz/gpZ+zX8Vv2WfiTZ+J/hv4Y03xP8PNRuFba1+8NzpzsAHikLfKQQAI5CwxhQckDPlXw8/ar0K+N6fHtp4x+HzWWIbu5v8ATJvsMNxn7rXMe6PkBj82D7d64qtFp3O2FaMkeztbWbwzyx+Wba4ffubBdPlG0A8Y2lj78Cvnn9v1Q/wR0HURPcW6WXi7SHVdqjz/APSlGQR9372ec53DjrXq2mfFjwf4k1S3tNI8R+HNUM0ZkCQX8cpCtkB9qkkklT+GOBmuP/4KK2OkXX7EeoX8D6hb6zpGt6bczoVRraREvYi0gxypwxPOMc+1Ryytpsa0pe8mj3PxJ4gjivhcwfYrG40uIR8Bo2OScOWznJ2ocYxkcYOMWPCHgzW/iXq15psbBYbZDctdyKBb24XAZpm3AAqytz15XBJ4HG+MEa6jN3fC3ZreBXZlt1ZZVGWwrH0POW6Vr/DX4V3v7Yf/AATo8U6l4S1gN4tvku9SisI7uW3uIjDI6pBmJgHjkRSMnHzvnoMV04PCutJ2dktzjx2J9lHbVntPwe0L9nL4sWOoDRfHdrear4fuhp+q3lxsjtpLgYbbiZQGzyAVOCA3JIJr42/4Lgfsn+Ml+AF/L4F0SXxjo1zdw3El1ooWZra0VZHbdCpL7A+z5kDKfUYr8y/iN8etR1Dw82jSJFYwiVWltIIBBBaqnCoqcYI7k/NnJJOTn61/4Jrft7Q+Nfh7cfBPxLqy2M8zNceDr+SQRR2t9xstmkyNiu/3GztUuQcBsj05YWHMmo2Xc8+NWoovmld9j8xtT8E6vpV5cEaTqiKrYG60lUL+JGBnk1Loeu69DKlvaNqcHzZVYGcBTkZOAPbng5r9Qfht/wAFM7bRfjVq3hr4qy+JLPQDqVxaS/ZJ2i1Tw5NnDBMEZRXDAxtlcfdwev0d8f8A9j74ofFzwPFrXwg8b3fxO8IalCLmA6Xq4EjoV4V4XkDbxyCAWGQfoO6LvLlUtDn5mlflPxq+J3i/XvC/hextL/xtFqeoSxgLpEV3cXTW8Z2kNMT+7VmBBC7iygDIWv0H/wCCcnx6l+CdjpPwi+Ifh4eH/Ed9CmoaNPuE1rrCXALphgcpLsXG3ODtIHIxXCSfBH4yeIvj/wCEfAXibwx4s8Nr4p1mDSTPqdrMEjaQ8uDIu04RWcAEjCtjpmu//wCC6/xP+Gvhj4kzaDpep6lbfEbwBd20+htbQeasYjVMJMxwVMgRXJO4kru7tnlx1DmiopXudGCrpScmtiX/AIK+/DGXXIvA/wATtC1N9AvPC93DZXmpNKwa0hkmXyrskbnAilJBIBIWTpXBr+z3+218JfH/AIZ1ue/8TeLdPvZkntEPiUXNhqKBlOx45JFxG6sPvKuQwI5xXA/F7/gsx4ij0RdFg+H3hxoru3jk87UriW4F3HIgdtyjaCCWbIJIA4xwMfpT/wAEOfjbL+37+w2bV71rfxT8NL19M+woS9ta25XfaGNXYsEZF8vuAYe9ctNSpU7VUrbHVXcKsk4Stc/Gn4/eDPE/hX9svxPoWteGL7RPFtzfTSalo8cQZreZt0zBAhYFQvzZUkY5yRzX37/wTW8X/EDUvid8K9W0Px7Lo3hLQbgLr2jWyp5t6fOb92SRgxNHs53Egk4XnNeq/wDBwX+xDrvj34a+Fv2lPAH26z8e+AjFp/idLDet0IFkCw3ShcENFI2w7edjqeiV8Hfsb/EbxD8Avi3o9p4ghNldXTxR3KcHbvXMcvIBAO5W6DAxXfGpGtTcEclSLjJM/UX4nfDHwv8AsOftU+Jr7xQsUv7OX7R8E9hrkzOUs9DvnDSK74BCAsXZXPQSOeiCvxe+M/h/TtA8WaxaaFqg1nSbG8mgsr/yTEb2FXISYqfu7lAOO1f0ZfCa78N/tkfsq33grxRDHreianaNaXcZyuzPEciMDxIjgMrdiM1+UP7VP/BI6X4GfsmeI9X017nVfHHwj8QTS+J4U3hb/wAPXKobW9iiyQAgXcSOQTOrH5KdDERldy3RnOnyrm6GH/wR0/4KHn9nS61Lwlr9/JF4fu5HvbV5A8i2MqrmSI9SEZQXHUBlb+9X7rfB/wCPvg74u/BWE6lqWk+IdJ1i3dLuymtzcW80EmcDkMkqMvPoQe+K/lW1O0m8Lava6jpl1LE6OlzDLGc4YHcrD3GRXvX7Kn/BRzxN+wz43028gN1qvwi8T3RkuNHhcrJo9wpH2lbViRsIL+YqZCvHImQrfMDEUbtSQU1Zn6jftz/8EQrDwv4Uu/E/wf0+fxN4Au5DqFx4QhumN54e3HdJPo7ZIKYbc1qwO4r8pJ2pX5h/EPwrJ8FPiVBb6g0plMK3Vpdy2strPtkGV8yKQB0baAcHPqDjOP3O/Yv/AOCkHg348/DUa54a8R6Z4h0yyt0iIiDR3M0gCZjuIif3cwUnqozt6kHFdD+3v+w/4V/4KWfAiQ2Om6O3iuxjEmhapeF0e3IcM8EjR/NskVSpzu2F94UsMNNBqlK9TZm1SLnHQ/HLQ/HXhz43+BbbQfiFZG7jAVLPxBY4+26fIRgB8/fjyeQwP1BrzXxX8GfiL8Itbl0rw/d6xqGjyBbq1vNGu2S2u0cDD7Qww/GGBGQRjniu6/aE/Yn8U/BvxLq8WmaTrWh6tpRaTU/C94xku7aMHCz2zg7bm2bqrof4WH3gVHlnh745a14d01bW21LVI40JJVJFADdxg9COmMcY9a9GjjlbXU4K+ElF6HE/Gr44Rz/tO+O9SuIfkXXb4eRcOQy/vnGDg9V9vSrGj/GzVPGNlLaWPiEaHo6MA0isyu0m3aERYwzuzf3VUk8ngAmqP/BVH4Daj8Fv2rPE1yYZI9K8WXDaxYvjCuZWzKuezK5Ykejg1t/8Er/2c7b4q/ECbXdc0uHWNL0dhHbWV0+La4mxl9wx85UFRtIIJYZ4FefhpwlQg0+h0104zkmtTY8K/AHxd8RvDTeIbG58cyoqf65NRgjUPtJ+RWnOSAOhaM/TqOB8Q/tHeNfgbPFDH4m1PU7QorTWOqxSK8QP+yzMCv8AtxOw55x1P7ZaB8WdX8GaFaR2htYVtY9sdnbWwiSNOoCqCABnnA4r48/4K/8A7Nq/tBfDOTxLofh+1s/HGlZuERI/J+3wkEugB+VnCkkHO44wScjD9p71/kYxUm7s+Jbz9oL/AIWN4WsdTtHhiurMlriMHy3jOfUnkY5HNe8/HT9qvUtF+LOhWCXRgs7HRrAjGSGMlvHK55PfeOfavzn+HNhqviXx5ZaDp4ZbvVbhLQQsfLV3LBAD6dce1ffX7W37LXjDxl4O07xjaadpUur+HdPhstQstKlklW5tYkwkqbwGLInykbQWC5HesqtSmqkHLta51qLlSfL3Pqz4FftSwa9bWiwaiyru2EB8eYR1VgOgGa+svBv7VmvS+HJrXwjoh1O4tPkn1WeQWul2AwMmW5f5cjuqbm5HynNfg78Jfjlf+GL6yW3nkMBuI1cBtrFS4yAc8ZGea/Qn4HeI/FX7ePxl0vS4bi+sPhx4WZEt9Mt2MVuxX7qkDqxXk5PH/Aq7HRW55NSL3PuqX9j3Uv2tdE8/xn8Y/GN/NcqSbLwxdHSNNUHnaHMbzSDpgkr9B0rxz4+f8EhP+FXeH5NQ8E6D44uL22AkXUdD8eXEmqAqPvGG7Xy5B6qGUntX3n8G/h2ngPw3ZWtoYYUg2iQbMDYOw9P1r0NZre6BUshjIxnIP0HPNZSpoE3sz8uv2YPFeqeOPD2p6V4in1C91bQ5zYXJvrZrS+ZSpCieInKyDocEqc5BINehz+F4NNv7ic377xCka2kzs6uV4LBQOo4ySckcV9V/Hv8AZrtvGdrPq2lRxW2sqip5iIA1wgBxGx649PSvji/FxoWq3en3EM9vfMshuI5Q7SeYMZJYtsyFx8pHTpmvlMfQlTquTW59VlWIVWhGN9VoUwdO8V2F1aEQG7smCGFcGRGQgEMRwvPOOmCMDrWmNAtxJH5lxHH5qbN3XeP4kHAJOPSsOL7Nq5l0x7iVb5oPLmkZyimNlHzBvlOTz0PH4DCJoK23hQRWWpX9wLF/KS2mvpZTKu0lQznO5cDo5PWuPrY9FM8L/wCCjn7Gmn/tafCNpNLlig8ReFxK2mXMiiJbhgQJoHON3zBVwezAdia/FzWdHlsryWCXKvEWSROm0hsEfnX9Den3NxqBhhaQC1SFYntw5MSHGMA9xjIyOMEj3r8/P+Crn/BPC++1T/EzwhYSX806H+27GBNzqNpxcqo68YDADjhugOfbynGOH7mb0Z5uOoKVpw3Pzh0rWPIt2trlSqn7kmc7OeldZ4L8YXHgrUoblkWe3jUvENoOz1wT0/CuQv7IuhUgKR9709KLLV7nSlltgWms2GHVhyPoe1e46aWp5EZuT13O50rW9S+O3juHT7zWF0uwYb9zOSkSg9lJAJ+pAql8U/C1l8KvFk9noXie28S6XcwvE89v8pYEYKSLkjPK85Oa4jekEskkMpVZARj5g3PXGK+kf2F/2cvCn7Q/hHxlZ6xp+rpqFqsUlrfQkiKKMbtwT+EPnBIbORWNWagryLjSVz5YsoZ9KmjmiIDg7sYyDium1HxemsypP5dzFOQBIoOUcgdck5/CvpKz/wCCUXxA1DxuNOEmkW+mlh/pc9wA6oeQfJXLkkbemR8y8jkDu7f/AIIxeI4fHkdl/wAJNpj6KoQT3wjYXKvj5lEKkjrypLdCO4IE1MTTUVdhCjUcib/gnb+zvpnxy8B3uleNfhvLLY6hdie312aWSCZYlQDbDgbsrlz8uA3OT8or2nX/APghd4GvtQgv9I8c67p+mvdKk1vNbwzsiHk7Su0jHqwJHXBr3zwd4Kvfhrp+h+FnspPEXh1rCKK51O/uRJexFQQE8nHy9FOQe3bnPr7SvY2z2FpsC3ByA2x1Uqc/KHBKgA8gHBxXhVcTVjUcqUrI9iGHpygvaanhvwb/AGJPhH+zN4q8N3WhaLLd64bj/RdSu3e5uXOzDFYztUfLv5AGNvAr708O/sc6R428JyNYa3LZ6m6KEeSNFtWY/wDLPj5lB5ByxPJPNflL/wAFLv2rYvhv8WvA2l+HtWhj8QabbTajIIggtnWVwqIzc4ZvLYjgcZ9Qa9r/AOCb/wDwUC8T/E/xRdaH4y1u9sba6ntJZLeCREjjgiLExqzD5QxOSQSwxjNdMMM5pTqatmVWr7P3KeiR9WeE/gzq3hHxSdK8Tm60q6hunLSRRK32qFiPKTJJGAB95Rk9cjoPfPip+zD4G+IXwmn05bm40fW9RtJIbfV4o2mSzlcbQRkkZBI+UqRXqPh6w8G/HvwRps0SQTyW3NldM4aWHjjYc/MPY8GvnbxR4v8AE/wE+OVvpHiOzmax1F2+y3RjxZXgHOQTwsijhkOG7jPUddKkkrTV7bHnzqSm7p2PxO+MV78Yf+CWH7Xc2kfE+41d9SlkN1aa/bTOqa5AW2iVJRg525HXKnrxyf0N/wCCe3/BTdPiPcQ2niD7HfWdpKXhnuJTLN5RXjc3UkHucnPevsv9qD9iz4Z/8FE/gG3hnxvKl1a31xJPpdwFRbjSJfL4MBGCrZOcA4wMEY4r8Bf2tP2VPil/wRY/aNhsby+k1LwreSSPoWuQIRbX0IPRgw+WTB5Q5HdSRkh+501KXM1qf0qw+KvCP7Tfw1uNB1K3tdZs548KjIBJHk4DKexGeCP16V8qzp4w/wCCePjG8l1HUJdb8ATXIOn30bbn09dxXyp1B+UqflBPytxwCMD8zfhv/wAFm7vwv8PLmU2t9cqbWSW4XT2ZSy7Rglh9xBlmYjHQDvXN+K/20PG3x9eaQ+Mtf0Sa+KT2zW115lnIytujU28gZSnZlBXdkZ3EcxOM+ZWWnUUYxtd7o/S3/goz/wAHDHwh/Zf+GsugWmkt8RfG+v2O/wDsPzdlhCjghWupOSqkD7iAsduRgc18P/sM+PIP22fCfiH4iappR0nV7LWiI7KTU7660xYzEo2bJJiWwp25OSR1r4k8Z+KbXxR8ShoXjv4P6Hr2u6nOfLvvD9xPp93csWwGVIi0bMRtGGjHIwQK/Sn9mr9mqD9l74d6Ja6NaWdpbXll50636Sf2jBcSiNijPGSjBFDA8D7o6Vhi1BRs17zOrCuo27bE3jL9m3wH42luNVuPAuk6lHeIsbXbWwhukkVwQwlVPMJCjBJdSMLXOfE39i3xP4z+G914T8JfEbxKPD/iS2+bTdbt01e1s49o+RJyRMMHBUMzYKH1r6ATXL69tYVmtDAsZkYW4nDKrFvvAgBueMqemOlVLq8120mt1sPLlVt0U3nSmEwpjIePqWUjjbgZxnjmuJVGkkmdns0jxH9s/wCP0H7PH7NMmktqU2qeJNUszoaZAXyHWDaZmVjuUYOQB3r6j/4Id+MBpmi6Roqy2CWkXhhVfynY5kO2Vgw/vDc2f/r18I/8FO/EWk33g/wzpV/q1h/bq6k8iWJLC6uLdoiGlK/3QQvJyDzjPNes/wDBA39obUtU/aZm8B6lczX1xcaLcNpjSHJUhFVk3dSuwZA64Br28r5fZpo8fMY+82tbHzV/wWx/YG1X4Nft36nJ4YisLbRfiC8mq6TbyzpBGZcfv4FL4XKyKSBnpJGOtfnz4h1HWvhN4yMV5aXelazpM+2a3dGQxup5Vl7H/wCtX9CP/BaH9mEftR6PrNna3ek2F94D1eM6PdX9wtnDF5yKt0rSMehBVsZP+p4BJr8/vFnhH9nr9mi/tZtY0rT/AIy/EiGEwveTQtZaHA5JIJt4yPtDDs0hOR1QdK9JRkvdWxwUqkZxTejPmL4I/Ab4qf8ABQn4k6jqPhPwpqfia41a7a4vdRytvbW8rcnzJ5CsQJOeC2T2zX7Lf8ErP+CVPi39lLw7PdfEv4lzRxToTFofhe6lY2suR8xvG2BW4IPlgg/3uOfz08IeOfHn7U3jaC0TxRfaDY2SYtbbTYzaWemrj5Y4IISiqDgfdAx9ck/eH7N3xh8RfCn4XTaJ458bvrUGmYk+33YCPDGFAMZfILYPILbjgnmqeHlbcPba8tz7i+M/g3wd4mv/AATqsyvqGp+DrkXek6rfXkr3EMyxSR75iGAkISWQYcEHNfk3/wAHJH7CNn4h+Ing34weF5YTN41aLQdRgtYPOW4vl3eRN8h4MiBo8Yx+5HzZ4r1vUv8Agrr4C0rxX/wjtnJrOuWplVZtTlYLawHOCyZyzLtPJwB9areOP2uZvglZy+KdJuLea30i9S4sBPGJrTUJTho4QpHBYlBlcYLZByDVujGnD3djOMmpqx+JPxy8GeJ/hr4/vPCXi6yu9O1vwsf7Pms7lgWtmXnHBIx82eO2K+y/+Dez9rfVv2MP+ChegaNq8txpPh/4qQxaHdrdeZDB5szBrG4xxn97tUMQRtlevm3/AIKL+OvFHxV/bU+Ifibxhp8GleIdc1V7u5tYCTFCGVRGEzyV8sJgmr8Xhy/+MP7K+jeLNBsrubxH8K5zZ6rNACZfsLM80FwcDIETZTJ6AiuDEpSpqK2Z6MLqd2f0+eI/iLqmk/ES+08paPb3rBsXNqYo3JAAOCBuIOBnaAQBX45f8F7ta8V3n7RVv4m1PwVpXh2LSFh0qXVLO/e4l1aIsWhuHXYqx7DlAOTjaDwor9Lf2Df2on/4KGfsU+BvGtzu1HUpFtdL1IWqRfadNv4iIbggHGYyWEmCRhZVx0qn/wAFO/2b9K/aV/Y7udbslivLuxjl0rVFEIM00LthZSvOGSTa6t1AfrxXnU6zoySj03O2UHJ2lsz4o/4Jkft66b4S8HSNr2sW2iaZYMPtVzeXXlxIvABZiQK/RH4o6voni7wVo/xh8M3Fl4r8K2enPp/ixbZ0uLbW/DVwT5sm0HEht2zKBzlFlXq2K/nj+FT2nhHxN4h+HHxC0573SnlGm6rHHM0Uy+TMksU8Ui8qcr15yshFfvd/wTS+Ieg6R8I9C8OaFbafaeF4LL7JbWMSl08gnlGV8lsknJOScnOcmu2pHlftF1OR6S5ex+Lv/BQv9iPWv2Nfjxq+hJBcXfgO6mOoeE9U2l4bmwm/eRxs44LxrhT0JC7sYwa8J0jTk8T2OoeGbyWJbPW5F+zufuW14ufJkx2BJaNj/ddj/CK/Yn/gst4l8EfBv9nDUPhX4lubqPxPpV0t34CWO0cw3+izMRHE8h+VTaFWQHcGxHDgYcgfin43icTOkQZDIvJXgjgcce4/p0r0KLcovz2MKsZX0Gfs2ftU+Pf2Ifi6uu+F9Qk0/U7Cc299YT7mtb7Yw3wzx5AYEqw7EYyCK/oV/wCCYf8AwVq8Kft4abDe+Gb2Hw58QNPg8zW/B1xKsbXYUHMtocATLgZycsOjY4z/ADw/FXwzN450CDxfbxoLoFNP1WFfvtcKhKzgYwfNQMT3LRSHkYrifBnjrWPhx4psNb0LUbzSdV0qcXFpd2krRTW8g6Mrrgg9vxNYTg7cr3HFqSuz+wz4zfCPwB+2t8Pl0rxnbnTNVth/oWpW8ot9T01zkeZBLjIBJXcpBRgMMrcCvzM+Nf8AwRa8a6Z8R9RRfhtc+Pbd232+uaBrkGlxX0Z6NNbzSAx3A5D7CUbhlxu2ryn/AATA/wCDhuD4s6jovgz4v3mnaJ4okVbZfENwAlprTcBRIQQsEr5OTgRsVHKkmv2G8HeOZtY8PW9xGl0I5BlQkSyoB7E9q86tBxZ1U6iW5+MH/BQf4jfA/W/Acnh34naghu5c/ZmskEuo2UrblWaMLkqNoBbeNhBC8niq37CPwNsvAPwz0m209LqRADOl1PH5ckwYFyzx84JGSQM46Zr8wPg74Xk+L3xy8P6fePJO2o6jGbpnJdim4NIxJ5JIB5z1NfuV8ENAk0bw3ZQwxSJGkUYKyrtyrDBdiORkc4yOtXSwbwkeRSuTia6rtSt8z1fwj4S1BNFsJbpoDdXiqQSNrgluANwwRj8aq/Fn4Hah4l0Sa3vSsvmKWBK7kkB4K5PPTuO+K7r4f6LJa+TFGtzew25O0tMQG6ZAB6LjPTpXpP2AyhYIoTJGW2Km0nZx6+gz+lTKq4q5yOHmfzo/FP8AZN1L4R/8FL/DNnZWpbTdc1qG8tdqkrEUZWmVuO2C2euGFfo34RhvLGSYTW1wbbyl4lYGSQhQN2CA3HzY4xzXqn7ef7PcMOvW/jPSLS2bU9EdmG5AwIKAOFPJBIJ7Zz6jivyX/bK/4KveKvipa3HhnwhBN4U0yBjBdXscrC+vWVucMcNFGWH3R82BgkcrXPiKE8QlGCt3PSwuIhTg3Pco/wDBSHw34O+Dn7SNrP4W1bRriPW1W51PTbOVWbR7oMFfcq58veTv2nBB38YIr9lf+CXnwq8PeBPgtoc+lxBori3S4aZlAeZnUMWPuc59unQCv5qdXuZb+9aWeSWaSQl2Z5GZix6kknJPvX9KX/BIbWR4g/ZO8AyECUvpFsHLevlKD+ozXt4anKnRUJO9jxsdUTftErXPrfVrjVLx0NnNIJRjbGq52g9Cc9PrW38PdAvdHnubm+u5XE6jd5jB9uPQU/T7KbTYNyMiQjJI5Z5m9yeMY7UWWulbxCQAqMAQAc/nWbjre5lGelj0zQUXULNAsgmiI+8O9eJ/tffsvJ408O3Ot6NYC41e0jaQ269boLkkKOPnx0z1PFev+EtaWezUFiAcglj/AFrpLO8S6RlAWTaMfKckVGIpqrHlkOjUdKfPDc/LDUFgjCRX8bgqnlKjRBZE+8uwnlskHBx056iszSNLtvB3h+HSjLFClqhiV3LFkA5UEDdztyOWxx07V9e/tv8A7Oy6U7eNNHhMkKsDqNslsJiWJAWZV7HJGTjA68cmvl3w/rcup2+dQCWyxSbIn85mknCgnLLhSDjJ/DOe1fI4vDypu1j7DC4iNWKaZm6fFHa2gcJAJYUBELcY7nGBngZ5xVe2ie3hlC25aORtnlS8JKvOcHbjrjrmrVwbiXTtRudPtZNUktn3z2qukLIrOg3fMfugNzgFu4BqlNd3cmkTF4YbMPMhMaSNI3IO7cf4TgD5gePSsYKzNnNNWR8T/ty/8Er7f4ojUfEngi2h0rxAsryzWm2OKyvwTkqm1Rtk64J69DyRX51WnwH8Var4nn0hNB1IX1swWeGSIoYegyxPAHvkiv3pudCvYvDl/eTXeoSxlUdolTbg5+Rf9rB5BwfqelfIXxX062vrh7mxjuRZFfN+SERrER9+Nox0wQ3QZByDxyfcweOqRiovU8rE4ZNpx0ufn54M/Yq8e+OfGUukWugyRNZy7JrudtlpH7iQjDZ6/Lmv1b+EXwU03wV4B8OaakWiQXulW6NcwaSHtbaWUAgyNGvIUsDnceeS2eg3P2eZo9U8FI98IUEBZbSWJVly2AeWPTByNpGMjOAajsvgV4f8GapPf6PJeNe6lIXaWTUCjRGQFpgjNuYDcTlAQMnjGayxWMnUk09C6OH9n5l/S/C0uk6zY6i1ybu7jadZUvLZI7dlKbQfIUbTgAYJbgjPPSpLPwJLcQ3FqA1pc3BMYm85VeQg4YmQLt6YbqM/gK2NYmn0awuJJhDLK2GddjzmM4ADbwMhc5yTgDg18sfBr/goenxI8a+KvCup3el6Zq9rdXFnZeUskcE/LBSpI3DGF6AMR+vBWqOnDne3V72PVwOEWIm4RaUui2ufXVxPoPwO8GRz63qN/dFWh8t5lEhBZliUbgF3EsckZJOc5NX4NX0zxAZ3t1njSBwgRyUKlgCA3HzAKR04OTXwhJrGu+IPg14h8D+NPFw8MeK9FMeo6VO12fsevxwsHi/esVDRSFMbs7gQM+h9G/ZM/bU8P/HjXrjwppOm3Gn+IJLA3c5MTSQb4ioIaXcQCEZhvwMkDB545IRqzkpR27/l96O2rhqVKnKM9JJrT8/xPkX/AIK9/s26z8Ofj9P4u8+8vtB8VYe3uZsk2ciAD7PnpwEVkPGVJ7rmvJf2ev2mb74f65bQ31zNBJEyrBfAkOv+y3qvv+dfsP8AFvwJ4c+NngfVPDmu2UN7p1/biOVUUb05YJMGHO9cjDAnGOgySfxn/a6/Zj1L9mD4qXOgXTvc6dMvn6de+WVW8hPfjgMp+Vh1Br6vA1lVgqMnZpHymLpOD51sfq3+yT/wWlPwV8J3Ta7GJrqxt91kqSblupcBIokXOVVmbLE5OO3Bz82/Hj/gvj8V/i58QNRsvFmt3llNb3kqW9lZ2UItIlBzGNhJYc4OWZj6H0+APB/xB1XS5rK2WYsLKdbm3MnLKUBO0eoI7VsXnh618a6dr/jCbXdCW702WBXsprtY7q8WTcBJGpOXwRhsZK55A61dLA3q2n+fUiVaMYXitT3H9o//AIKq/GzxFrcMGkfELX7HTLGRriwksGfTLuJcrtd3hfiQhMEByME9MmvMLDxj8ZP24PEd7Bd6z45+IN5cq91Kuoapc38QYKBvxKxVWAACn1OKwbz4B+NvGPw5XxrYeGdbGhwja95HaOLYjOA6uRgqSCDzwQea9d/4Jg/tL6p8JPj7p/hxdDi1ZvFMsWnOWleFrdBvJYpnyyFG5zld3Aw1aSjTipOD2Iak2k1a587+HtRv/A/iCWyn+0QIWaC7tZMphejxsp6HHBB4zxivTPAPxF1D4Q+MtOsW1aCa0nSOWdppbm3FnznYcJvIH+zkEfdI5x6H/wAFYvhmPBn7Vpv4IEhbXdOg1B5EPE7hnRmAPQ4jXIyeeeh43vh1/wAEnvjX4n/Zkl8e658OfE1r4OjtU1HSNegiS5nFsxcYktUcz+XhC24x/JnJwDml9YpOEZydubuNQleSSvY1/g58Z7v9nj4lXniTS7LTvEmh+IJkkvWhCidtjFg0cynjnny2LITwR3P6T+B/i14d+NPgbQ/EugXV8+lahAJWt70BJo3WQhicgk/dIJVipHIr4N/4J/f8ErfGvj7xHp7anr0Phyy15mitNMLDzNTXacPiQfugTjBA8z5gcLX6aaz+yncfswaXoeheIbK4htxapBHA20RFEXC4cHa5BUckg5ye9eXjKcH+8jrbqd2Fqte5LqcSdVa1tZALN3uIwh85gWj6HhWU5K5x1rz39pT9pDRP2YvBE3ijxBcahFCwFrax28gkmklO4rDHGxC4XH3iQAvrwK9H8Q+GT4fli1C0vUuNPdJNjOyo8LgZLYUNkHDryQPlyAM4H50f8FuvF9xr/ivwJapIw06KwuHVTGyjz/NClhnqNgXBHY1lg4QqzUWtzbET9mm30PjP4qfHjxD8SPixfeMtS1K8vNTubgzhp3L+WnIEWOPlC/KAABjPevef2M/29NU/Z9+Ofh/x94VbToPE2iHfHbX+54ZQY2jZeGUlCrnjdkYHWvlLUVUwuBkL0Hc1j225Z42VijRkFT1NfROkkko6WPE3bb6n3l8eP2ufiB+1f44vdV8Ya/dXa3c8k4jBMNokjNlvKh+6uT35J9TXCWcUdxrEMk8sMYhIwXxhcd8Dk9/xr5p/4SHW9TvUK308mAAq7ieB7D+nNdf4a+IOp6XL/p9jHdLCMbgodvx4BFa0WorVmVSF9Ej638EftES/DDVrabQ7KF47IkJLNK8ZuN33twVh94dQfb0ql8fP2rtV+Kt3FDeXEGnWMKqHsLV5DB7sQSWZscZbjjivmTxP8fZbuJIoLdbSILtCq2Mn3Y8gewx9azfCol8f3UloL8WziNpAi5WN8Y4GO5zVqtO9kZugkr2Po74d/tEt8M/EtzH4WsV1B9YSO3WK/tYriZnBbIjwPlBJB4545qHT/wBuK51vx74bj8RyPqo0nV7by7Ff3drYxK48yVhyHmI4VcFQGcnJYAfItx4ivbXUmkt3FvJE5QMhxIh5B5PIyBVnwLp13r3iWwtLSGaa6urmOJNnJdmYBT3zyV+vSscTWcouK0N6MFzJn3h/wV9+BlxqWgeGviHFbaeNQ2fYdaktWLK24hoHb1C4dc4B5UHPFfFfws+K3iD4b/2zY6O0E0HiixfTL+0mhMy3UbgqFA4w4ydrDJBPFfsX4j+B2m+NfgjqPhG40vUbOzfTxpccc96Lw/LEh8zdkAlZEV8MFKsuAoFfjb468B6t8L/FEtjqltJZ3UEh2SA7klCsRvRv4lyvUfnmvOwNZSpOn1T0O2vG0lLofpj/AMG1f7cetfsjftN+Ivg54mtb3T7Tx9btLYWt6phktNUihYoQsmAplj+U+pRK/Vj4x3y6tpUms3GpapqFlq0bafrloxYC3Z8qpQgBVyBnvtav57viR451bXPA3w9+O2iaobfxf4avIdO1CWOEO0F3bENBO3UAthcgg5zjPWv3L+Ff7WMf7Xn7MHhX4k+HbKfSbXWgs11A4VYri7U7JUWb7gMLxkBcZIIPNROlepzRXqJtqDTPxk/ab/YG+M3wF8f+L/GOv2Oqa/4U0rVBbf2xNcedLPas4+zTOByqlSgOcAFwABzX3P8A8Env2nYotEttBu7uU31jOgidmz5sbEk/Q4xivt34/wB/pvxA/Y3vEvvCs2tf21AbK6iaclnjkZozOcKWGDtAGAScEcAGvw0+DnxM1b9l/wCP82n34aSTSr77NKBmNZIw2Y5MDsVOeM10UqirU5UpvXoZVIuNqnQ/b7/grN+x5Y/t6fsk2mqaLaTjxR4CQanYSRosk9xbgZuIO2SyDeo7ug45r80f+CvH7APh34A6P4W8XeAFaTwdrlhH9il8wyNsdEdWZj94/MwBIB2mMHkE1+mH7Hf7afw/bxpoPg+78baRF458R2Md5Z6E8w+2Th0LKi5AUFlVjjOcduar/ET9naH4sfC34nfs+3Qt3Omwt4h8HSY8xn065kkbyVHX/R7nzIu3yvDjjFbwbhFJ9CG1J6H4AfDm7s49Ru9A1f5NK8RxfY5pMEG0mBHk3PTP7qTDYHJVnHG415x4z8Gz6R4n1DRdShgsdb0qWSCfDjy7l1bA6fKCecMDtbK9DXq3xm8JT+DvH2o6VewGO8spmhuIiCrRSIxU57g5HTqOfxltfg1f/tO+DbmfSoY7vxz4XhAe0AAm1ywUAKydN00A+Xb1eMrjmP5uqrFcqqdzGLs7HzvOklvIVIliZG7HABB9/evtr9l7/g4B/aJ/ZR+DuneBtD1jQ9Y0bRyy2cmsWkl1cwRnGIhIJVJRTnAIJGcZwAB8iagqaky2l7CLbUY8qbiVmVnwcbJAeMgjG7g9mB4rmrtViuHB3AE8YIPtWKs90an6Pfsyf8E+fFPwI/aEg1TxCNOudMtxJBZXdtMzNdTBhuPlsqsoA3DlQOOMiv0++G17atb6dLcSIsUUawgAbG56cjkgDFeOeM4DD42htBM8yadb7ULM7ENIwYgZJOABgZJ6mu38H38Wg/2PHeXVjbLdSsjNd3Ih+UD+EHhjkAclQMjrnFeZRxE61NTqbl14whLlgfUfhDxLawXYR5LlkkY4X5VwBxxXcWPi+2ghkETMWhG1Azc4JryTwjqUB8lCgleYKVLL93I7dO30rvogBYghA6Idr8BSAe/0qpK6MLmf8arjQtT+G+q3WoXS2tnBC5nd4yyKoGSxABJxjOfavwS/4KB/8E3ddX4ra/4r+HkUPiLSNUnN+1jYkPcJ5m5naJQP3qbtx+XkDtX7/S2NrqenSWskB8tgUZS3ysDx+tfHH7Y/wNX4aazb+ItJtYl0pJlS8tIYggEROCwUDAKkB8qBnbjvU06s6aaiXTSclc/n18S+DdU8J6jHb6tp99plyyhxDdW7wSbf721wDg+tf0Ef8ELfEUl/+x34OPDrFaLG3Odu04/+tX5uf8Fkfg3pFv8A2R8QYp9SGr6ldx6VJBKwaAQpEzKUzkjsD1HIr7e/4IBeMkuv2TtNgeYKtjPLGwJxtAbNexgq6rUlM5swoOn7m5+qkeoSS6ScKFBGBnvXE6tfDTrpi07nzF+7ngVLaeKbvXdNItkW2tG48x8+Y49Qp4C+7VmRaeW1RX2vIpwpYj07k9T+VGJXY4eY7PwN4ldbcIrM4UdslTXoXhnUXWVpVjCKfvZyDn/CvB9e/aC8I/Ci/jtNU1e1GpjDLptoj3d66nv5MSs+Mc5xj3q5p/7XV5qNu8mjeAvEF5bRjcJ729trFSvY7A0kq8c4ZAfavOnXhH4mb06NSWqR9MRpBrmny29xHHJDL8rI4ykinqDnqMcY96+Bf2pv2eT+z743tV0TSTH4a1AO0V35257eXOfIIOCRt5BJ6DFekat/wUj1XwLcOLz4cmaKMAlrbxAskhHsHtkGcerY96zfEf8AwUi+DfxssZPC3jC71TwHqOopi2GvW6rCZP4GS5haSFTuIxvdSelc+JhGtHRndhJVKFRO2h8yahoVx4js4k1GZCI52dWth5e7G4KCDnKjg4zyQKu6rq40fSzHAEu3iOxI3OPlyVDA9Dg5479BW1468NappeuNpSrARCTiQSMEni5IePHUFdrDPZqwprcDRpUaN0ktAZPtO5VjKYJIKMvckHdkgYPGa8BRs7H0ikmtDl9SktNW8SWLPqt6xUm4e3iHmWk/yjBdtuwjgMASPbNeE/tCWtxpmrXR82OC0k+YpC2ZCOowgwfm5yM8819PyXFppejMZTd6jBLFkGNUDmRgdoAOAyqNowD0BNfK37S0k8gklaKWeRNwccxGEFuynkjJIHauig/fMa0G0dB+z+yz6c93BDcxxId8UcshmIUnJX5RkAkk4HTpzXovioMba0QST29hDcpcjypCHldc/I+0glcMSc9Tt9DXk37MMl3oMkkV7DZMjZmE0SsWKsBgNnnIB5A4B65r1C78Y2utGD7GksS6hl4t7mMJsXGADzyV+6FGc961qxdxUr21Og+w2niDRbiKRJ2gv1aF/OQpvhYYZDGvOcZwO/vXzl8U/wDgkr8OP2i/jPp8+g+M1+H+qRpGb1AkTx3UOwlZ8ZTyiNhy53DCjPzAmvdItRvtU0q9DyGGK2CKvltvMbNk7QxPQ9eh69q+Lv2mf2jtT0H9rjR7L4eXWl6p4ns7Vra/08DyppQpEoty8pCSlgQfJALqwZQTkUUnKKlaTV0dNFU3Ujzrqex6h/wQl+I+m63Z3vi7xn4g1XQ/D0TLaXGmLDIktuxJ3pIzMwxj5vkOPlINdp8GP2c/h/8As4yaja+EdOsLG5D/AOk6lNKJZbhCgdVef5m2sTnHA56dx4b+13/wUc+O3hy70yzk8T694Rt7awgNjp2nu1olqyZJXap2NgsVYZPoRjaK8euf2/fFHxH8G32m6xB4QvL3UCJbq6vNCgea5cEcthQpJHBO3nA4rPkqqMVB80X128um/wAzqxsabrydS8WtO/5n6PaT4kBV5YbJ0tiWMTqxUNzgqrjAYAY98YznrXnX7TP7M2n/ALSXwqv/AAx4msZbfUomZ9P1BoVkksX3A7o5ATlcAArjJHHJwa4v9i/9uTQfid4H0rwLr+q6Z4Y8WQSKLCaRRFperlcBRtXbFBNgBQSNpx94dK9o8bWdvopu7XVJ7rSLuBZJJ4X+U25ALMdwIMY5BBDDORjjg89DFv2jhblknbXqu6IxGC5KftLpwfX/ADR+H3xg+FOsfAn4v3ei65avFd6TdOowjKs6xysu5QQDtbYwHA69+p6H4C/DPS/E1rrVn4g0uc+Gby7jsE8QxQh30m8YMbfe3aOTBBU8MR1z09l/bN/Zz8T+PfG2o+ItL0zUNVutQ8Z6hoHl2yPczyyARTxjgcnDuAQMYHbivrX/AIJlf8E/vE/gP4beI9E+JtlbWVp4xEMQ8P6jHEZEVVfErOXK4O/7rDK7QeM19FVxUY0lUvdo+dpUG6jg9n1Plj9kvxP45/Zb+Lcnww17/hO5ND1h0fT5vD8i3KZkcqssMM6vDNFIeGAVXyNoOcofvv4KfsRaT8L/AInah4w1WLRNU1d4saXeWuifZ54DKwM3mQK5iztHVQvLNxt4r0Ox/Y8tf2drPTdPvJp7mLT3KabLearHfLZ7mGQuxiqY8tSCCGOOSSSTD8VvFQ+Fnw4127hlbV18P6bLqU0cN4sc1ykSr8q53/eO9cgZ6c15dfEc8r01ZPc9GnQ5VebvY8G+JH7NPhD9prxymrWOo3msaj4HivrW2slClbuUrxHJnc21WXBwMEsfSv01/wCCWP7Y2n/Gn4YaRouqILfUbSM2ULzNkzIB8oY9SSOc+ufWv59f2b/26tT0L41aprllappq6rqMt+bVJDIUEj5ZA5AODk8gDrx7fWng/wDbBvPhd8SY/iXbtf2fhLVJtviK1DrLJp0rkFbxSFycu+CGQ9Tx82azznAznTg4dOhGBrczlCXU/T39sT9nyx+APxJsPHWkaNHH4Nu5ZItUmt+JPD1y7x7J1QKAtuxUBmBwuV42kkN8a/8ABRv4c/Gbwvc/DiaCLxF4v0SIxfaFdPKFwqkbY25LyAAgqBjgjOQavfs2/t86N+1r8HrOzm1K+8Q69rljPND4X0m2hkvLuzQYb7TJKuzMnKkKFAJK/NtLH8ZfCP7VPg/9lH/gop4qH/CPaz4NtLHxNKLa0uZmlutFhy5eAFkQ/PJtGcB1TABzljzZdGspOnL4ZL7i6sqMXzT1lH8T7vu9GnePTLW2tbq8FzatL9mW2O+Fx8rxyLtyGGwnDEccjmvgX/gs58ONQ8MaP4LuZ2uJooprq2DuhD2x+QiJiwAYhVyGycjJJzX1x4R/aKvv2uPilqXjvwv4c1fwL8PnLPa6ZqF6b06lfMi77hXkUMsQ2MNmWAZyQeDjzD/gpR4ds/iP+yT4gnXy5r7S5otRRlcFE8uXD8KMFghfJ4PB9eO7Ap0pwhe9h4iUatNyta6PyNuoSwYgkkN0AOMVjqgiuipG0t0zXUy2yo2VwjDIJOecVk3OmLeKrsAJEOcg19PI8FO2gvhK+ntNTzEQCp2o5/hbrn6V0fi3Wta0zY12EQsuQQ2fMz3rlvsD2SMFLHceSOlTXesy3yW6XbOyRJtU+o96zTcd0Nq+zFtra/8AEkhjaCeVXYf6tcgZ/wA969l8Nfsr+NPh5qOkarf6bHZ6S8yE3zSB4mjYlThQdxJ2uMEcceorjfh5+0Z4h+E/hPxFoGiXrQ6L4tgS31W0eKOWK8Ebb42IZSQyNkqVIIyee1el6Z+3n428UfDGXwbqsmj3FnDbeVa3B0a0+0IOhLSGPe2RxjdxnI5Arjq1q8XzU1ax206FJxtN7n1d+0x/wTT+Dvwi/Z9f4ueDvG9v4w0ixEJ1y3kt5YdVhnn8qJES0KhIoixL75WDESnAISn/APBPb9lvTNI8Jj4o3uia4Xtra582znhjleW0by9t1DbCPcACMJ1Y7XxkbWGZ/wAEnf20vhV8DU8ReFPFHhDX/iavxTjWy1exvrqKCzaZN7RSHdliSzEfLzna38IFe5fsN/GTXPjH4Y8SXmr2rQS22uXFtBIXjhijtlH7m3RQuFSJflAUDJDHqzVzY9z5U77tahhanvSjy9D2Dw54leeydLZrmBL9yvlyMUmRMbV3jC7WyMdOi54FfmF/wU9/Y3i/Zn8X6Le6Sb6bQtWjkjR7y5a5lEyuXbcTkDO/gexPqa/VTxHYQXbMpVXmDq0u6DbJkLtDbsZwQO/JHXFeGf8ABRz4cr8Z/wBnvxDZJpjOlkj6jprNmRopkXdhQnKBvnUbiR8wzjrXNg6qp1U2jqqwcqXL1Pzj/Yy8Up4kPiP4V6hLbw6d8QoFt7Wa5KrHZ38Z3Qyb2ztzgrxySVFfWP8AwRE/a98TfCXx3rX7O2utLFpes35v9NtsZlstTtgwkSMk4PmxhsrwGMQxyTn857G/uNB1iC9tyUmtJVkQ4z86kEdeCMgHBrsNY/aG8Rav8frX4kQSw6P4otL2DUo7iwVovLuYWUrKBk4O5ATjAJGe5FezVpyTfLszy1Po90f012N5Pe+IdU8OXeqW8vhXWbYQrLcxRxfZY5FDqv7sbFx06Dt6V+Sv/BY79nfUPh340tNcUXF3eaJPJY6jJDFiNbWT95Bc+oHJyecB16YIr9Wf2Wf2lfDf7WX7Dfhn4q+E4VbVLuS3TU41RZWsb+JV861cMu4qGJKAkko4JzXyJ/wX3/Zo8bftMfs9eDvHHw+h1i41Kzkk0vWtJsiF/tGzMh8l9gIA8mQMuCuQsinICgV5lJuNW76HY1em4njX/BJTVPh54p+LumfELUdDS4+J3hWyh061uZZybUQrEIUmEX/PcRnaXyc4JAU1+oX7Rt1qPhzQ/Dvxl0bSkvNU+HMjXOow2m5ptT0a4AS+gI7lVVJkGeDCfUV/Pl+zD448R/s1fFdYdVtJ9N1jSWWG9tJCpJQ4wdwyDwc5H9DX7+/8E+Pjm/xA8N2Ukwh1OC8t9s8W4srIVwVbPUYIyMc4r160k0p7o5IWUuU/PP8A4LufsP6J4c1a2+PnhTWobjQfiA9tK0O5WgnkkhDCWJlGQXQK7K3cMc9q+Lv2ZYtY+HfjKDxDorxR6hErJtvt32e6jP8AyydQQSr9yCpU7WBBUV9Mf8Frf2VviF+zn+0XoXhWw1TWtZ+EviO8lvfBunyTE2mkS3EmJbJNxOCjbduSBsZTgEsT5349/ZS+IH7P2lRaf4g0m4u7+Det7aWUbSvYGMrgb0ypY7uCMjg4zVSklBRb3JjeUndbHGftY/Bfwj+1Ks/inS5bXwH47VMX+namFt9P1R16vDKF27sEDc2GPHygAtXxXrfhC98ParPZX1u9rc27bGjcgnjvnOCD2IyCOc1758V/Hd742mUvC9mgfbGVcqQgVhtKghc5yS2Nx4HbNchp+ra/pFqsFnLOLZPuAwo6j2XcpwM9hx1PUmtqOHbRlUqO/uo/Xq48TtLrGqah5MtxK8ojWIDL8ELknI2j37V6N4W0rRpf7OvtYsdOlmsUM8c8sCztGxI3eWWBIBIXp1wK8v8AC9qbnT2uJQyvdSNIcdSSScfhnFemeFvAX/CVC0Ooy3ModWWOCNiqx/LgEYIyRz19vSvEpx5Uo9japJSk5dz0H4fWFzpsUEvhpLvXpdTvWee+1TUS5tFZcFokbgKpAGxcdcnNejeLfE+veG/DumtbaZq+sX2ozLZyppccLG1BH+ufzJFwueTg9+leafBT4eah8J9SsdF8OaK76U+57rVr2/3MTneFKAklsHbnC5CjJNfQdpp09i63L7H248xQuAV9apySMm2c0i6pZLFFd3iI10fKRnkLFn5IAIIyRtY4APAz0rlfj5oup6l4Uu47tVvfKBLHlSVHJ4wOCOPxr2q2sxPCkioXViCASDjPes3xdoC6no0ySAH92QQRgkelZzlYqL1PwQ/4KxeL01D4N+HtHScvJoeuy22CpGFWA7SST1KsuR1yCa9q/wCCBPj9br4f32jTXCx20OpSNt3YMpOML9M/riuc/wCC6/7L8/h7SbjxVpkMn9nrcxy3ccSKBE+3arP9QcAjuDmvK/8Agih8VF8KeNdetpXiiC7ZYxkAKcDJ5/3etergnGNN27kYuTlG73P3WuPjNovwx8Oatq3ivVbXStF02EXhnuHEcaJ2Vc/ePQYHU8CvjD4xf8FPtR+LkImhe++H3gqR2ihaNi2t62w3fuogmWXIwdkYDDndJFgbvlf9pr9rq6/bN+LtzcvO6fDnwfK0OmW0c/kJrU6KGed36iNVBYtglFxgb3Svjz9pr9rC71zWpNP8PT3MM6p9l+2jEYMHXyEQcRxg8hFOOhbexLDT2cq6beyOelTpwaurs+8vGn/BQjS/hvpNxY6LqWh+EGnkD7Ckeq63cseS7Ft9tE2T1cTyerkjNcL4Z/bUT48eFvFGi+KNUvp/FlreQ3GjXvirW7i7sruzXia3EJb7Mkx3o4AjVcK6jLYB/OvwV4SudbuXuZzLK0j/ADSSBmeZ9wGB1LEkjgV9OfslfADxd8YPjg3hSz0yCLxCLOU2un6ncrYTXLKoYQRiUrulcH5Y8gt27VqsqpOF2tTeeKa0RtftV/tZeIf2bNdi0G4+GvhG4sLi3L22qtottHb6ipODJbTRphlB4JByDkHpXC+D/wDgorYeJNNjtNZgvtLuYyscUMB+0aeyE4O+KZmjBHH3UQkEjep5Hu3iL4baz8ZvBPxC+GF34W1M6lpmlNqtrYi3aS9sr+zuIPNKw4LBvs7ThgOSo65VTX5veP8AwNd+APFM+nXSOpUCSNiNu9G6HH6fUVi6Ki9dSlNyimfrb+xv+2Rc2+r6T4av7+Z/DV+hSyj89jHYlsAG3LsWS3DsoeF2Jh3q6loy719lW0c/2F4Zb5WuZXDghVj2ruJwpzuAAIDZ446DpX4afs6fEu68MeE0klYI+jFb23keTbJGyN8qL67kZkIwRtZvQV+2VlrVxdLa3kVlcTJdwK0csbL8qsFGDlx83zluAc7RnFfPZrQjGSlHS57OXVHKDTNmfTrm6eORpLaD7HuO6OVsuynhvlP6D/6w8A/aI0zUdYmuri/ktZpkDFZoLZoZCAvz5Y5w272xzmvoD+yVhne2KNFcARDzJGVAyfeBw67QuMjPOQTznFeS/H3ToNb0hZZ2jnezlEyEgojEHIIBYnOcDBJBz6dODD6O511Y6XOF/Z+u723vjbxwbrZGE5jnCnZ0wUYfM4wCMd8V6L4itZH1i9gmilBuOu454boVAAbODnIJ7Y6V5x8MfEBi8VzmS2iVnC5Y4UxgnC/NnAQ+gyK9o1CwkguDeXtq5upUVWxIZDsAAAzj+Een8q2k23cmkrqxyl14b1XSLGLV0sXvdPa9aAzurKNuG+6G6sCBkYBPNfmF/wAFH/2cYPgz8Xo9f0GSaOx8QSNcsPNLNaXP3mQHggNncM55DDJxX6uXerLaQJZDUUZZ5BtiY7kKlhjceBuz3HUEda+c/wBuz4RWHxa/Z88U2tiWn1jT4G1a1t7aP5pHTLHtz8gdTj26V1YOpyTt0ej9DGrBtNrdF7/gmd458Ef8FI/2Vbz4Z/FWC7vta8NyrC2oxSD7bYqVEdtqETnOD1ilDcMVQnk8+I/Hn/gjT8YPhR8VJdA8OaDqPj7Rb0PJpetaPCXguIgesn/PKQAjKNxnoSM4+RP2TP2p9d/ZB+Odj4t0YfafLikstSsHciDUbSVQJoHxxg4BB52sqt2r92f2Dv2/9J+IXg6z1PRb0eI9I1EKjJPKILmyI+Vo3ByFkQbQSMBuvcE8eOlPATtTdqbd436Pz8j18HL+0oOX24qzXVruvPo+6PzNh/4JHfGnw/owvda0a30ERscLd3aFo0xxuSPdht2QCSK+s/2OfiNqut/B2/8ADfiq7/tHxZ4DtvKjvJFDnVdOYqqiTzOXktXPy/7EmDkAY/Qnxne6f8XvhzqpbSryyaSKWNRceWFxg/MCD7Eg9M18K+DfCfhT4IftFDz9dt5pfEAuLFBGplmj3RMWUqSF46+nHGTXDXxs50n7dWmtU1s/JGlHAw5406DdpOzT6Pz7I9r+BfhyXxza69J4V0547ixJ1e/mkihgW7lI2s/yyFiSEYZwOnSvir9oz9pXRvh9+37o2navrLT6roGoquzMstvbRTQoRGySJsWSNlVl25UJIo+8CBz2vfBD47eLP20rzW9LuZtL8IXckFtJdRambWCewSRQ1s8UZEmWJcFSpByfm717L/wUN/4JL3X7RdonjHwpbvpfjOwiWAGCZZ4dSMRCoJHEgCEKCA3UFAGByCvbho/vb1n7jWn/AATyq/KofuV7ydmfaP7Y2u6Zr1j4K1uyfWGt77SmkmfUZlkQuETDI5GcfeBwcc5wCQa+fL69m8M2moWzqgN1IYHZdsikMOAVVVdgR1yMV5N+xd8Kfif8NdCurD4o3kMssRjstOgi8qZIYc73zKgBd2LDBJcAYxg17lqumL4UIkZGa2uEDxkF0iKjOcMw+c5IHQHt1rSyjKy26GajJx97Q/Ez9qL4bP8As7/tHapbWNpe2OlzSreWMd2m2QQyHIHQfdIYDIB+XkDv2vg/9oD4jfGOzf4e+EINHitNZtJInsYbWAyakEidmMksoLFmVSAoYDJAAziv0Y/aV/Y58K/tdaBYT6nCsGsaPNutJLWQIZV2ANGzHqjdSCR7EE1c+D37K3gz9m7T4odG8O6bo+s3LKj6nLCXSUFt7J5krbvmXAADFQSeua9Kpi4OmlLc5YUpRbsvmfmz8EPiN8avgJ8WodC0uHxdoHiia2S2hWxR4b6FJCGVlK4K5DH5wRj1FfXvxH/4JjeGPiRoGlaz4h8Q+I5PEKFpNX1ZpPMuNXkZQ+2V3LhHA2gMd3B5H8VfUWv22k6LqV7qFtaWsEFpZyzvfzyZaSEAMUJYDKAqSBk4LcVR03xFD4rW1uoNQgVdWeSOJJH2sxAJIII2nG0dT/FXNVxMm04aWNFS35ne5R+D/gbQ/ht8INJ8N6BaSWtporP9njuGlLyBhvOZflLAs5OD0IO3ANSfE/w+3xK+HOr6S0XlWeo2ctlc7hFlGdMFuPvAB85GSSAMdavateDyoYIzdw3FhP5RIiLCPODlSyZkUE8EZHJFVQryhDefaY7wIPImcRmPy8jJONvzHn7x6EcZFc61fN1NOX3eU/Orwv8A8ElfFviLVTb3/i3wZpitGZl/0iaaVsH5gUEfykcHDEHHQGtSx/4IxeOpdT8ibxN4QgsHcql1FLPIZVB64MaqGPA2lup/Efod4j0631C4azvbWzvNNRQ6yGESbeQAqkluQOQQR344NatrdWmvWEMWlp5xhwkUc1uyPH/CUAKge+4jntXb/aVa1rmH1Gnuflt4i/4JFfEZbuf+wLrRtehhbDKZ/sk6nOMFHyM59HI+tbfgb/gip4+1v7XH4n1fw54bkgjY24Wf7YZCBnJKfKF7cMW9q/Re503bq0MoElrco7AzcE24wcqQzZKkA4IGc8Dinw6RfXOi3UT2SatEcpIbYlW2jnO0nOQAThc9Dwat5lWkrAsFTPys8Yf8Ekviz4ctHng03Rdat2bCPY6gpZh/eCyBG2jj3B7d68+1H9h/4u+C5DcyeBvEO2FgrkW3mqATgfdJ4PY9D2r9jtEsHsQsI1G2hhVzNEJJWZrdtvJKnBwfk+7kfyrVttHvbzwcmp294t5baoQ8KxKMSZ5jVVAyOSVXJBJXA54Ljj5NWauhPBxurM/GP4afs9/E3T/iFY3tp4M8S6ZPDfI6XE1jIkFvKjBgXcrgBep9q/Wf4PjQvC9lDaSomnQXLPJewC2Cx+Y3zM8ZcBX5ZsHIIz0FdHpnheHUbKJrm2WNIyGkZZMg7g3BAJYevIBINY/gT4h654W/ahurPQrW9j8PadpK3lz9v01J9N1AkorIJSD8/IIKkMoByMVz4iv7SPKONLklpqdlp3imLREKDULGyEo8pbi4bZGiyEnDSKrDB7Mw4zgZ7ZXiC/0671h9KmkJaGAI08QQQwMc7d3GCd3PIPvkc1PrHw3vZPEMV/aXckaGCV5rG2bdFdIzZOQVLZQcAqRkH2qPUvD8UGotqP2G0uCqiFpJCiuzg5CDGC3Bwd3H1rnkrWaOxLQ/Hf8Abm+BjfAr9o7XtJQW5tbmY39mIHBUQyMxC4HK4ORg+mR1rrP2ZdPtPj3+zt8RfhxLpllca/pdoviPw3LsjS6E0Tf6RCr/AHpFeM4CckMuR1Ne4/8ABYD4JyXWhaD47tYI40tpH0+/8mNtsSOd0DdThTll5A5P5fHf7OHxkn+BXxv0DxPGFeKxn23CMA26GQFJAP8Aa2sce4r3Yy9ph+Zbo8Zw5Kr5up9V/wDBE7/gpZD+wz8WtQ8LeK4ZLrwD48ngtr9DLtXTJw4VbkksNigPhyMNgKegIr+iUfs86x4g8M3WmX39kz6Nq6m5823bJBYdSDkfdIO5MBic96/lY/bh+EafCf49X62DxPo/iSJNd0+WIBYpYbjLhk/2d+4DHAGB2r+iX/g3L/bF1f8Aaq/4JqabZ6nqtvrHi/4d3DaBciYEy+QjM9qW7sTAVQN38vnkGuTGJyXPHrua0pNOzPjX/gvN/wAE4NK+Afgbwz8S9BOmLdaRL/Z+rlZWa8urWVyYpnVj84jfK/LggS85wK5L/gkH+2lB4S1NfDmoXqyoGBgRmG91PORzyAD+WK/Sb/gqJ8B9F/a++G15o2qaTBc6taRzpZSRRn7U0brtltzwCrbeRyRuVT3Nfz2/Dgap+zd+0E3h/VJ3iu/Dd99muJtpBkt2KlJAvXBjKtj14rpwc3Km6T3FUh73Mj+njx58HvAX/BQn9nSTw14v0yC7sSRJDPFIEutOnAws8TjlHGevIOcEEcV8hftF/sreLvgC9gfEWoS+LtPsdtra+KGRRcXkCjbGl6oGDcIPkDjKyKFP3lKt4b/wRK8ffHhv2sfFmqeL/G6ah8H5zcWujWUk0Ui6gxmXyLmFF+aJREOQ4UktjHGa/Ybxf4Q0v4n+GL7Rr6CO7sNQg2vF5Y2TrjkjHQg9xgg7TWUoSinTkONr3P59P2tv2U/Cni3Rhqtq1poeq7wkctvzaSAsdiyrtBU4PBxntz0Hyfc+H9a8IFdLu9IEklgDErsGQuu4kHkc9evcCv1o/aO/Z+uPhH8QtU0ZmSBrZzJbeeFMd0hYETEH5ixCgZB4IOenPkWveFvDoltodR8NWV5PbW6Qq90y3D7Bnbh+4I555yTWMMZUpaXubVaClrBG/wCDopZVi2geWrEAdx717h8M7aWf7I0VvJISVBC5APvxXifw2kvn8SmeVrOLw01uAj7sTNMGIbHHIxgZJwMZAJYke0eBfH66dosttbNDZ21ujMZpJAvyf3mY4wPrgVtUetjzEj2/SdLTRWhS5nRPNkEcccatLubnso+UEdWbA+teh6Q+lQQqJJJJiwETAjGCDxXwd4y/b5+D/wAJfGK6xqni9vEviVLZrZbHRQ92IFIyUU7vsynj+8TnuOlUZ/8AgrN4m8Q2csngv4J63qEEmfLu9U1cQR5ADZKRRFRjOP8AX9vcVnKmilfofoLaw2Wnxyoz74N5kQkhWiUjJHXoDUOpi3l0uSRXZ4iSGx8w6fnX5P8Ax4/4KK/Fz4y+EJfD2rfD3wzDo2oyhLkWeqyQzqiNuOHS7QuRzldyk+hFcf4W/wCCufj/AMEalpNimjXY0nRUktDajVpZ/tUYGA8rSea29QOB5vcjLAAm5YXmVrgnrqfXP/BRn4JQ/E74Q63pgV3t9StJEHljeMgg8g+h7deuK/Bj4Y+LdU+BfjTxXpUEjW15NbS2CEZBU7xHn1+6x981+wWi/wDBWPwN8ddEW0vrh/DupySYSO4XNq7H0kGQp/39vNflt/wUO8Pw+B/2sr3WYIY4rXU5luj5QyrHduLceowfwrqwtNxvGQ5K5o/EzxlH8P8A4WJbRMsVpYxLYQbTkyHdudv9rdJubPoAOwrwfwpcnxh4pUlWjgZtmSOT83P6V6z8QbL/AIWT4LSOONZns7t5BHnadpLkH8QwP41yej/Dy60yaOSWNLOAKZEcyKvHTdgHpmvald2UNEjjgtG3ufqh/wAETf2dfh38O7eD4p+Pp9Mu3s7x102K4jEsWlRR8GcKQQ0rvwpwduOOSa+qf28P2cbj/got4PufiH8LPhAr6/psiS2niKa/Om6lqsUe7aVjB/ekfJjjOAAHBytfkd+yp+09cQx+DPC+oTOPDdrrccV9Gku0yq0oJGSOAVyPYMcc1/S/+zD49tr/AMA6ULcILR4AEjj6RJhQEwOAApGMVjXVveiRTjdNS3Pzb+GXxVt/C158M/jnr2s2g8T+HrmX4feNLPVrEwXNjJJZyqkt25bdIqlQ298SFUweVFfmJ/wUo+Adt4i/a71C60fT4NEXVXf7Rpdy6Qx6Td7m89A+SgiLYdWz0kH1r9Jf+Ck/geXxP8ev2odF0qNhcT6Zovi/yo2UCQQAW90444ISeRzk8hWr480z446pr/wwt/EE2j+HfEmr+A7eBfF+ja1pcVy3iDRYvljvFmIE0UsCbIZfLcNs8qTB2yNWFWLpPnauux0UXzLlXQ8I+Gf7I6alpvh+yTWNO1XXNf1eCzFjYT+a0EeC8jPgY4jBPBOK/WPUNPPgPRZvKljns4NsSqFYGOIKAG2AZJ46fnX0p+y5/wAEyP2bPih8OPB3xo8AeDW0mTxHoK3lj5GpztHax3KK0qKrsyhwcoT/ALOPrkftVfAXQfgdquhz6fezW2gaopR7l/3stpImC52sRkbRnrxyelfN5lCc37VvRHtYOoorktqz5+0LWjDYWcVxDqEM15EZ4jsWJUTIGSpPLbTnHqB06V5/8cL+eW2V7a1t7u9u5Fa4eW5CO2SuGUBW3MFPQ7ewzXqEZtkhj020vImWSbKlnwJM5cn5ucsckjJ6fSuD+N2gSab4VnZljESwBHBRFhYfwqpPGSVHvl/Y159LV3SO+aajqeJeAZbq18RTyveyiC7utk1uAPLGWJI5IYHJx3IOK+htP1WSbw1c28F0gjIPmBXG7lSrICMZwSfmHO6vmD4f6ujXjwpbN5lvNvlmxgE7+CWHUt1BOc5wCelfSOgvbS6bLPcLbo8rIgkdhEcgZA3DjHfpj3roqRszGErbFKxjj0/RLLT5FuYrWC3BgdpDNJGVCkOzFizZ2nO45xUXxu8e2/wR8Gaf4g1BLS8trpntYo7WEzO0jfMHYANsAK43BRx2JIqzq2lWV3NBcwwG4itk2SETIC+0ELLtLAtyW+YA8jBwMUllOsOszRanHKJWiBCM3mK6txjcuPlAC4BOcGlB63CblZ8p+cH7Sn/BNXxd4p+Jo1fwFpUOo2PjAnUIdNgmEd1YyuPMeEpJtJU5JQjJIIGM14X8B/2g/Gf7GfxPnudJLQNBL5OpaVeBvs93tGCrgEEMpJww+6enfP6+6pLp/heA6nZSzyK907iGJWcgn5mVR1xgvxzkDjmuH+IH7KHwz+N3iy7u/E/guaacSA28kN3O3lSbVBEjJtLBlVch2455HJbuliYVYOniIpo56dOrSnGrRfK120Pm/wAJf8FpNkAii0nxfpNxckK1tZzR3VvGc/8ALJWK8kk4yvVh079z+zXoPxL+M3xMXxl4mtZPDfhaK4huoIdQVBqusyKxKiQn54o8EFgoGRgdya9g+GX7Enwr8G6xfajoHhHSU1jQovtAmXLtCxI8sgSswD7mADqQcsDng12mg+Nojqi2yWjIs0JfZcxqj7shm3gj5mBOODgEEdQRXkvBYWMrU4v56r5Hr1M2xlWNqrSurXSs7eb6npfw58SzeHdVNtaT213HNOBHdfZzcLbwLu/djIV4yWcEk/NnBweaueP/ANoe58Q+J0tp9XtdFttNEl3N9nugIzgjJUx/Mx2kDkZBVhkDJrwn4h+Kvi5oPxU0TWPh/P4e1Tw5N5NrqWnXqJbXUaM22VuSu5QhHCkEEDAJr0Cw8KLf38drHpdvbLHIcpaTbAkb5YsFBGWLluCMnPXNck415T5ZpKFvnc6sPLDql7SD95PZ/wBbGj4S8SX3hLwncQ+JbyXX7q3Mc8VwNOS1YRuo2KmGzKd+SWLZODzgVx2r3Ed9YtHJA8lvdyJNGSQxiLSE5VWDcBkLKDkfKMdAa6rxdct4W8Oyza5BHqWlW8UkN1Hcu6SCHyzIYwEBJITeQMYJAAw2DWp8Hfip4D8Y/Dqe/t9P8UXt8EaGzmLxRWayqMbmUgsCqueNo4yBgNkaUWotJXZz4iLneq2vQ5vwt9u8MWER0+0t45IkAhinc5jbk7SSCvTJHpkelUPiH421d/EOiWx0XSL7RLmBrnUJLnUGWSFlcLhBtIf7yEsuACBnrz2Gn+LTqcX2LTo9DDZct5ELCdkBwokYj72BjPtjHTOVqPxHmtdVe31N5YWkKpC6RlomXb8wBKkKzADnHOMV6TSTTR5qbtpsQLqmm6opgCWltdWxVzZyfI4h/jZsZOAMZx2PbNZF3LYaV4XFvb250+0s7sQzRW4wQrADAVXACZw42fNhu+Rm/wCKvjN4S8AQWcOo3Fvay3szXERnjDyThVO5jIclEJZM4Ht15Pj37bf7bul/CbwLpOs6Ja6Rr9z4gvjG6G+JSFYlO4BVJbPzYB42lfwrk+sQdZUne7N1hJ+y9u37qNLX/wBo7w9pPjm68N6ebu71O0Ilu1iHm28TLgsjOc7ZDx8vPUkdCK9A8Na5b+MtHtoLMQSRXEQk87zD5kgPZ8naMDgEc9j0GPzt+D8lxqdtrnxL0vxK1rf6vdXEtxbXkSxRQzBs7Q8ZJCHgE4yVOMZ5r7C8A/FjTvhP8MVv557a5tNZ8vUGe1gQeXKY9pjV1ClVJy+MgEsck8CuycUtF0MLdV1PXNO8MWHhSzk0zTVu4LK5EjSefcS3Qt33syRwqx4Gf4VbHTpmrPgrxBPp0k1pp+p6fDFeM0VxNdMsatyAy5bKxtuKjBOQeuO9P4P3Fn+0QyiMX9k9r/pJmtZds90riT93LjI4JxuBBxjgYzXQan+zFrNjqo1X7Bp1rJcgyXNta3jSGSTGc/PgE54yeScknnAVOi5KxlOqotJs53xZ4fhne3W1WaM2ai6MjDyd0gyC7sp+ZOv3gQQQeKo2HxEutLv00aa5Fnda3C5SBYy7ybPm3lAMqobA4xk4xnkV3Xw+/Z4vPjtD4u0vwp4q0+D4j+Crb7bB4Sv7V477WE8sMAkjsibW5QMpkQEgMAcNXzs/jTWdS8EeJdXTwpfaL8R300WdxpNnqvkalbTxzOkdu0EpVo2G8ylgpVhkEnK1lFO/KJ4m2yPdbpItR01CYU+3ttzexo8q5H33KHazDAbGecjkcGsrwV4Y1XwBIdH0jV7K9sbuRp9P0+7uo0ltYy+6YIGyzxhuAgztLg9DXH/s76h4zuvA0N14ujtLXxCuFntY7lJJMl3VTLsym7HPHyqDySc13DC/064F/azabEJ9kblpS00kzA/KNrEoQF5PIOR04q1CyeppGp1sb+qajqOraNdi9uYNP+yJ5ky3HykDcygvgkYOMgDH4VmeGxfuHsXR4ZovMuFjaeNpZUyq8An548MD0BIIHBrptO0/UNI8Mwa3rFgHe/mltvtEzLM08iKpZZFDKfLwcghcDuDzXNtq0DAXGnxRWEdnaGREQBEdiR8iMBgKwx1+uOKnlaLUk9SD4m/E7VvE97bahqs2nx6dZ26WU1xMv2QsEwkYbPyk9AcsCPlwecVaj1Wzs7a+06/W5RokbyCAplWXAKs2/kgbeSMkccVka/rF28+npcQapLbtcRCSygtvPWISsoDspbDBXC/MhyOTgjgSa3a2/gjSwumSwJb6w8i3LXDFykoBZWYsW2odrAg4znHGKuT0RVzmP2hfg1o3xo+DfiHw7qxu5P7d0/yNOnjlKILlf9W7Dy2O1WVSeRjGelfh9reiXei63d2V9avBc6fM0U0bggq6thgfoQa/fZtAsvDng+0vJtZ0q/t70fvBHmN4HX58FWAUtjsNwIUH3r8zP+Crn7PVh4P8W6f450GGAaT4hcw3rQ78Pd7WfzGVuVLjdkeq5HBFehldRJuEnucWNppw5kcNrHivQf2hv2JNLhv9W0nS/G/wqBtLSG7mjhk1awc5CIDzIyYbAGT8v+1XqH/BBf8A4KE3n7Cf7cehR3t89r4L8fzQ6D4giZgIYleQCG5OeB5UjZJ/ulvWvinRtIGu6zYWSzxQyXUywrJM2yOMscfMey+p9q6r45/BrXf2ePHJ0HWzb/aI4o7qC4t3JjmiYHDIeD1DAggFWBFd8qUbOknvscindcx/Yd4y8PQ+H9cTVdOsbZ7gs11IFPmSKjSEmdGIwxPdRn5egr8NP+Dl79key+APx98F/GTwxZTt4Y+ISSWuoXECZtobuMqUToNpZSxG7GQrD+Gvv7/g3j/4KRH9uP8AYwtvCGt6pDcfE/4c266PdPcsGlv7EIBb3PUFsqPLYgE7o9xzuFfRn7VH7BWkftV/sfeOvhb41ntUsdcjMmk3W5QNNukG+G5QnGGWTlvUFh0avOpTdOo3J6o0Ur7M/ED/AIJX/tbN8OvGNnod7MBZXTb4GySVY7cKAOOvev3Z/Zt+OFt4o8NrPc+bE7EGCR3CBMjqcnAU45PPQV/LLov/AAkH7LXxb1fwt4ggm03xH4G1KWzuYgwJJjfbkMOqkjgg4wQRkEZ9C+Iv/BXr4t+LI4tM8Oag2hwRuIoY7QGU8YVQAwwzE/xMDyeAtelVXtY8y3ZlGXK3c/oj/bz+G3hz4n+DYL8avpsvibRGa4trdb+IyXcbAiSEoWyQcAgeo4718l+H/ghYR6Yq3urXRmBOEjKqsC9o+2cdM/4V8c/stePfFvgLw7Hrnjnxh4q8d/EHXol3pf6xLNBpMXaFVZimRyzOMAZ2gDHzeh+Kf2qNH8PaikGoXWjtdNGJHN3MEYkk/dHZPTPJ5PeuWGBT/iM1WKa2Mv49/tL6H+z3osLXwl1fW79Mado1sw86XJ4aQj7iZ/ixk9getfHX7Qn7UXjr4yf8S3VtWsWs5Yi/9gWlwLe0sEQ7i9wcgA4wP3rM+QOBkY8N+I/x11fUdc1K81LUGvdW1JszalyskXdo064wTgEfdAwMV5NL4yuLvU3eEKCJCwbcRznOcd+c8nmvSoUEn7yucZ9b6/qPiT9njT/Dfiy78Rabc3Pi6xE2n/2NJayfYFiJjKGdlkkhkYDHyqpbBIY4Nee+MP2zPEMWpzXB03SdVluQWEmtLJrhQnuPtTyIOnQRgDsBXsX7JfgbTf2uP2YovC18LGHV/Dks+m2U06hTbSTPJPbyg9QrN5sZ7AhWHJrivgH/AMEv/jZ+0u2oDwz8OPEd1DZXj2wvrwLa2a7JGVsSyskbtlSPlJHccEVuopyd0Cb6Hi3j39ofxV8RkkF7b+GoRMFBFloFlYnhtwwYYkYcjPWuT0r4qyaJqCSatpFtdgDbuB8p8ZJB3IVO7k8k5PrX6E/ET/g3/wD2gvB3w8j1Ky8IeGdWnlTbsstdglmRgfmGwyAMc8EBq+Gfi38HtS+HGtXmheJdNutF17T5fLntbqAxNwcErnqAe4yPep9nTd1HdCnumb/g34m2/jWwa3tbqCNo2JFhqEgeR1PaOVhvGfQO307VifFfX7jxR4ZmtJvtE0OnyCS3WfmWzPQxk90IB46ZHHBrzyPwrfWHiKCOzhmaWSQeSyZBz3wfWvRfiGY7HRoBIrx3zQGC5B538Dbnntt6+1YyptblxMHwR8Y5NN0w2sxVsIsR3Y/eqD8pz2Kjj3wK/aP/AIJv/wDBHLQ38J6H4/8AinDZ6/fahbpe6bouWexso5E3wvL/AM9pNhB2/wCrHT5utfhR4cv20XWrS8WNXa1lSVVYZVirBsEehIH61/Wv+z3450T40/sw/Dr4haDcRvpeu6fa38kEYBA3Q7XTAHGyT5ce1axqtKxMoq5+DH/BYH/gn9qH/BN744aT4i8N3F3ceB/iBJPe2ZktzFHp9xHIrG2OCRlY3iYE4LfN6V+gH/BOj9vb4qaxonwXu9NstLvvh1r1rqOm69dvDvuLK9tYkMaF84QnzYsA5LfN6V9p/wDBVD9g+P8A4KD/APBPrxT4XsbaP/hKNPgGu+GJMfOl7CpIj56CVC8R7fvAewr8B/8AglH8fNQ+GXxwsvDV9cXEVtaXrTtaSuQnGVkUqeAynaf++6mhXcouK6idKOjP1V/4LVa94g+BHjTw18YdBtbR7Xxz4cvfBevrcxMYkUoXjfIIwxSRmBJODEeMV+fdva+IvhTa+FviBp+mvBY6vLO2kXkyCW0vwjeVcWkgHyujBtjxt95Hz0Jr9rrr4beH/wDgoN+yfr3w/wBaeI2mp28UlpdiMO9ldL80cqHrkNtyB1VmU8Ma+bf2O/Bvhz4x/BbxV+xd8YtMs9A8a+FJrifwzfRxj/WYaRZYT/E6tIXHP7yJyO3Ozd6TaV2uhzU241NNmfW//BDTWfD+ofsKaPaeFp5ZfDUN7dSafZzPvk0ZJJWeSwc/xeRKZEUnlozE/wDFV/8A4Kk+A9N1D4XaDqv2dWnsdWESx26AuyTbULY9A6Rk8YwDx6/JP/BFHxjrn7H/AO2T42/Z88XKYG1Z57m1DN+7+326hmKeontmV8558pT1Jr9Dv2jPh/b+P/DxtZ4opIlUtl0yExzkEY2/N714tfD+5JM9OhVXNFn5tpDM1vCgdRburby6HcrdSAAOpOeWxgZryf4oeJtS8WeFNZmktpLM2xaCGO4O3cEYqzIig/L6E9QQeK9d17UbrStbuVuUlmkjDw3MafIIGU7uSR0Lbgcnt6Vw/wAW9BR/DD3nmKX1NPMUpJlklA2KCB8qghSfkyOc9a8On7r1Pcm+aNz5c8Damy+NYLUwXMAlmWF5UdlQ72YgqVHDHCsUH06cV9X/AA71XSbez04rBfXAvWaFu0SIQVGQCMZzjocFq+ZPDgnHiR7e7t2SWd94SRPNIViPlyMcANjcx5xzzivpD4HW76fpqhhb2FtZk28ESQhUmXglmwflUbQQoViSFzW1fWOhhRjrZnUXujWMkt695PY2EUH75FuPk3KuDjrydvOCOOuccVyU3ha307xLczSyPewyMkcd9FKsgbCfM0ZU/N820cgBuhBwDXd6jqM/gjWbnWNK0/TdT1Zbdljg1OFJImLDLHByduPlyBwQMA1yWoa4l/oIju9OSKWH97Dl1aSJipIHc8nGTkHFc9J30ZvKNlcxre7XTfExg2XLSOJDCIol24YMCrHIC4VsdwAOhp6gnW1S+RVEMm23Juwq3DMu5t6A/LgqdoDHhTjPOKmkXuvXfgxNN1S30W31CQ+fFPaSMSqkcIznaG3HjHVT3NTXII1OyvdQsBFNFHHJIzRKAXAUhGOfmUbmI28gNn1rWXukRjzbGvpl9JcJJC9rDqlzLKFRreMNLbs2BlTlSPmIyc8DGRU3jfw7HrGl6/bwaVHFqiqsbzMjGR9xYNwV3IVO3gAn5j0rC8VW0WgeDZLwXtza6YLn7TPJpwd3LcSAKYvmLYTORgNzkkVR+J/ws8S+HvixZazb+IfFcV8++8awk1BJkuUeNGPyjJHykNgjOBzg1wRxDdZw6JXudlTBxjQVVPV2066mn8P7rU/s1nZagLyaadVRpzboq4984CggOSQNuVwcnAqtrnjSaTxhHd6JoV1eWMqm2vPsupQQ38DBgqN5LMnG7hmVgQCODmvSrrwnfat8EriS4jSO81B5fstxcxrDcRPgSBozKVEkgQMNi5AGSBkZHK2/iO+1vSo5ZLqymv7phZQ3VoPLhkcn5YUIYgNtBOAQFKnPODXS5J6nPFWWhb8R3/8AwlGhafZ60Li6nlljumECOjZUYCOCNw+cABhgnaOVPTnPDXjGPQtOuNG1iAeH7C/QGyeKaS2iutpRmjKPgOR83KkqcY+U1zfxP+IV18MvhhqnjVbLRU8T6XpwhDu4YEFhlFdl242g4DHJYjk19u/Af9s34beA/AfgzwT4k17w9ZeKfEOiWmo6ZFqSF082dWkCNGVwnBADlsv7EqDpRpe5zW0TMZYhJ8r6nyR8WNb074T6VpGp6rqS2BR0tQZy8MNvMY22FieHVQCcZ54rhfjh+0x8PPh74gtbWw8QaZceMNU0xp9J+1XEKxRSFT5SvLG2E3bgRv4IzhsjFfUE3/BQDw1+0vJ+0P4K+IHhfwn4j8DeCra38lpIV83ZNGQyMzdXinR2VvlYbdoOcGvyh/4KReBfBvhD4y3HgjxHa6l4N8W+GbW0h0yfTbBdQttXt5LaAwpMC6SRTRgCPKl1YqxwM5PbSwvPNKehy16jS0On+Hok/ap+J+o6F8XE1nT9e8JaLdXNpc6JNFalJS0S+XOAske3JAyMLxypzXyl8f8AwXZeGfjrqWk2fjfS9Z0Rp44sxzI0+wBQY9keRvjwU3nbyucDOK+6v2WvBui6d8G49S1nR55oNCsJLLxPrssxs7pLQM0rrNCVZpGiG373IRFHPOPjj9rTVrPXNU1nUPC2geBfC/gSW+k+xz6LdWk97qWC3kmSJG86JnUhiCqKp3DA6V0UIwdRqEdV1MK06qiueWjOW+NFxqmgfC2w0nRzrA0PRZzdO01sqfaBK+fMZ1+8oc7QzBRkjHTFdv8AD39vOXwv8Gb/AEG702C+W7t/J82aPzcvt65Mi4PQ8Zyc4Wr37AN9/wALX1u78H6rcNqreJtPazk0+8UNFfWyNmRIHI/dzxHEibiVbkHBVa+r/hT/AME3vDPwZ1Oa80Lw3BqGt6npsyWz+K0ElpYyMcCKeFhgBiNok55IOVGclaVNXjPcKSmrSp6nX/8ABF/xxBrXwX1jV73Za6u5t4RLcXisJIWJCbVOAAZMoMsSzAjgjbX6FaKjXOnRxNZiVZRyxOATnpz0PGcV/Pr8M/DPxx+H3xIvdT0Xw5rVwnhbXI7/AFDT7ezJso545BKoESkB1yNwROMcjk5r7p+GP/Be6OySLTfGHw/1PTtdiVY3FrdCMbumfKuFVlHGcbnIz1NbQgktDjqpy1b1PuX9qDwVcz6RaeIvC98vhvx74UJvvDusvHuexmABZHA+/BIpKvGeGBHGQDXy7qHw6tviz8c73xh4qnv/ABN8S2miivNUuQ8VpPJEgCSxooVNpUkKyqxUBcjJJqPwd+3rq/xq8SWc7aDeW/hqXfJH50VxLDehB8yGYxorkjJCRggnkv8AIFb0nTJtN0q6t9QjkltoYGTyrhYzOYwOArZAyEAGeCeAOea8+rKPPeJ3Yai0rzM7Qtd0651G6tIjqVrqFq2+dJrR4i2G4ClwMbtoIKdR1xnJ6bwh4atNQhL6nP5imQPDLIz25jVlBCMAMswxyD9cnFZepatFqUMj3zrMLhMeaDLHsKtkqXI5DZBzleo4OeOk8NeI4tP0e8gvoLK5syVZbWeJSYtobaVOQykbx064rB7HXboZ2tLdaWLS1a+VVf5I5vLBQoWDFiUySMAAZHXuKg8QaHoLWEE9ob0ajBkLPCzBZ1RmO3acrznBHXIqK+ubhNSljlJUxOQqSZVmLHHBJB5BBy2Ac84ptj4WB8X3tlZy3l/IYDcqZ7Z1kVVGWGDnAVTjGRnGarohuKWxnrqNnH4gs5haSPgEXErOrLIigFVK54O45DLhgQa1Nd1p9SvJIrW4jaeH986PE8aqzDeCjKVDHOehPOQQelZk90LlI7OSGZGtJi8jQq6ON6jYxHA+7ngEgHFOsL5ZLa5tIBJFOCFiW5HmCVQFOcqeB168+mecIRnzWkfjTSJY9Ye3l0+Ut81rwbh1bhlI3LkEcDJBORt4ryb9u7wk3xq/Yx159JvtP1aW2i+2o0ZDySCAhyudoG8KGXC+nOa9m0bw1e6ksem3sunR6VC0ck0Z2oFO8OSAxbhzxu+VhyeelXNb0G1uNFupIbS01W2WJpJLSCMmN43ypG4KqyHO4BTzyKqE3CSkugOPMrM/A8xvHdBiDGFIb6df5V9l/HppP20f2F9A8eJNcXHi/wADTGx1O1jCymeBVHmT5UbgcBH5OCN5xxmvCf2w/grD8B/2iPEegWqzpp9vcGayEsZSRYJBvjUg8/KDtz32k969i/4JVfEqxfxx4g+HmtNH/ZXjOwYQI5VV+0IrAruIJG+JnHH92vdrawVZK7R5NH+I6b2Z8+fs/ftPePf2TfHUniT4deKdW8Ja3LbSWb3VhMY3eFyCyMDkMCQDgg8qD1Fb3g39tv4iaX8bND8ca54v8UeKNT0a9W5Y6tq010ZVzhly7EAMpZemOnTFYP7SnwUv/wBnv4z634W1FCTp85NvKV2i4t3w0Ugx/eQgkdjkdq4F5SHAKAEj0rT2UKiTa3JbcJXXQ/Sv9sX9mDTP20fDunfFT4byC01/UdPhlFnIwePU48Y8ssOFlQ5X04wcda+SvBPw2u/gr4guLnxbo+paBr1uq/Z7C8jMNxZ71BEpjcBlJB43Ac8jgAns/wBhb9u+2+BXgjU/Cet6fcXSQyyajodzC5D2d0VJwcEbVzuIbnBJ4GVNeY+JPGWqfFTx7d6vrmq3upajfSm5uLq4n82Xc3IyzZLHnufyrhoUpU5OF9mdleUZrmPYrP4+6p4UiEUcq3d6sYG4uSiZ6jryoHbua898QfFOfUdXmuL28llupzvkZiCSfx9BgD2ArnpElhijtQWe6un2pGv32weGLc4XmvpD4F/8Emf+Fs/Diz8QeKfiHZeENQ1EtJFp8tjJcSLB/A7FXG0tydpGcYPfA76jUEnLr5HCpdj4o+Jl/bvrM1hYyNJYWbtFBLtw0qBjhzjjLEZOKxfDcYOvWsb7mUyDIAyT/jWnqix30wcNvVuMYweKrWMUVhqMUimVJlcFSWGc+wrvZJ9c/sVeNo/B3xritYWkgj1u3lsbfy4mcmcAPb4CgnJmSMZA4yeQM1+tX7Pf7c/jX4nfCFPDngH4eeMPHniKzhMLXMFwltpmmxk4RJpmYKpA4C7lPpnmvxo/YmvLi+/a3+H1tIYYoW1i1jZyBwfMDMPbtX7B/wDBA3xfJ4F8a+OtL1B3gs3ETu3zFN4cBcAdG+c/Tmsa9ROWnYqKF8Xftg/tjfBTRLHQ5fhf4X1W2USSeV9sRruUnnYhBJZh2AJJ9DXwL/wU9/aQ0L9pn4Hva674al8JfEXwfeNeSW94HWYq7jz49zKrDiTftZQTgkZxmv3p/aHs7q/vzBZ+S07RqLe73YWJvlHU8kYycj0Oa/AT/g4I8D3Phv446DrbrNFcarb3GmX8pBH2iSJgysc8/dlI+nHtTor3efuRPdI9F/YX/wCDfvxx+198GvCfjc+PfDfhjw34ksYdUtmjin1O+2lmBDDCRo2QQRvOMHvWv/wWL/4IER/sc/sraf498Bax4o8ealZahjxCrWiLHa2RtndrlY4wSqI6fMSxwJBXdf8ABKj/AILCQfsm/sVfC/wo2i6l4jNg+oW2robjy/s9uLpmgaAsNpOJWBUnH7sV+jH7Pfx18BftwJ4h8P3HiNZ7bWdKmsJNJ1FVtJ2inRlZBH91yFfG5d2a461So23fY3ilax/J3HCyMBx8vB7Y/wAmv1q/4Ny/+Ck2s+D9Zb9n3VDYPpOpm61XwzczKDLHqJCE2pZjgxuiykDG7d3Oa+WP+CnXwZ0j9myXTvBeiaLp9i9nqd3BeSJabJt9uyIoLkknILk56kD1rwX9lT4mR/Bf9pfwD4rkmnt4fD2vWd/NJAwWRY45lZyD/ug8d+nerpVVUpc9jJqzsf11fD34rXtxZizns5LfUYjt2ZCp065z056fSvyD/wCCr/8AwSe8P/s2eLNf+PnhY3jS6v4gmvtUsxtWHS0nAYvEB0jMu/czdPPFfpJ8IvFMXie307UEvFuDdwpKr9VdCoKsD3ypHNeGf8F8Phbq/wC0N/wTZ8V2fha9vor7wk8fiK6trSQqNTtrcP50EgH31COZNp6tCvoKKEo05czQqkOZWvY8N/YP/wCCjGrfDm3+D2naX4Sl8SeH/iRrc/h6TWYrnammtBbrMSAAQx2NuO4gbUbGccfRH/BXL9naX4j/AAx0X45+BWmsfiD8JPKv57u3OZLqyjJcnIOS0DASZP8AB5g5FfkP/wAEUv22W+EPj6DwZrt60nhuS7OoQQuPMWCUoY2lQclXCsRlSCUZgc1++Pwf8UWPxN+GWq2CJFcWGoW0qPE2CJUdGUqwPByvH4n1ru9ryyVTp1MJQtHlPh79rH42SfFXwF8D/wBrPwrDBB4k0+4j0jxLHF92K/tyWXcB0DjzV56o0Y9K/Vrwj8TdK+PHwu0/X9FuYbnTtdsY7yJvMUyRJLGH2sPUcgj1B98fih+zHbSeAPG37QX7Mevx3E2maoLjVNBJXLxXVmTPHKgPGXgCO3T5UPeu1/Ya/bq139nvwZ9ugml1PSPA7LLrumE5Mvh+abL3UXcS2U8hcjHzQzyZ+6KxxmG9nra63+T2NMPUU48qep9k/tA/DXV/hR4x1fVriwa98KarIHWWCASy28pQq6SLwSkgGQTnDbh3FfLvxj8QQX2hrPp80baZLausUroFeM7sIfKxk8DHJGQBgHNfpxY3Oj/GT4W2t5YtBq2ha7ZCWMSZMdzC6g89wQO/UEetfn5+1/8ABe8+EM99pP2RXsJXa4tbllWV3TOfL2dNy5xgcEgHgdPlsRhHCanF6M9zC4tTi4T3R8XazqE2raxHJbSoWhm3SxcKrYAOFBzhdygfMvQ4681758MZ59V8KxGffFdBVZmji2KMMpHPTHUY4zmvnHXrD/hF7q8mvrmWRnVZEwyokTFGfyy23ALErg7uo6Yr6J/Zz8QPrfhe2kuGtodsQjvbZXjuTCSd67yp+6VIIDZOMY5zUV1aKsdNNK56fHti01vMknV0RXcGLYWQB8jLD5WAOOo4Ax0rzvXNWs7TxFDbLDqEVxeQq522pcjO3McrDcqNgAhchjknFddqGrW2tJc2VoU+3GORVlMhKQFEyEJBAHVcsOxJ6mqet6LZR21k4lvJLxvmcqxh8w5cBmAbDIFdcBs5JJ45rz4r3jWfwmDpFtb6zqAha4ghiNzK0kdyBCUkGGIXeQQBntUN/wCHwl6S0ztmJxDA0YVLghyS0fAZmICjOcVQv/BmnTX0GnX6QxSzXn25opmKSghBu+6Qykg4LAHgYwaTVNRubIz2MWkLd6U1scSSXSYJYr8oX72QF4OAD1yOa6paoxhKxL4G1K10Pxeup39rPrQeaGO8MLrDcRRpIr7MFiG2t2PqcDPNdXYeINP/AGldB8Rpo+lQeD9Ris7o6XFNqkE72bAOEmE8hxK7bVVgnAIxyBXL+Gphp5vxG1jpDXKsswVWciPcHVlfGUY7SMbSBngnrXi/xs/ayuvgz+0RpWgW+l6bp32/ThfRX0kUchKuWUyRu2SuQhYtxknPvWlGhGzjBasnE1k5XbtbYi/bj/ae+Mf7Of7OGkW/xB8aeHPEur6j4hXSLa906/tlng05Ldm/c2sRV0UuELu65DLt9c99+xJ8afB/xH+Gg1G48fvbXyy7fs32BvOgUoQjwlWUOyuCWLvuAI4YEiviH/gplrt3+1T4a0XxtNqD32r6JE1i08mI/Nsw7DaikAv5UuemRhjyQtfM/wAKPid4i+A3iqwufteo6TGxkMUisyZYIVyOeoBxiu2eFlKleL19Dgo14KolNto/SH/gqD4V8Q+LPgLfy6Tq2opomkXB1TUdOhkOy+jR22yyIo++nDAnChS5NfIf7RH7Semfte6FoWuT6lqugeNNE0q10m6sYdLaeHUPsyCOK5ikRgUfywu8Nn5lBBwSoTx7+1ZqXwyu0vfCvjWK61LVrRY7gw6eBCiMMNDLnPmkgAGQ/Mcn3z4p4Q8W6roNlewxPDpdprMZtru/ihzdRQkZeONuqhgMHbywyCcEg9eV05xjyzRni6kW/wB29z6i8B/tLWmkeAL7VtR1TStVvfEEKWOq3V9I9xd6o8SgIPJjkXcyskbguGLEZJ658m0f9rbWfiv8cr+8XUtI8L3evvuk17V0+0Xmh2yw7XgtpZXbylxkKqgOM43DGK5n4Rfsk+Mf2mIdWbwH4bl1C00e5jXzftcUH2YFXKkmRh94JnIznGByRXtulf8ABFr4o61YWOpajfeG9Mtr2c219JJcmQwS5BVQFXE7EZyUJAI5IzyRpQpc3NLVhUqupFKKOe+P3j/wtD8IvDSfDfU/EWrXcF0lrq8N15k9rqFsyOFSQEY34UKVGDg4GSMn139ln/gkPo+s6Zf6948tHuLS8RZ7LSrG/INhGUDHzpVADY3AAbv4T9K+mf2WP2T9M/ZW+FcWnwJqmuwX0o1KZmulZricKFxj5QinKBS2MFvqa9e8B6X/AGzaabcRlzdF0Rre7VFkglAIZJdhYMwKjJB2n5jzXLUxDUbQ+82pwTep5hok/hr4DeEPDGiGU2ljoW210y6ZB5kTkDaCyp1bCZYAbgcnmu/1u1fxXdLJNcl3vQwWNJQyR7DudgegHyliTjlsZ5qXTrXSFsJNAu557DUUAe0ZNsUEmwgsjblDjjYVZWYckYBqvo2kS2+kxW19MZ7qyuJYhIkyxx3MRYhH7fPh8ZGM/jXHd35jolB293Qcng63vbyxuHSC2u518xYJUCy24AbjcvVSeAep7gYqjc/DjT01oyahi3CrGskUT+U/ABULk7ScHIIwcnnPFa2qap/wkYMlrDqFxrUkixpMCJFcEEKWJDHcRjAPUDj1rn59euby0uo75r2wltDtVbhfMj2E4YgbsHjkDIPfHAobk9LjUV2HXLRS6jDeWsdzDbQKkLLOjErIFAyCMsyuQGHyjFdn8Qtabxosup3liLDU3tkMEFvGLYh4lVfNCDnDA4wMA9xXFfDLxPpvibwxfazpc+ka9pIuGs5ZQTmB0O0AFlA2hwQeegNd7b+G734k2lob6e/a5igEcF3FeDzIYFcMsQVsZVcFep2ggdKJSuVqcB4Kvjoum2+n2dmDDcXMhEjRtGkDO+4gFv7zMAFGByepHOw2si01Uor6zbapp8/396+XeJtI2E7hlcH0O78MGlY+FItU8EPK93NqNpfmRbW7juUWe3ljZ9hYhdjgAFSNqnK43HvptYXei6dpk+r/AGLUbq7WSG5vbWRHgb7m3YXBeNtq5AzkEkAnOS1FMm73RP4j1vT9ashBc6XdWl5dFFMdwVCykqzbNjcqylRwRyDxnpWWniO80/XYJ9I0yeznaQIJHQwvJGw+ZvMHVzyMcKQFyoIzWVcXVxDrKq1+5sHkEcsV3bo2zBctsdcA8kDuBtPeut1G9V9HQvbXEM4AXzCgdcAFjt9uCN2M46g1MpJaGkVzD/Ft/wCVrsiwhr6IyoHYbG+zOvLqylgwzkDgnOOlUtK8PO+sP9nazgnvWPntINjIDwXBHI29ehrktP1LTNL+IUQtdf0zUG16Nr0Q3cjR3KIu0HynYgCLB+66gLtbHoOyf4qeF/hXBqOoeI9a0TR9PSKSHJuRKcspwvyMdvQgg88Ej2rmg0rbk8k7tvYgXTYXaUXURvblmGLmIbEcYUgIxI7gj16+tXZNSfQ7W407TLRIoZGLJFk70ywY5VV5cHOOm4Hk5rw2X9vz4b6dGxvdZFzNDvVjaQsybQT0V8AnAJyOflNed+L/APgqZ4N8KoxXTPEOo6pKjKsjzxbQ4LqjAHeRt2HgDBIyVORVqi3pa5CrKOqOR/4LE/CGPxLoWjfEC3spItRtAlhqW7czvEx3RyHPQK8hQDtvQV8K/D/xje/DX4g6LrunLGl3pF3HcjKkhirZ289iMj8a+tfFn/BRqTxv4Vm0TVdItdbttQszZ3UdxE3kXKgybPlTBV9yxncpH3gcAqMcRpvxHm16yRvBvwb0QTQBUins9MN9KMy/KW3rJk7cgE4Jbnd2r1KFeUKLptHDOCc+dOx6l/wVV+HOnfGj4ReEfjJ4Yi86y+ywWN4/nCUvBIN0MzEDChXLIR2LAV8MWHgrWddEcdhpOo3zSMqKLe2eUkkgY+UHuce5wO9fXCeDf2mPil4Rk0P/AIRXxBBorr5b2syJY2oLLk/uyY14ZQ4+U8iuT+NHwJ+JPwR0m2PjfxjpXhBZy89pYDUJZnlbcspCJArj74X5jhckAsKijiJRjyQ1ZU6MZSu9DyfQf2VviFbqmp3Hhq4060jZELahNHZNl2KAbZWVuWDDp1U+ldBpHwwW1SA3Gq6HbNdeXu33qyeWJCwTO3/aRhntjnrXmeoeNb15Sktxdzq5wS0pUNhzICMdAHJPrkn1rLufEcjuzrbxAN8qhnZieeetEoYqbvdIE8LFWd2/I+gvhB4j8GfDLxxba/q+uRavIvkMkUNmxW28wMd5DkA+UVG5SMZI6iuh8Y/8FC5pdQhms7W9vGuIRJctO20pNkhlXbwU4BB96+T5dcvJ2cqyREDg7RXv3wx/ag+E2n+BtOs/F/wyj1HWrKPyXurJ0iS5UHIdgSDvJJznJ6c4wBjWwlZ61Jykvu/I6aeNowVowX3s+drbUWRAj5+Xjd3Nbej3i3ssUAkjQscA9zWt+0H8D9Y/Zx+N3irwJrqxjVvCupzabctGcpIUYgOuecMMEZ7Guc8NWQk1qB3fCxnefcCvdp80jx0z6T/YT8PzN+1T4Ls7WFXkEtwxC5wxWCR+Tzk4U1+tP/BOKx/4RL9obxlafboI5J9CguFU/KVPmbNw9SFPCgYr8lP2KNTeT9qDwZOrsrvqDxZbAU74JEI5453Yr9D/APgml8SNV8Sftv8Ah60v5oIRqgbSVARFWRSq4jbJwxXbu28cx9fXKvL30y4n6xftHXuuab+zHrsfhS+j034jX+lTWuhX1zY/a0iv2i/czSx7WBUMq5JUgcHBAwfwH/4KtS/FDxj+xn4TvvjTDeQfE/QPEs9hqJuLeKB5YSsgEqrEBG6MDHh1Xniv6L/2efDdozSRPbXN1JYwtsvrm7ExWVnfdGq5yAoAAJXAU4BNflv/AMHGn7ME3xS8G3Oo6HYT32vwTR2hiQgvMwkLqVBxuJZyB3II9AK5KWJk5tMqtTSXMfmJ+yT4ltvGGhxWEXh3W4U8LW8MN5dWtjLd2tuW3lXkaNSYyWDnLZBOfSvpPXJbq+ggeymhFjYxbUZSNzSNj5sgZHpg85PSvp//AINa/wBkj40fsr/FL4h33j34e634f8KeOtFs3trzU1EQu5Y53KEIfnbKSuRuUdD64r9h/iX8DfBXj7SntNa8EeHdciuvldLjT4XyDxnLL268HIrOpWak1HVmkU7I/l+/bC+Gl78dvCl9DYlZLzQ1Se2iB3SXkxXMgA6k7Ov+1KvpXwbcabPp15LBcxtbyxMY5EcYZD0II9RX7+/8FGv2ItA/ZV/aBltNFs7mLwx4ptJb6ys7XiXTmclCis7NvCuEPzN0wOgFfj3+398LtW+Hnxlt5tbh0+3uNZsEuF+yTRN5u1njEsiJ9xm2nIPPQ9K3wVdS91aIirCy5j9XP+CB37R11+0h+y3L4P1C9dNX+HjJZSTu+ZXtnLfZsZ64UFP+AZPWv0A+HXgu107xC+n6rcT6taalC9ttmIMbBgQ8ZXuSM/UGv55f+CMv7YUf7Iv7Z2jTak4i8M+KwdG1Xc21UEmfKlOePkkxn0Vnr+g6w8Sx+LLjw3qWkRkw2urxsZC3zFWIjZSB6hzXbJJI5m23dn86H/BRv9lnU/8AgnF+354h0KzSWDSbe/8A7X8NzkfLPp0znyhnvtG6I+6nvX6kf8E//wDgpB4S8Dfs1w+KPF3iS30PSLOSCD7RKzMV8zOF2qCzZww46bW9K9E/4OSf2Bf+GlP2YW8e6RaF/F/wrie/RY0Be/012X7THuAyTFgTAdtjDq1fkL/wT9+K3hq58L+Nfhd4402bUvD3jGyjjt5YZQJ9KnS5jkW4iyCPlK8jA3K8nPIp0Zpe7bUVR3jzH6J/8Fq/C+r+APH3gL46+B7+4tJNashpz6hZyfMJUXMUgboRJAxXpyIzmvnL9mPx9rvgiz0bxhHpo1Cyt55NKvUlUtbajE0OJ7OT+8JYWZSnUhjjBxX6q/GH4N6L+17+wHqfgXRrSCe6stLjvNDYYYx3FsFaONcjI3Rgx5HaQ14F/wAEuPBHhz9r39iPx38A7iGxsfFmg3L+ItBujEElaRhg7j1IDjY3+zN/s131pc2G5mttH6HLQk41tHbqj6G/4I4/EG4i0nX/AIfxTT3vhjR449e8GXUoLy3Gi3LOptZH/wCfm0mQwSA8kgP/AB16v/wUO8Bv4z+Dcxh0y6vZ7GQ3MYgwJUZVzyD1GBjBBGcV8bf8Ehf2mdQ/Zc/aq1n4IeLoprK18VXFwLRbj5f7N1WAEPDjoBKiduCyKf4q/SP46aPdeI/Bt4mm3C2t3JEfLkwGUEgdR3BOAfY18ziotXjf0PWpu87s/BX4u+D9P1vXI7e/sTHbQz7/ACi7oTIvG4f3VCkjbkYOa9p/Z5Nr4O8K26aMsVjJL5dy8WnQDfhDwSFGXGRuO9ix6dK4v9pjw0vwr+L+u+EZpHUCd9sYdS7xOzSR+oOFbbkseF9a6j9li7hitLkta3UTxny3uJ3eQBRuw4JJbP056dRXk1eaUEux69KSvc9vhu7aR3ujDayi4BNwNrF0YoD83XBUknGDwAAc8Vl63Bbecv2SSA6wIZZLPDucyYCnAxwN2N3XPHWrUd3PriXLw2i3glthZnqdkgwBIpJzvzyOT24rM0uG60DTr+DUfNMlmwt8yRR5DDG3Yu3jLcfL3B4rlhvc3nJr3UZWp6BHZzaTezwCbVh5gVgIxPE7hQ2CMcsASQCOh681hw6pb21tewJp+o3sNmkpWzQbpI8FiYm2Y5JK45Jzx05rU8f+NNQuLLT7O6t7dbLTIgIrmzxHKVaSVld1zuJO7GcEHbztGBWN4f1xtE1qWC6S1/tm8t3vLeONgZZYAdjsUZgA2R3OSMkdK3jszk59dS18GPjf4Y1HwlBZpciPxFcalcW8WnXaPPd2ssZdN4LcAFRvwwxz61+av7ZPwL8bab+1P4+8QXerLf2WnQPrkWp3TbfNtdzRrEiYJLKQU2jpsPIBzX6QeHbJX1a912Tw7pVnrF/cyeY0PmNF86hJGjR12xFkQglRgknJzzXwh/wUB/az0yw/aWt/CphvX8MeHoLnSdch+UvOs4j3R5A+byzGG9mLCu3L4ylUskY423J6Hg3x08b3mp6B4Q8caBPdppokMZQszizukVVwSSQAQpGBjIXnOc1s+FvBkHxpnsbIaTfx6drSx3AQ7lNuOQXSQD7quH2seowDXjelXZXU9S0HTtSuLjw/dzFwkkZCygHKtsPKvgYJ69a+k/2dv2DviB+17a6XrfhK8TStBhv10i6kjnnU2AjUOCImJZhhvlCkjIO4qOT6kpKnu9u5xRhKWp6b4f8A+CPV3r/g3RfEQ8V6HZ2V7HIbe3jgkMty6uV+UgEbiSoIAwoZWOQa+uvgh/wTX+Gnwy+A2mWet6XpPiT4gNfNcwakIXltw7wSCGGVXO1Qj4DR7SGZxySFI7eX4G6T8OxZaVfavfa5r2nCaMTWtvFNdWc3lnBcgbRDIybSyEMrFARgYrHstY1DQdYjSNNVjhtGE0OWKlGIbc3zAAqx7Y5CkjpXkyx1aSavp6WOz2FNNSaO1+FvwlvPCvh2+urPR7PQb6K8SO/juodsU7qxBuwylccABEQqp3KcA5zf1awt7fwUJtX1Cw3W9rdPHPDblzaM5PlxxKzBhGiryn3gGwdwIIo+MtbufEOjeHtMmTT7SW5tZHe8edmNxnIPmEllbYxKjB42D03Gn4o1DSNL8LHTLS4vmae4jMckDRzYMQj4Y5DthWXAA5BGMjrxybctTrUI20RR+If7Q1ppuhaXYX2mrcS6neJp76pZQvdS3M80bbWkA+4qxqOAcgrjk9I9XmvdN0+S4RE8uMKJLdFDecAqncDjcCSGViOQVOfWuXtvGWnLpl1qsqX1jF5XnzRXkR3RKkeXBiKk8KnIBOcNxnmvErP/AIKRaX4q1a7sPAvgvXfEwmnlk8mztXkhLHkldq5AB5AzyH5FU03stjCm1fU+krTU9PlM9zdB9kayxvE0xRBlFCjJTjqCCBycCnMCdNuLaaF5LWW3a3ySQHZlI4JZG3cnDKeMDHfPy9cftRfGXXlEWnfDFLSSWRBEl0EUKeVGfMcKpyNvQZ21n6rqn7S/i+xkhl8O6ToaW+ESA3UUUaKxI3jazZyQQCPXNbShNxVi3NJ2PqXQJorS4VrVUbfEFO94pJIyuFYPuJOBsBAbnG3GeDUmk6xFJqd9HcyXM91akCLzWZkaEquGzkt0IGcDkY96+TE+CH7SmpvDIPF+haSt3bu6Ol7IGlAA+UtHHkkhQAG479Kn8JfsvfGG6u7O11H4mW9jHeXK295JDG00tqrHLSAyMu5RxypGayqOoo3ik2OnGEpe+2fUv9n+G9Fv7mRNUtvtAtPNMZnS2trvIDFAGBBZQwPJQk7uCay7P9pzw58Pr+W+1PWbPTLCKEs4mud008gbBEexT8hXGMkcjGSOa8v8T/8ABMe0ufFlrpU/x98Vahb3dkLiWW6s30yNZdjSmIB9xCkKoVuASwGc1zHhr9gX4X6TpJu9efXPFE+yRVmudYbb8n3TtQDHBxtLHpWMJVmrSsvxNKror4bv8Cfxn/wUq+GXwkv3fwreeJJpZtQmvjAlyn2bEjM0sWH3YRnYttI4YqRjaK8/1D/gprrXxAWS18KeBtS1VxCWzDDNcM2ARltgAGB8x4PavbdD/Y48F+D9AuPEOmfD/SX060Ee6R7VZ5Id77V3efvxnj5sDG4HIyM+xaDDZ+G9s2lLFpa3ZWIiJXeNW2gYTGBHuCsDjK9eea2lTvb3mZ0qnLeXKj4ttvij+0Z45m8vSfAd9pz3I8wSXoEAIICBwrlQApBOQpySATU3/Cov2mtd1C2hu9f0PS2mVroRTXxd4grcfIqEkZAHy5+7zwTX2gXvP7Qt7i41C1vLeJ3ijjtjh4WKYbcRhgpcqMDGc96tS6Ne2pYXMMjx2XRopFMhTaCcjP3lJIJ7jaRWaw1FatX9TrWOqtKzsvJHxmn7BHxi8W2cUupfEvTbaNdqNHbwzO6YCdCQMnbCO3UMMHdVvX/+CVWi6Fr1vpnjP4wTXl7fWa3VlFEkcLXAZtoCB3Ytk5GQOuR0INfV+s+DdW8U+IYk0adbGCGbzCpZ/JES55V+Su4Ft2A2QTkcCr3xo+MulWmhQ6qdFOqadEArXU1pHM0Mcalnyj4yQ0bDGASSBjJBrWnShF+4jKpWqSi+d6HzX4a/4JJ/C+SxCRXev65c3Y8yE3F75HmY5JIVVIP3sg8/NXR6H+xB8KfAkFo934MsBcwMzp9rluLgzKpABbzG2kAknAGQDnOOa2PAv7XV74l1aSSfTrbT7fUD9shke5VJY0ZTtDg4GXJyCPlyTkkHI9F07xRbaf4glurNbbVEu5FuZY7hkdZYiCjGNRkBsheBxlue5rVOfXQ54RiZmk/BLwl4L1pZLDS9GghuLcTRiLS4EityVJ2nC78kDK8kZU0v2K28D2l7eS3N5BZ3bvO4nysUb9clQQFTO7Hpg8dq1vEV5beNTB4et5otB1C3uY7902MLu5jDkoqt91cNlcjgBiDSWNpJYW0kswtpYy4VlaNpo7hcgfc5xjkHcPXtWN5LrciW+iOX+IfxPn+G/hDVtVvNMu7m40vT5JjbrMfNZcgt5YXcGIXONwPPHGcH8d/ih8QtZ+K/jC61vXNRvNR1G7lZpJLqUyPtzwmTyoAwABgcdulfuVM2lT6jY3lxBbavA6o1xGyfu1UnOMRr1KkAr1+hNfCX7V//AAS703Xv2hceBrm10TQtbYu1tsluIdOcKpaNGC9Dk4DEfMCAxBXHp4DFU4tqasc2IjOSVj4BeIt5QjHnF/4QhyPzrT8dfCfX/h/9jk1jSb3T4dRhE9tJLGRHKjDIKt905Hof1r9hf2dP+CbPgz9mTT9KvNR8Oyapq80G2DVr2BS0rOwG+NGYBcklVZTjAJzmt/4nfCex8U6l/YusaRb6npOqWwiit7uKO8sXOAUcqAGSUpzncDjkE7cGnmqcuWKuiVgmldux+Gk9uyIVIwM5B71Sktm3npX3t/wUU/4JWz/AqObxN4AstRuvDCIJLy1kJlltMgkSJxuaPHBHLKRzlSCPhuSyYMNqqxwM7gcg/pXoUqkZx5kzmcGnyn2v/wAHB/wnn+G//BUn4gTSIVtvE6Wet2x5/eLJbJG2PUCSKQcd818qfBjwE3j3xc+nROI7o20ssZxu3OqkhcDrkfriv07+PnwYsv2kpPB+ofErUtZ8feKPCWmjTV1VmWOTVow4dUuE7su9gMnkYychgfnj9tfw5bfAz4rfC+8sNOtNOsYpzFsSKOF1XKK0Unl4zhWByT61nHGw5uSOo40JRV5bnl37NnhmTwx8S/DU80Zt2h1e3cZbksJlyG9OMjj1r9Cv2VP2fo/Gn7TwtbmQ+X4d1CTVkWLdG6TEFAQ6sCFCsT15KgYr4a+Jfht/BnxnWBZioj1C3uip+QKztG20D05PNfqv+yBrK6f+0HFpskEcNxeWUhF0IwVkBBwGPqrIetUm1OKl1uVGJ95fB7X5PgzpZW302/lttSdIJI9xkugGchCjfxN857c+vevBv+ClfiXTfFNpq5XUbW1v/Dsa6kLczIlyjQjesjoTv2HH8Q9ueK+ovg5d6fdXltJI4u0tHXywVzKjDaQwA7k+nbivzu/4KLf8Ew3sf+CleufGDQtd8yy1jQRPrOk6kWdldo3tlFs/9z9wu5G4G/qQwxyJJ1GpO1jaqvdufVHwN/4LVfs9ftRfE7wL8OvBPi9r/wAc66Psy2g0yeJEeO3aR4/NZBF1jIBUkHjFfdOlFhaoZGJYrjJNfxzfsXeM5/2cf+CmngHUneWyPh7xzaLMQSrJGboRyA/8AY9uhNf17eAvFw8SahqUCSRldOnNuzK2dxCg9yTjnH1U1lWpqE1NdUVBuUD4o/4Lp6DHJpXw41uNQZLW/uLOUsv7qRHEbBHPUD5HwRzkmvxm/wCClX7P/wDwnPwVu/GS3+lQ33hG45t/LaOS7hlcqRCpBJCttc5PQtX7xf8ABYbQbjX/ANjbxLNY28N1qfhxoNWigkkEfmKsmw9QePnJPHb1r8V9H0XXfjj4W13Sde+xz/2qslqbe1eRI4w8bYVS4GRk8cdQOa5sNKUZufmVKF4KJ+XcM8trcxSowVonDAgAcgZ71/SX/wAExP2m7L44/sveD/ElvKDcana/YtUiLAi3vov4xjopCkge1fzieMvCN34P8Q6jpl2RFdabcyW0qEYO9WIPFfoP/wAEH/2vT4C8Qa38PdQu2trPUEN/aHk72VkLqB2IOGHPIZ/bH0Fa0oJnBFpaH9C1zpFv4/0W1muBFOskWNpw6tldrqUPDBh2PHOeoFfjZ/wVQ/4Ix+Dv2CfhnpXxK+F9pq7QRaw8Wtpd3TTNZxTOXh2dAsSYEPTJ3KSTk1+oH7Lnx1XxJpj20spee3b5AxALKehFee/8Fs/gH41/ah/4J0+OdL8D6jf2Wr6dbjVWsrbltYhtwZJbRvXeu5lA6uir/Ec40KqjNTl0CcVZxPk3/gmv+2aj+GdPsP7RDSWhWJPKfcZFxgMCPTlf+A1xX7X767/wTU/bc8P/ABf8CqV8N+I7v+0LeMDbCS+Dd2bn+64JI74fj7vH5w/8E7f2iNS+H/xIt9Aa8jtf7RnAtjMT5UZYgOG6YUj5uxG3p83H6efsn2vxB/bo/ZU+LHwq+MsVmPFXhbWZrbRb5bVYmtbuNdy4K8FFc7QwwTHIRk5zXqYao3LmaunujhrU9U47o9a/4KU+ANI/aD+E3gf9q74WSCA3SwPq7QEGbTrlSohlcj7rxSDyn7cL25P2P+xD+1vp/wC2/wDs26f4hT7Nb66kJs9asuFa1u0yjrtHRWKhlxwVdfevzH/4I+ftUXXw31Dx5+zt4y8N6r4qs/GcVxa2miQKPMgvUHlyqxbAhiKhi0h4UxKeuAfpb9gz/gmD43/Z41DxXf6j8db7RW1pwo0jwbFbXKxtGSsc00t3C4ZtvDIkalyAMgDFeHjoKnLkvdLb0PUw7c0pHj//AAWC+CF3pPxK0zXbHTrmc6uwtZXg3ZSZPmjVtoJ5VmUf7teZfAP4KeNn8MXVzHp1/pN87q0f2+2mhWQFjk7TnOB/EB0avvzxh8Dv2lPhlHf6yz+DPizbWKFbF7mzj0fWigGRLw5hWYZcZxg+gHB+eov+CmvwusY9WtfiLrmoeGdb0KRYb3RdWhjkmjbbuzGbUGN1yecM2O4XpXJRwsZp3b+43ninDSKKmpXVx4f0cWV/59vEVWOURglZAXVipAKndlf4s4HIrJ1eFNQ8uSSGZ41IieZSyLwRg4AycLxwc5Gema8V+Pv/AAUh+C/xN1phoOp6/aSAb0uUtZVRsNjO089CMcfhXo3wo+JGkfEPw1DPpWrWeswtnzmiOZIfl4VlwCueo4wSSK56+XypR5kro2o472srNan0po/7KHiz4ieAVvLG1060E6GSETYhubhCoGzaEAVCBwCSQeuOtfNfxA+Fd5p3jO+mS0ktdV0kLaXcoCJNAoLFQzPn5VZugPOcivZf2cv2yPEHwbil8M6vqJ8RaFNlNKnnkaO/gYDIhkfpKoUZzwccNk81wnjjVLu+1VtQuJdZv9UvmaO5uprkJGIyxKo3cgL3PI6ZGRXBR5oOzW51zXM7roefWOi6n4J1qS4v9VlvpfJT7LbmJCjDH8WBgsRv+bBXDDjNfnn+2Z+w/wCLvFX7SuoXHhPRNQ1LTvELC885j+5t5SSJEeRjhRk5BPGG9q/RPXdXg1O7SKSOUWsZAuHln+fDOApBAJAHp0wfxqPwro15eaDdmzWaSUWryLLKY1kXZncDn584DBc9TtHfntoV5U5c0VY5qtLmjbsfOH7FP/BOnwd8ILTT/FHiifVLrx9oF5FPDZR24l02cFuXD/xNCF3BSfnJzyMV9Z2F3qmnWUesaXNbWaWl5JHA8U/kyQSEOyvtK5cFWchhnkde1cL4Z8I61Ppix2kkcmoQBbiP7a7xI4RjuUiPPl8cYZQM49CDoJqfiCw+HWoz6VatrGsPaI1tbsqGOKUyYLY+X5fnJyTwADjjNTUqSqS957hTkoo3LHwVdeK7u4vNQ1C106M3kRluowGka6d8KNpJ+UlwTzyN3erfiXQ9Q+Hnjq70rT7q1vtDuovLvpbi6KtKdwcIQScpxuAJwSM+1RfCTXbmKC3tp57W01e4VLaeARSSW09xncRk5RlVicHOQTkHpXW/FW30fwp8Oby88W6hLE5kka2EEPmvG6p91FJXexHTB6DqKwk5c6Vty58rjz32PN/G2l2FrZSyXsmnWaAzOWhYxpt3c4CtscZ7ZGfTiuo8Uadp2n/CfUmutGk1oaWftLwWMYMjR7wrsqqQxKqS4ySSYxXI+L/Buk+JvA+r2Fq+l6gdWaGexSS5RxbxgK7x3MaFmQPz8wAJPrit7QvHE3hAafp5iFwbpnWNrWNpTuRUyRI2FALOOpBG7OODW0oOK1QKrde6YPizQ7TxDoKJpkRexihdlM0WyWUOMBVO7I/hbnBHIr5s/wCCRellvh34ktILmZLuy8SiJbZZNrZeNFODnHDA5zkMVwRivsjxZ8J5fHVrNdGTWtNvILlvJjuLlYEhLHftwmVKAMowPm4PzGviv/gmdZ/8IT8bPiz4OvJLmLUNO1JpDBGm54xHPNEzeu0EoC3bg1th2pU5JGdR8tWLkfWmofD6G48RpqF1pVkurachhaaKDDuylWUkp3BjVuSR1qvpF3d6p4oXT57a5tbm3hfy7nc81uzE4XcFHGQFPIwpwDjOa6e11O5uYbad5LyZZZm/eIoVo3Q7cMpx0xg88g05tLi0jVnu4rp1mG1kuIJjtmQx7gzDB2nceVGSpXHIrl95bs1cE22UNCuzezatb+IorMLI8ttaz2Xm2ss8jDEbLuA2ybuQM4J6Fu1c+FUCyjT9RuXZJFC28yxidgBjDMVwBkAEHOfWrz2EkE1lqtzE8sVlI91GLiBWGYmUllUklT3BXJ4yNuKu+INYGtvFLIxszFEl3JtUyusbH5JCSRkA4GDlhkZzTi9S27FHxzrGsfFG8tr/AMVXNzqE1nb/AGeN7c+TLEgU7QTFsH3cDDZ9etYPhfwXYaj4c0yeFxHdOWnntZrcGMReYVLqM5ORt7g5ySCMGr1xDaPcwta3t9LJHHsja4glV7kbQeOBkryO4G3jqK3fF/gi+sPCmm6mNGu9M0rV3E0F1byNHFNcKpj3qV4V8HlW4YDJH3suS0uQ5XaSMqbX7bRdTZbS/NtBdRyGONJtofYQpBVRu46lfQ5xxWTqniQNpkOrRGwjXSYzJK8lxHJtIjAaRTGwwMEZzgDGecHF/StZXUr/AHahDczCwVBZyTacHWWQyHc25SW3bWUFztIVWyGHzDU0fxJqOiSJrb2dl/adpGsMtqlukwKY2SA5BGNh+8ylfUEZzKk7FSjczNA8QWHi/TjczWlvPJFCJUZRHI9zkjHlMG3MFAZiCucYPTmuhTSNe8M6wsOp2yxTXMG+K6jOI5ICQI90WSNzZCZXOCD2PHnvwyitJfB1nMLCXSLuNriBY70JazRlThCiQsww3C7Vxlc8kYrrvC/hO38faVp5gubwPNIbCcxyrI1u8MjKQq5KZBxyCeCO9DYWfQfrv/CVeFPEMd7aatoMWlsUQWMls8k9wJCqsz/McKSRtxtK4IIIr4y/4KnftS2Hwf8AFOmeFNJ0C0ttfeZdQ1S4kTdCyEEJH5JGFbKq2VJwEU9eK+qtH0S18L+IWSG7lgjvrhzM12HuLY3EYQPH1/dODltgwp547UvxX+B3hT9sc3CajpmjXOmOUgkgtLYFy67GQxylTNGTkj5W2ndg9MVrQnGEuaRnOb5HF9z8p9W/a0n1ieVxZK8bIohlWYGWIg5YALwVPPykEYOeD1+0P+Ca3jub4x+CfEt34rubwaM13nTpipi2YG6RVZQVVclAo7MG70/4w/sT/D/4A+D7rVNL+Dl/4nl026VJ445ZLi4jgZvnYoxO5kUHgDcCM8A8fQHws8B6R4c+F/h++0zw5beFLS/sFeDToIo4mtXdjIGfAGZSCu4MW5HrzW9avzRtBbmcItPU7Lwvprf2arWdq2p2+nRhvOZxLKITwS2Pv4VjyozjgVXl8W3lvYXCm6jk0uZklSZbVFeRypOSzDKsScZOVOOR0rRuYLbTdFs7uXXbKw1C4m+z+bMRBCzg7tjbSM8AjPAqj4b0bU7DS79FuEkCB4nhR1mVo8liinq6A5I5BXBwAK4kjstoR/DeKbx5cwW1haSPCgeaJL5hawFjyVVh/wAtMlRghBwM5BrrPHeqx6jrltbaxaHSdbs3EEwFskToxQHGAdvGFIzxtI7VwsWqTWUNta6lNeNAifZ4Zo59kcErAjbsO887R85DDsSAM1T8S3lz4imhluvttteW8Lo0gkM63hAAVgRxwAQQD7YINWoIwVTuda3iTxpPpOhaLZy6J4j0nwpdzMYZ7trZoo5AOTlShKMgYKOOflK1h+Mb7SvHCzWs62t4ZYnMFoty0TPtdXOxSSNynn92R1DZI4FTT9Uv5JzbW9xDpt5bwtcJ5mQh3Z2knOAp3LlT0746VveCLSz8UxXmoalb2sV6CBdQWqOY5GDAOFTcvO7ORgblOMjODHIovQpy5lyo4fxD8QdJ0XRNH0/Wp9RV2RTaXF1dNJuuCdhh3MXDS5IwrNyDwMc185fHP/gkhovxE+I15rOn3Gp6HHfqsr29nZq8LORneoI+XcCCVHAOfWvprxD4R0PxPrV9pN3bObQQKynyWhtshAxYkMfmBPHoy5ByRlvh34I/EAaeJfBfju3v9Fu9twrXOpSRywu6KxjbynjUlQQCSoOc56Vbqyg7xZCpKas+hzljZwxWt9PaadEs10BJdTuzmXeBtT5gSHGDjB+7nv1r5Z/4Kp6K2qeAvCGttp62MGg3wgu41lkY3TSDcZDuA2kmPoAAN2MV9bXuh3umWVnfXNrbQQX5EduBKwXdCFV1+6RxwDgk8j5scV47/wAFDbBdV/ZU8SweUzhFinWRm+WEpKpGQeWYnuO3NVhW1UjLzInrTaPmL9p/WLLxF8V9Z1K2mjeK3Nrtwd68QxkqD3x3/Gv0G/Z58WzR+NtN1xLnyrW6hW2Ebpv+++EcgY/vKPTv61+XlnqCa14Q0x0ijNzcoQZAuRnAGW9Txj6V93/Ab4oN4fHhe51KV5bqC2tWIRnZShhUhQADn5tucA4IPUc17sm2lfocUVsfrx+zyIPEPhzyrZrgX0ypG0xmICnB2jrxwQcYql8bPGkvjLwHf2mrm3l1PQg9neXSIVDqoUgn6gAnHUirX7LWorN4b0+4jgP2u42T+WQR5m0hd3PIGCOeD1rkPiH8W7G3svG0U8un6SLbUrh9QW9n+yQxQbQiN5jARg5ycEknt0rglFyrNI63GLgrH84n7d9ivw//AG5vGE9qNkY1NL+D5cBiyhs/QkZr+t79jH4pWvx2/Zz8GeM7KwSytfEeiWd9EoC5IkhVznbwDuZq/lI/4KoeGBonx/sr1CJP7Rs8NJ5gkWRkbkhhgMpDoQR2Nf0R/wDBuR8V/wDhav8AwSe+HLM5eXQTdaIxPOBbylVH/fBT8MV6FeDUIXOSDvdo+o/2mvgzZ/GP4Za5YXEStcy6ZdW0LbdxzJC64IPBGcH8K/Dvw1pFuNSnSzvLa9+zuIPJiBPlydMgcseAOuOuK/ezWPEaWepKS7NCGMUm052NjjIr8R/jR4JsfAH7VHjXQ7M+Rb2GtTtAqKwSNHkZ1cNgLu2YGARivFbvdR0OmKaR+cP/AAVZ/Z4ufh58T9P8Wrb20Fp4lQrdJChXybhMDLj+Euh3Y9Q3pXzn8HPilqfwW+I2j+JtJkEV7pM4lGVBWRTw6MCCMFcj8a/WL9rD4K2P7QHwhvPDkZu728u7dp0nkXabK7GSuzqSu4Km70d+2TX5BazpF3oGs3Nhdo0F3YzNFLHt/wBW6tgqfowxXr4CXtKXLM48VBRmpQ2P6C/2O/jY/wARfC/hPxjoV1E0F/ZxfardF2hGcDh+nz88kdweBiv0R8A+Nl1jQ454DHOxTa7Fg68dvev5sP8Agkv+3VqHws+K2jfDPxLqEY8AeL5m0/zJky2kTykeTKjZ4Tzdu5Rx85OOtfsN4H/aJ1r4A+MH0fUoriWONdq/u9sVxgg5H+8vIxkCuhU32Maisz8fv+C5v7Esv7CP7d1/q2gwG08KeO3fxHohhQiG2kaQ/aLZT2EcpyB1EbrmvvL/AIIqfFTxJ8evBJ1N47ye1aQmS+nPyyOoUFA5+8yY55PG3PUV9F/8FXP2f/h9+3L+zholn4guJoLvStSt9T06ezZDcIMjz4ckfKHiBUkfdKI3O2uL+Hd34U/Zg+AbtJNbeF/CmnwLC6aYpjPlLuJjiJ+6pOSW6k/Mxzy29K8YSd7X6GdSXM0j6Q8PfBnw9puq63qPg+LT/D+qeKLwXWua7aWwF1fOD8yBj98kgHjCL1wTwfDf2tf+CrfwU/Yr0C10DwRZy+O/G2g3DzRCwu3S0sbvkFrmfkO20kFVDEdtnb85f+CiP/BazXf2gjJ4C+E5vvCfga2T7NPexs0Wo6mmNuwMp/dQkZ4HzPyWO0ha+W9JkuFsltHlkcnqJG+ROOlTDCwqazQ3W5dEfol+3D/wUL8f/wDBSf4faFrWi67qfhPwtpy/2R4o8M2moNFbw3hZpI7ppBtMkM0ZKgNnDQsvUivgP4qeA47jUZkscW2mROqwsdwkmUA8/wC8c5+mK6f9n/4ix/Br4kMdWle68Lauv9m65FCC+61cjE6oessLgSLnnMRA6nMvxy8G6x4G+IV/oOpzwXE1iVkiuo33xXETIHimiA6pJEyOp9GHvTpwVP3OiB1JSXNbVnnXgrQWtr54bmJXlQ8biR5inoV/Hj617T+zz8Qk+G/xU0hNHifzb6dbO7i8w7HidgMNjOdrYPTIIrzN9Cu/El3GbKC4lnto9q3AXI3Zxt9MenvzXrv7Cf7Pt14q+MkWr3BlvjpZ+0OskmDCQduMkYD7v1yanE4iCoyVr6FUqDc0fbFjYWsTlmiti80KqzKPKdMKwDAHvjBxz71y3ifw3rmos2rWyPqV1ah4LU/aI1i8p1UqoU7AX4kIY5bnGe1dteYtdfid7qNmt2EE0ZZZETOVVWUkZPHYAgkDOeKZaQeKr7x1pkGkrosvhuTb9tmlnmaSGRgARGgXaSWPQ/MOck8V8rCdrSse7Ne7Y5XwZqBumsrqeWfTL6UeS6zFQYF+Zdx8vcwxncMMe3Ga9K0LxMkHwkvJLSaKDWAVWdi217iHIIAwMMuUI2n/AJ6NzWmvgez1S4lWQQrIwaKV1UoFXaCUSRcEJjB5ySeAawvEDwW/h680+O3nnspo5IgVIMayqm/BcHIcdQPr3OKl1eZ7WBUtDBu7+HS7ItpVxDBcXW6a4gjYosK7iSrFsEMB0HTBzXN6VLfa1FfWrBHvldXt0TBjcsqnZyAADGVznP3TzzmqU1nHr+mSNHJeGa3nYF5EDBgqD5xKD97buBB4GMehPQ+DvDc+ieH5rqC1SSxSNXu5YHE0dsrAEPIxyVJAI+UDJGK0toZNWJPh3c6voLarLfNJbalBvhFvCgw5zuUHIwEc4xgZGam+Jr2fxC8EJqev6He6rqujF5ra0gumErQswR1Ijw2z5huxkYIxj5qh8SaL9gsrDULmexaS58yOJIZPMnAznDbegK4ADDORwa0dD8JS69exHRdOki1Jg8LTmJd8UO4ZQMTuOSckAgMR0pKOuo1K3S5i/DHV/DF1aWkWh+FNP0EyW+ZXjt/JRSwzJggBs98Nk8dRUXw7+MGk6tqGoabYoLPxJp1xLb3Gj3CFpmYbh5iHoyMuCMdsd6y/FlpqOn+K7WzkOoRSW77fKimiiNxhTkhJFU5HP8JIyetds11o8mkW9/caNZ3OqwW5S3uWtljkIZfmVnKkq2DyV2jgdDzVyeppCSeyLWt/ELf4aK3F8UWKZlnskuFM1i6BsNKOAIzg87gAO4r441W3T4ff8FKxc6jdLFF8QdGItb233qktzjj7uS28xAE/NnzM5zX074s8QQ2fiiyWC30+51e8MJkaxnAZ32AMAWO4uevQDcMda+WP+Cgtlr3h7UfBvxKktVtp/DOthpXtEYRSJvRkbdjAyyKDjp5g75Fb4eLu13RFa1vQ+rdF8c2F5rUCX9nc2iT24P20WyS29xJja5ymCGJJOwjowrWnwuuRmx1GK1v1+VB5gEVzsBGBnrgkds4PNZFgbT49eAdJ8TaJa6jZJqjC4itLedDGsbx/NIkIBOc4bbuwcnAGMUzxMlh8LdKuLzXdMWzuLOfzZbRY2DTzAKA3lNgK2CxLIQTjjPOcFFxmu6M1Lm9DU+JsE1zrthfxXF/pVzKvkxWpuVe2XLglU+6uc5wCDkKOmOaGkeJLWdbkw32ZSzfaIhCvU9fmAyVIwepHPGKveC9WsvGctqdIi1e7a4J+SaMxhSUbBjGPlIznByMjOMcVlfEu8TwNqsby39xZzalfeXbiDa0kkqqxECDABLKjYyBxgE9Klv3miktLl61eZZ1nE0tmYYTvgjiD+avBIJHylVEYI5DDovGc05PFGp3ljbWmqy3v9mfaXksUklkSOZGBUyKhLABS3BwMkgd6uaVpNguksLcMoljkaC35ZmBG7djPyE4YcY65ORWWZ59c0xo7mwgEFkQAS7JcQJgY39QoJxyDtOFPXitYQTV2JO+xr2sDaEz3TS2ZsJnWZrwDYBIVbCED5W4GAc56/LkVNq2vaz4d8PzXiQpe20dwluYcgvdREksyFWLDr/dYZyO4xn2uh3U3hURSTafNAyvCyNdMFmAGGGGG1HBxkE4P61KdMl+xCHSHbTbR9ux8q0fmKQWVQhAV/lJwp755qZwimmNp7F3R/C2o614ot5dOub6NraF1eCW2DwKGXPEmwMnIXDKwzjB6mqXwa8H6B8OviDr+p6bpM9hrGrz+bNbySbIbqbb+8eMbtisTlXwNuVzjBGewmubvwHBbSaLqx1hLxStw7LvhhkAIMeNgwA7ZAJJwtcR8TrW1utW0/TJ9FGpRziHN5LIEt2nZWkaXJI8so0e3Z3V161k9Xoap2WpDfa5428Saibt9L0XwnJqSvOlvd3rSSTyxPsQy4BCylf7zYYcYwVddXw/qtvrGtNBLf3AnicpN9kiaKSNwS5i+UgkZPc4YcdjVe41SODSls7myZGtWaPJYPJb7SVJUZOVJCYIU43Dsc10klzBH4ZhtLFJtO1vV7na949v9qhBC/KXj4ZM9iMjO4cZo5WEtbWNcmy8GWFxquo3s0JtZjM0c7eVFCV5yzFsKvqWPc9eMcp8fvB/iq+8O3i6JaPJ4mtojJBbwTJC8seQ7Idw8sqY8lXwQPvAr94ddb+HbXxJqaabd3mmXUF7G1tMl7Fi0d8YaNkbIUHpzlDlT3rD8Q3tzZ2VjY6akegy6X+4hltmM6iPZtwy7xvVQ2AD1HHJGaIvUbaW5maBq+tXnwZ36hpN3YLrVu1nd/arfyXMojHmZ2Od3zdwSDtyCcjNfQ7y7k0+6vEj1GAWI8uVXs2mjkuADuKykAkleNw4H3ecV2F3pV5rHhhJYLqJJdJk8sGSNBCrtkvhOPlZVyCpwOMg074WeJ5RoPiHSdM1KTUYr1Z4pDfKsj2squA0Yfj50YHruJ7461rPbQzcuZ8pzzWFx4dk+06npRd41VormOVpIYoGcqMgDAIBB35BHRhgZEcPhyOx+yi1luXup50lup0n2GcnaqAIBsDKoJPzfNkjANS3OmXmm67cjU2OoSRLsSEMy2+5huBfA6Ec8Y6EH0O3qHg+w1vwZp13oLanZ3LQeXcaaqI6xyKcYMjhWdNuefmIGB3xWEpW0Y0lPfcx/EM8A+yanbXs4ubpzFKJ/la3H8O8AkDJJUABsBRyR0PDfih4J57s3LIdOCxSpa226SAsRgoEA8xSoY4KnI9xWIIbm68SJplijXTpbLKba3JDjYXWYI5BjyoIIHGRkVoeJPD+oaX4stLPR7CSeyuWigN2sRmuIpFBZQ/zJvjO4qGQgpkYIGapwXUcIWfNE77xf4ZtNQ0+A4N3BqkfmqodSsjsARGsbNneUVyANpGOnIFecP8RdG8AzPp2pX19p88ZDCKLTzKhGAMgj1YNkEA5zwK2NF0Lxbt1SxvrLTbKKzu1FpLJqL3Au4/KVw7pwY2DsV7kgde9M1XwSl9qErKgaRTtmSSVS0UmMsuXRyw5yCDjDDuDSaE6rOK8Waaq3ASSZ5JLSMQWkwmaQQKx3EBZCcDdkkLjO4E9K5H44/Dq58Z/s5+KRNIWkv9NuIliiTzJGIiYfcGcAvhsgA46HFdTaLBp9rDaskVtAsZDFmCmMABsgqCxPAH1OKkl8fQ2/gLVdNhgmt1lspraTZIvnMxUMXwenRcKMEHAojPks0R0Z+Vnw2nN/otlCC4QS7fRj2x7A5xX2l8OdKuNavPDdrd3Yma70O0eGaR13hVXy1UBeMKEAwRnC9jXw18MLiS30aR2G0i6CKMcKOM59utfYvhHUFvrfwJJYzveSwaHDHLFCCPKP2m4ATJxk7duT7ivopvU4FLQ/Wb/gn34v8YWGn2GieIYWuLDTL2OFbtWCSSwOjtHGy/MXUMWOQV+6uSelXv8Agp5/wTgsv23/AIIa74TGt3Xhq41O9g1SxvpLfdCs8SyeWsqAhmjId1ODxkHnGK4P/glF8TvF+iQeMdQ8U6FfaroF1fQT6DcRQCWWC2WNo3XkjcNxwoHIw+7sa/RnxbpcereFF1C2hEqvbq6LswT3A9jzXBVcvbc0eh0Ql7rufzDftkfsYeMta0X4d+A9AtG8aeN/DCHSLmPR4i6XsjybV8gMFIUKsY5A5LHjFftF/wAG3X7Jnxc/Y4/Y01/wj8U/D1x4SkufEsms6TbSXUE8pgmtoEYMI3bZh4vutg5J4rxD9t/4SWv7OX7Q3gjx/puo2Gj3B1iG5v5Lp1WK3LPhyw4GwBhklht25PXFfen7OX/BRr4L/tF/EhPBXhn4m+GvFPiuGxa+msNKu/tCxrHtEpDoChwXU4DdD0wDXTiqsuSLp6o58P8AC09z2wtbWmuvpzLKZZJBKZJOkvrz9McV+VP/AAVN+G9p4B/aTuvsWlS2tzfWIvxLGfMhu2MjKQyDptUDpySRX6vzWFpq15bXsKFpJAQGDkkrjgj61+ff/BZ/wetnqXhrxTZyTRzTGTSJw7gR7nUupAZWw3yNyOeK8hNKa5TqTdj420GCxSyW3vEDtBNuTETRmTcB8pB5UAjPHOeDxXwH/wAFSf2cIvAvjm18c6RAF03xMxS/WIZS3ugMZz2Dhc4/vL7194XOv6fpFy1zqcscGmWbmITytl3+UkKAAcgkHgfNwfTB5j4seAtH+N3wx1jRdQS5W11SEx25eLY9tNgkOc4PyMMjAzkHNdVCo6dXmRnVjzRsfj/HI9tcxzJM0bQsGUgY2nsfwOK/oC/Y4/bh0L9rf9jjR9f1/TodU1LT9Om0rUHUKLywvFA+bccYVk8tsj1HBw1fgl8QvA198NfGGpaBqUZivdLuHtpFzkMVPDA91PUe2K90/YR/aL8Q/CPTPFmiWd28OkauttPLED8zXCSbEZfba2CO+0V76lZXRwyhfc/V7VviPa3drcObn7PpmiZ8ySdwqxqoO9yOgGece+O2D+fP7cn7YmuftO6/BpljLdW3gLTX8uytwGjF6V6Sv0DY52r0Gcnnlet+Pnx0tPE8OiaFPdTW9rJaxSalGuXluduCEGOu7nJPoBXhfxl8YWXjjxtImmWl3ZafbqscFtLjdGBzltvAYnk06MXKSlImo18KOEsNEh0y4LopUynIAXOD/n3ps+qyRXxMiMPKOP7uaunUY9LleKaRY5CvyZAbccjqT6dvevvi/wD2Y/DX7WP7A+nN4R021i8S+E7U3trDFGqzXagEzxOQMuzgEjPO4KO9epCMGmranHVck0+jPY/h1+yD8Kv28/8AgkjZ33wo8J2GjfFLwdGLnUysjz3mp30MQ8+Jnc7ik8ZEka4wrYUDIavmD4c6Kv7WP7Jet+CbpH/4WZ8HbJ9W8OyAAz67oqnNxYHPLyQA748knZ8gxzUH/BHr9tO9/Ye/aOhtNSuDB4V8SyJpeqeaCFtyWHlXQ54MbHn/AGS/evev+CqP7Omu/sA/tjeHfjT4JRLfRNdvjqVqsS/6PFdr/wAfFs20BTHMjbgueUdx/DXBiMOoNS77HTSq8ytc+bvgH+x98YfjhpltH4T8MXdxbXcSzQzJtZCrfdbcu4Dr/EQR3wa+t/hN+wV8QP2I/hvfav44vYH1LxJeFhb2bA/ZAAFKSOAQGdCzYXIGMda+mf8AgnP+0N4dg8U6N4V0rULX+wvG+nP4p8LWYdWbS42kK3WlvySrQTebtHA2YwCFzX2j8bPglpXxj+Ht/o19EZLa9hKhgAzRnqrgkEgg4P04715+Jh7WHLs0a4aryzuz8ufG/wAWB4r1XTLcWslvbWtjb2KN5aOVEO5vNRhGHTJZjz1L8k4xWpoSWcupWf8AZr3cRRhKjXEwdn2oSAxYc5wBk8nvWJ4q+E2pfC/4haj4dulWHU7J9oldcqykn94PlHykFD6DPXFb+nakus3lwGjjmvmKrvitVKhmBJdQCASc9FzjAHQgn5yquR2Pdotzd+hvNfXV/pWnbreezMqgSywkyLJLg7mO7OQMoMdPlI/iFc3b+R4X0uHQ9LmW0vCkkyJsCx3B5y4G08ZYHDdC2ATxXQ/ZZrzVYYYS7Wtuu0qeUkLBSJAvO1xIEHUAkDjIIpt3pNtZXl1YqWF7aJujmuOVj3neQJG53HkcEjIHpXMpWdzrmrqx5/q3gldD0yW3kS5uI3QzRC3k3IjOuGcL97G0gcgjjpWXczN4ZigstHaQSTQIbs29+/lyxsSyGTA2kZBbaQDk+lb/AMS/GZ8Fazp1wn269DypHMLRZJ1gIDbXYKvKMSvKk7TnjpmGPTdOOtQw6dYSWlrq23EgkYhpHJLgkLtC7mJAGDlmBzmumE7q7ON09TCi3SLNKUuRPbJvjZIwMkZK5Ppz6nqT2q5ovjHUdMv7e/0+6WCe3KHywoWYFfYn5unUfexzXYa98NoYoLm2uJneIGNicmOWFgTghyNuCRxjkjirXwv8A/8ACw9Unszqun6ZZ6XaS3UF7eYhgviPm8rdw4JHHUEZyARzVc0QdJI85/4TGHXFu9R1KS8v5Y5GPlzWMkErOdu9gZApAkVmAOCBu49RDd6WRpw1rQTeWrWySRCawG2SQfMrAg5DDG7hgeMc9627jwpJpMypM0trBKNxSMJcR24IAKsf4kbAPIIBHbv01jp0Gl+FI9Ot1g+0aiJJ52txkFvMJQ7flwhU7sYxnIzScuwRhY8O179mTxFpfxhhv9O8TRyaTcLDerPLEXksFQJ5kaoNwcbkJA6guc/d3HR/a5+F1j8YfgT4w8LWc7tdajaRajoUM8bgz3IcuYlVuI2YAYAOOcV72uqjRtYvJvOnvU1I+XIkKxxxWbgLy3zMApcNyCD0AJ5rmtY8F2/iq21Ke5aYr85U2xAxuZcgvtwMgE5OQckcZBFwrtyjzPREumuVpdT54/4JW+K5/iB+znY6dJqjWGreHp305LgwCUWu2QSJlMjLBGAz8wHQjAr6I+JHw+8NfECy07SvHukWuqahpTi7t9Rt1chXJwpGDuVgoUt/CSx9BXwl+wnqj/Ar9rPxx4GumutPbV3MsAeIlIAuWDMvzBf3bg7hn7vJNfY+meKdRuZ4obG3mubtS9sY5LlJBcbCVLCSMHbvX5gcDk81eIp2qc19zOjNKNlqy38QJtI+Bfhax1qxiMdvIVstQlt3eSSxiZ5BG7MBlY2OfmbAGOpxXn/xR8b3ngH4YzaxdvLPpdvvvpp/PeVYVX5nRZYxw4f5wSTzhSPmr2qX4eL/AMIdPqV7NZ3MNzHJ5j3RDx26LuO0gbRIowRj5gM4IJ6eZ+Pv2fdL+JfhZdP0bWF0DTNWtpbZrJFJtLkMuC+8ZKYBTaQGwByMVjRmuppODaPiC5+PHiT4s6pbzWfiye6hlaeQ6bbgRpbQZBQqcBjxtDHdgGvZfgP8eBY6MYp7i41CGQRQajHcy4e0IIA2k5O3GBg/KQcnoK+PU0TxX+z98SNT8D6f4WfxF4h0bUZra3uoYZJ3lRiQjIFXOGBLA8Agr15x2fwX+Afxn+JXxO0e+16y1nQNAkvBJeM0JhBRCA6eWPnJYHbz8uG+lejOiox5nJWZhGVnorn3TpCeJV1lZNCg0a6tWlE89h5oi+xp5YbmX+NWUg8pn5h82MV3vxCvbL4ZG1ghljIntGvLi9Fy8AGdxJUrgAqq8kgH5funvS8MaP4a8MfDK8l1TUr17GGdbeGdk+zXqLEQsiuCoYrErbtyBcbFLBtoFewftJfs0nwP4O0jxD4dupdZ0nUFEdwCPPKxypkS5IO4ZK5yORz0Bz5c8XHm9k7nYsNNw9qjyTSrKDVrW88Q6Re6nM2rwC9heTZJHcrsU5bZGm4FwFBJLDLHJO1a6az8Ean4t8D3zafbRz2EUSG6R2cmMSAp8pYHhcjgsCNx6CuP8GeCtA+HWkWek2kJ0eNGnlIsrVLVYJGR8AZJ+VygBAUY9wauQfEzVPB+kzTTyiOe4/dW0xhkeWIucI23eAcEZZSFz1BrVxSdomDld2LV3d2tzol3BCkMWp6TE9sPlknVW2Bgu08suDjK9c4GOlc34d+Oun6xM9pcWg8K67pVqiSW19KHMpIyLi1cIEfDIpyQrYZgQx4rUbw5oPwv128Og2l3BeeI7sX99uR2F1KycyB+cgg/dBJGBnpW144+H9t4uFtL4i0/Sb2OHH2SbyxIbJ2+fBHJ3oNvI65XpnA0hOz73KnTulrsRa34v1LUdSH20JZXl0jOLqEBYyoIXcQAEy7A9Qp+cccCjw94mhW9nhvDbXM9wizpHGpjuJAOpKgkHG/qDyB0FJ4m0K6j8LJPpmoadcx3YxtRGMUy/Nk5Lbo9wG4LwDis661g3n2OKebT7C9FstzGfsyyJBEqAJFkRh0zg85ABJBOOlOCZMZWLt5Z6tLqVle6R4kOmfZiRPZXCNdWtypB3M4PzIwXaoZGyo6q9a+meJxP4vvra68DS6Hq2pWhu57+2kaay1QJEEVxcIvzMyELhgjggfL3rnvEPxV0jwnqiyvp6HUboOI7JbpUkYZKrJJuI+VjkAkHcUNavw9+Lov9WtD4o05IIXla1tHZNqBWcDZgEhiSowRj8M1lJOxSXM+xbfSJr/xFcapbvdw3FxCsdyoCsoCFuGBUDaAzAE4I9TWnY3VnEPOubmeSG3t2UzWM7gyEsxjXYSFcbc/dOcgc81X1aKDVb23ubVvIuLUiGylBkgZ/kChWcHAOd23sd2Ce9YkGrwXDW9nItusaqyEJADHPzub0ZSDgkEHODg+uTV3di+FuxpeFPB+g6Tb3WrNb2VgRmMTvCVYo5DSL1BLcEbACD1BroLNLyHQFm03UdPnsNJcfZbUgIscQjChCCDtZSMAYHAHSuRt9A1izvGuVt4ltdQmc2E4uWcK8JUyMVJ4Ub1C+zZIAzhvhrWkutfumtbiKK9VxHqMBfzEljZSyswBJJ2tuDHqCOSQacYtuyHCpbc7i+1B/FWg3Gtabch7N9NknW6BjIaT5SEYZAZeeCCCADzXld38QtXv7l2Ortprx/I9u+GaJh1GeTweOSSAMZ4raSS11nQjaG3SddOmEjpEu14JkLAOoyMDBUg9SOMcYN6D4pxatawyapa6PdXcaeWZJbKOSQgEgbmJUk49QT2zxWilLuXaPdHl0NrdrBJ9ojt5S2MrcCSMspUc7VJwMAdMdeTTP7Du73wjq8NhCIvMhdjOIisdmzZVX3HK5LMDgEg49RV/V9YlS8W2MVqTb24kVxHhtvICdeg9TmrM3iG6n8MXl60shxIFaLdiN9u0jIHFc6YpJWZ+SnwuVoLm/gmkZ2jusuV4C4JGfY/SvsXRrv+xvAXw6ns2RkudBuLa5iViCCt9PgE+uGUjA618m+EtNSHx94jtlJCRSylT1+7Iw/pX0b4O1W4u/gl4LkZwUs7/U7UKcksn7mXGc8fMx/Ovpqnxfd+R5En7p+2f/AASO1Bdb+B3h2QNPFbvcXamOXcQCLh8DkEk47+ir7V9veOptnhOYsscY2lVbeSIBt6n16Cvzo/4JNeJbnQP2b9At4yJU82fDOMsPm9e9fe3nve+CYyzuI9QO2RTgkDB4Bx0wuMe9efUlyu500o80bH5b/wDBb7wRbfFb9nLXGWZrnUdKWeSFgHTaWUiRSD2yARn2r8vP+CAfxU/4VJ/wVi+EtxLcSRW+sag+iT7ThX+0xPEFPqC5Svv/AOP+seLPFv7Zvja11nxXd6j4ZuptS0yLQzbIlrbxwW52YxySQrZJ+Ys5OQABX5C/s++Kbv4Uftf+EtW0uRku9A8VWd3bNnGDHdoVX6YXH0NdeFpp0mu5zxl79j+zfxGjadps01qAhii/hHHX0749K+IP+ClutXXjr9nSaYWkt7JZTrqLOi8oEB3PxnAClunbNfYvxz+GJ+Nnwj1zwx/beseHV1m38k6hpcipd2wyDlGZWAJxjOM4JwQea+Af2gPgO3wj8Hf8I/p3ijxHc2Vtavp8jXc4kkuY/LaMhsAKMqxGAoA/WuGlhU7vsdMp9D4SC2+vz3tlq9pBJo1xKk1rHghUYSIwmWRQCGVlBKjlc9c5p/xLL+JrO2hvdQMtlZzpLDtkIWMoxIAZhtKgBs9zk45rXvfDNvrDuCXiTSoJDDtPzbiCzMT7lRxiotAsIdWtlkZWAhEUkYY7xl3IO7+9jJx0xmspR1bLjLRLufE3/BTb4SR3U+l/EKzSFV1LNrqbIxbD8mGUnAHK/KcDqtfOfwW8SLonjMWsh2JqBWIM3LRuGBUfnxxX6RftaaBYeM/2X/EEF3blY2tZjH5ZC+U9ujTI4455TGPRjX5WPI1rffISskbqVcHBDA/e+uea9fAz9pTs+hy1Y2k0e9ahf674l8XtFpsF5Jc5OJ0QBo1xztHQLjuTWvrvh+TwbElvdXEEl+sYL7JA/bq5HHf8al8JeM7vUvAWkSwu1pJNEsrlCDuYjvxkj2r1j/gnR+yvo/7YH7Uen+HfEN7d2+mJHJd3Xk8zXaRMP3W8n5d27lgMgZxgnI9iCWvkedN+8fKPxA07U7F4bu6tLmPT9QZvsc7xMEudhAfaT1KkjIHTI9a++f8Agi3+0t/ZGuLodzKUMkgXax5VvQY9VwfqK+1/+C0X7FPgfUv+CamsDT9MttGk+E0CapoJtYVCwhXjhlhI4JSRXyTnO5VY5I5/Dv8AZg+KOpfDn49aPJYOytPOqN82PutlT9QR+prHD4jmmy6y/do+7f8Agqn+ye3wT+Mp8X6HarF4S8X77yMx8x2lyTulgIH3Rhi4z/C5Xnbz9WfsR/Faw/4Kj/sIa78DvF16v/CbeGrFV0m7nyZJRGf9FnHqYmCwvznay/3jXy74Y+ACeIv28P2mPAN/r2q32hz+Fh4nhW5dpjbXJFtdQldzdYxNJFu7oxGAOB5B+yF8e9b/AGXv2qvCPiTQHBmgvoo5oCxVLqCUlJIWx2ZT17Hnriu9OGIpNLeJzJeyqRXdL8T6K/ZC1/xP4B8Q33wg1UxaB4s8La7NqPhe+lUK+nazCcPbM+MmGdU2kdAGbj95X7ffs0fHG2+PHwM0TxbZ27WklwrQX+nS4E1hdIxjnt3HZo5FZfcYPTFfln/wWq+Gen+DP2hfDPjTRzJp2p+KIT9rER24nt9mydSMYcqwU8c7Aa+sf+CVPxLv/F13o7XIVYvid4abXr+JDhbbULWaK2eeMf8ATZXQuvrEOSSTXkS+Hm7nfUhyJo63/goX8BbHXtFbxZYRIdTtIRa3UjdTbknJ2j+NCwAbqA3XAFfFPhC+k0uzW6nMlzLaAwBjlpkwGyjAjAO/BJGOg9a/WDxz4btPEdhPY3cUcltfwgSoVBVlkTBXB7YOPwFfln8Qfhdp/hL4razp1k88SadqbWZYSMBNHtYKdoIUMFCjdgk4968LG4eMJ88tmd+Erv2ah2LfgTxPaS3zSX19FDeKzeVI0JAfI27BlucgBscAkDucUk08+u6hd3AkLASxzuwUqvmKygMzqCF7DA7EnuTVTwt4NOsaf9rS68mGBtjwtH5vmKQq4BJ+Xl85weh9QQ220sWGrTJHJI+Lh4D5jFlPP3sAjnk15kqcU9Nj0I1tEaV/pumC/ivDbW1096FgmuI3bdL8mCNoBBwMYP44qjBcyWUkkLXhns7WdCscGzfBI7hjt4Xc2O+OM9QK5qXXH0q+gsbdFSGCAcHBBDnoBj5ceq4PvXS6boiSeI7qQSyiO6g2tGcEDKFuD1GPMYDGDjAJOKpQ0uNSg35nC/GL4geO/D/jHwLLp9rdnw3dam51lxCrQwgkKEk3n5SfnYHsR7itq5vLm1MYtbe3eB7yWWaFmC+SxRt0ioMhjkx9cfKePSp7y1S+WCGRpSkl7FBIPMP73ABBb15PQ9a6bwvdLY6RZRwW1pHNJdv5sgjx5igKu3AIAB3/AKCqm04rQUY2k7mDaaOviKeZYopTFOAHEqLEWKjeGUBiRu2k7Rjp1wcUun6BY2GvRadObjSWWDbPKZNzBxgsVYfLtJPVunPWvRdGlex1CG3VLd4Y4sDfGS/3ihGc9CCTjHftXEfF29t/FXhvSCLSO2uTclvM4cAKdpXbgcEfiKyhUtKxTGnXl1OFhcxJA06F4pkG95ipLEHHOST17ZHUYxa0LWLSV9PmTSYdRXzFhGXNrKY5MqseQuFbcg++MYzXKQ+LJtW8OW2pJDBaxW2lJdfZ49wV282KPrng4fggDGMd81o2njC7gs7JkkdFv57e3Zg2JYw/dXAyNpUEDGOT61p7JzdokU6nvWsfOX/BVP4ER/sv/tq+BfipHp02l+G/FDJYXEELB5rOZIxGwYj5WZoiGGP7pr6N+HfiKz07xTYXepKs3hjT7yK1uJSxS6gG7MjovUFVySoBzzyK+cf+CxPh+aL4D6Lc3GoXd7Pb6jCyvM5LDKSKMAEKGwuC2OQT0rtPgleS/F/4NeGPEt5LLa3Vpp9u8qRNkXkgjBZ5SfvM2MZxkA8HqT2ThJ4em5PU5KXuVZI9C/bZ+GMmva/NpXhLxfNH4KuIPIYaZKqRxszEu8ilclWXkElNrZ65NRzWFpN4StI9OhubCe3KRQPDMlwqwrFtYM65bORkllIPyk8Gq/g2WLxRZWl1cxPFbarb+bJbQSlApDunBOe4J6dTV2axk0z4aRaraTtDfOZApYGSNTHHuBKsec4AIyAa55y5IqHY2p+83PuSeG9d/wCEPsmvbhC93ZTqfPeyO4fNhSDjJUiQkHsCQe9dVrXxB0XXPCN5eWCwSubjZdiVHLKTscqCw6dFyONwwB1A+dJ/ifr3iLQrm5jl02zMltKAiWjOu4KWG4M+Cu7nChTjjPevbfg5Yat8Y/hPcx6hrLwWUardWdvDAFNjKNofbJu8xkLOWCOx2nuaKlP4dRUJ2R4l4s/aI0nQvibY6LdWGjavfWUZuZw8uwWwkUwq0BYA5cEExn7pCnGQCPV/AOsppWmBNPvLvTNOhQp/ZtzqkxsCrE4IiBMYJVmwQAAR05Jr8pvHPjjUpv2yfEa3l5eXqrqM9uxedkdo48hV3LgjAxz/ALI619n/ALIHxAgnu20RrK6mtElQf6RdibiUrkcp0G/j/d9666+Fjo3utSaeIlZvvofQJZfE+jXf2i3sbZ5Y4F8+GRoWt1QgqSo46EqUcHqQD3qHQLq01WHUL6zhVZFeUCF5GzKACp8pm5CsQWVTkZbrwKf8TBbeChDBBZW7m5E7ZGU2KI1YoOScHJPJwDzjtWPbz/bLSeZIbWIh4hgQgjOFKt7dCCP4gx6dahwvLQHJNnsXiCx0uTwRLo8V7Z+JftV3a6npesoHSaNBGfOglhf5lYHHbG5fTOeR1nU7LWkWO2tjpNrczmO6dbMssMmVRZWaMlg6k53dcGoDAsGrWRkMrxBy21JGRgMA4B5x6dOnatfXNRkvdX1jT7Lbp6amuGmRQ0oVAwAJwAW2jG7AOKxcdbI1Ufdu2U00DTfD2nraK8Or2jo7K/2gfIWLMS2NwJXkbcjk9ulVU8Jrq2n6Y99eT2zSTgBpCvlm3yxeEFDuxuVgS2B84GRwax9OubkarZ6fcTm4ju2DggFAgKGXbgHBweO3r7Vo+MfiIPA/jibw5b6dbXOmyqs6LcsZWgzMcqhPQZOR6Y70pN2avsTSjGV0j8+/+ClPiTxL8Fv2rra4S6uLLw5qmnw20FvbMu2OOBiuAwzkksJd2Af32OCCBlfs3/8ABTnxP4F8RaXaeJbxdS0y2vluFuJWKypxtGSF+Xt0HGPevsv9qD4M+EPjF4du9M8S6Kt8RAk1pdwy+Rc2TEr8ysARnGAeOQOa/Jv4jeDk+H3xH1TRba4klh067eGN2GGKjp39K9TDwp1IJNanNUlUjK0T9tPAPxnTxb4cjudJ1fTr+CSIXLXFsi3By0TAmRTkEggNnAPJwBjFXfD0zS38BluIrfR7mcQyXQYFdNk7+air8o8z5Syg4JBOFyR8y/8ABMjwfb+E/gHpGtRlpr3UhcSSZZ1TarMhTbuwcqzAnvn2r6D8WeIR4e8ZrodrawRwLJCJWUbN/nkDcNuCHUjIYk5yR6Y86dOCm4I1hU5lqdRZ2Or+O9Zs7DTNSNioY3haZUWK6VASygHCksAcbTkk5z3rkdY+G+j689tBpujS3UWlyiKK9s9Tks7u0R3ZwySrklQXI8t8qMkA9AOl0jSpm0WaKTUL11gvZYNwZRI4izsJOMdHIJABJAIIxTtC1KW9utP0yznurF9ZQXEtyHWSQiOSPcjZX5g6MyknkcHnFZyTi9BtXM/TfCzx3U9lphvtOkmKqqXFw07hkQAyNkgsQR1ByflIGa3vDHw01PX9JS6s30a3jkYh45dSdCJAcORwMgsCeg6nuMne1/w9YeIdSulu7cl7Abi0TmIuxcAMu37hHtmvPdb8aXnw212+0mzEcsEMxcPIz7mLAEk4bGee1Q2y6lFa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" name="AutoShape 4" descr="data:image/jpeg;base64,/9j/4AAQSkZJRgABAQEA3ADcAAD/2wBDAAIBAQIBAQICAgICAgICAwUDAwMDAwYEBAMFBwYHBwcGBwcICQsJCAgKCAcHCg0KCgsMDAwMBwkODw0MDgsMDAz/2wBDAQICAgMDAwYDAwYMCAcIDAwMDAwMDAwMDAwMDAwMDAwMDAwMDAwMDAwMDAwMDAwMDAwMDAwMDAwMDAwMDAwMDAz/wAARCAFNAbw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4v0f9n34a+Bvhrf3tlpet33h/xJdW9tc61cW32i40gBZJQIDGxjRw2xRKDniTgD7vz1q/wIbVfiPLYaJr4ubeSTdFcXdjJCgt9vEsxC8fP8pwpB5YkLzX3dprzfDjUPFL3WkQeDdEeJfstrd25hjMvlPvliQlkWUNtKZU4aV8MOFbO+H/AMPvEXxq8Yafpt9c6olrYQrBeSRm2MsSm4CRFydqEoSCVJ3HDbSRlT+aYPPa8OZVbyvtdnlKElHV3PKvg58G9H0zwa+lnXLGOXxHoizXcr3AtYl1FZ3ltjFIVBACBdysAQfMA6g116fsq+KPh3pOmrfywyiys/tVo51RJba/iM4aSJVbKu7EqdytglS3177xv+zhfaj4s1W48Rz6VFpcF7uudXit5vJiBJMULSSZAjHyllVDnYeoyh81/asu7L4X+EpL4La6y0kkmmWUMwniazZSHlEfyosYZijZUMuT1IBJxp15YqrJQkve8utkaUaXtIuz26Gh8LPE1h4X8fahBJaw6hp1lZQNb2M0TvLKk0m5IuTiQIjqRvxvWIgdFruNC+OHhnxl8UdOtNQ02Ox0a/T7bE0F7NF5k2FVh5UjhAwck5Y/dVgApwteLfDO6n+JXwUj8d+MYn1bXbzVDPaAXdvBfzWUCeXHMJGImWJHTYWQ5wSxOCAN343ftleEPDehW3h06EJ0tGgudOIv/NbTp1QAguq5ZFDP/f3YzuLbdu1bB8tVUVzOVun6EqDclbQ90+PHwS+GPwv0KXVNC8H6pr17qdpJdaPErecZGQxtM8e35mysnmAYKgKmM8V5vN8Zbf4b/A9o/BWl32hX/iYgajZWtg0d1Dc+WP3hkYSBY2XLbnGchsqACx5vXfG3hDwj4/0HTrO91aLUbW0S1g1vVbN7+ezjjbIhEELEPEUYBeM4ZCQjDNey/C3x7oXxi8M3msuItD1tLW+ncppQ03TtYgt3Y/agr4zIsY+dBu+Vl7nhLDVKdJe0vLXqXGMlDV3OC+Fvw18OQeAlc+NDb+O7/SGn1O5lv/OubFA4EkUyIXDqQXUkJvQFeQFrD0vRJvh7pXijQ/Duj+G4b2e4+wGefZ9oubaaLLFluIHimztBZlYlgRjgELW079puW/0qOwexgufEulX0V5YatbiFGNuShkjkiZgHBR5I9hHK7egFdBq3jyb49fGaG7W1kgt47aS3lktLNrdoXeV2jc87cFMKADgLKx3DJAhVatOs5vRPe/lsZYePM2p7HIz/APBN7UfF15b+M7rxxJY+MbKE3L29tbRRsTGFAaBIkAeHBTDDqCM+g7j4U+MdH/ZuTULdNNGkzabfwyX0MsjTSXCDdtlQSYRoisjkrkuMbdu1Wqfwp4t1Lxd4ScpqsukyancxxLKQkqC1ik8t45GDeYqhNpYIw3A5OeTUnxsHiLVPHk8mn3Oh63Z22nLN9jaz32SCSJEM0SB/4B5WDkqQxGWG7NrFVsQ3CrNcr7LsKUpctnb5GxrGg+DtW+M2h6taaPJJY6pphNtdWxkSe3PlhEh2YJEoZkcS9cEnqVx4/wDtRfsrCC/8P6lb2jTx31uLTT7qzgke4aOPKSmfC4Qq4fB+YqR/FuU12UniC/8AA+veFtM0u1l8Ta1dW02q3l3ckzJds+GkgIU5jt4yUAAK4Jdiua9Z0vxzpN4L211G/vND07WZxDEkl884t4Myp5e0MXQ7GXGVzkE7icY4adephqsXGV4M5ozjBrl3Pmb4DfsO674MupvEetanoOhWi20mjjT7uza3v9QaSPYXBKcFo2kUuDvJDZFe8eD9Q8Hab4+0LTfGHh7UPCHj1NNhGnNoVk09mYmjBEcgXaqSMixmRcMf9oggCW+NtJ4j1DSZ9b8OWljb2keGtIoY7jTdlwrC4ZhGFmVmyzSEOSCxPStHxwunQ/E3xE3jHw3b3vxC02zW7sL4TIkUEh2C1LI3lIyKdzCSNXYKowSevprN1Wjeet9FbQ73UXK3+J85aN8VtK0/x3f29xZ3epXn2qW0uLlJglvIFL+XJBGrAwqjDKrj5Sw4ODn1LWvAukalqOnDRPGHiO2uLxlnuoYnZ/LjZfJEnm7MhyY1TeCGOxsHktVH9o2LTviX4/i8STLqVh4yivlTUZdNsU/syW3+ZUdIyjSl9ihj13KVYAc13GtePbfTdMgksktZZJLdFkfCoDGTnHzDOCScKSBknp1r1KcKdSEZU200d2BhGrHnTPOtb+Bugahr0F1rXiDxjqOqwQoEu7mRpYZoss3lkgM/npIrHczMrLOuSAMV3vg34MWmkwaRqPh/UfEVoLK5ja/EUS5dVkUgbG+ZUAXbuV8gkltoYhuc0OL7bcyXMtxfS27MTJKFZ0DnJCmQjAHoF46ckci/4a8fav8ADzW3W519rHT4HgluJtXtp0dY4twKRGIBY2IKgsV6jlgDiumrTlCLUHfQ6q1Gy5lt2PR/2pzpkEF34Gm0e50iHXnis4bj7PG7X6WyyLDHGyLvDSIuQgBxtX5fmArn9e+CPgzWdASz0uy1vxNIbJ7e3srxVkEVxCi4s7i3CxSkGRgqsQrfvFwetbHibUPC3ijw+/iJr57zULaVmstKjiW2nWaRxL8s7GNIvKkeJiRlcFMg5QUv7O/jbQdY8RzrBpureGTqMDf2rq0+oW62jpbMxyDtUISg/wBYgbAAIBdRXj0JTjBzitTz1ezlFHl1jr3xDfQr3R/EWjafbf2XaPH9uVYoo/LDlIEzuXzHtwGDpyybE38nNZ3wY8N6r410rTb59Fv7TTYGgFzfXCeZZXDSu5j8l1UR5lby1WQsCCWX5gwNdn+0h8NY/i7rGiaxHolqP7BhEUV1dSBru9V5DOpFySzMQGaJgpG7dkEHpQsvGd/afD+Hw/dW9zYQGSJoPs80yhSu0xbI0YxIEZIiiopxgMApLEqGX06l6zVpSWq7NdUZLBTa52tWcvca1bfEPwTquoajqayNpU01hZWUsUUk7OiRAGVS2Y1yzNkqxYqoGMZNbS9VvtJ0FJbGKKG+aNbcTqTdtaxoMszM/wDsqh3KBna2DxiuqtvgdoOm+ONQvNOuta8R+KdYMcl06O8zW5ZNv7wOAyjdHISPvrs6YIJtaPp2oW2n6zcNqaafdaGolnuJLpUvLdgqnBVspIfLAZVYZILnawBq6c6FOCgnrcmjCnZRueBfHfxVouk2GqeEPDXiG61+88TNBbaVFBIbm2ijnVPtEkuIV2ujRnEKAtEW6noPWbL4Rf8ACuPgSPD+na4v9k3a25j8iJo7a82MC0rSMFUOGfn7x+f0IB8+8AfDPUP2s/Ger/EPX9ck0jTnjfTtCkErJcpDGRG0sKq2I9z5GMgD5hjoR638Cvh34l0XX9Q8NRWutw2i+YNPOo2olgikUBNxjYCJFwGYKpG5s7fnyR0YqvToRiqTvrdx8+5vWrRpWUHojxG0+DGn6zrVrZDUE0/WtwmluBdRT3F2DtKjfLgD7mAUIIUt0JIrutY+APjaz1/RdV1XxnrFlq+oWjS294sEcM91GJfJDuyjfNIAp6qQfLY55r23wV4ttdb+OckOqaBo/hiy0q3lvE12DSY2mmuYESVDPIykCLzUG5Y1XHVuEJrr/FfinWvGEeh+LLfRbrRhqE76dDcW+pxG1xtR45kKow/ftvkZ1cjcZAyhgcmKx8lC7jpb7iq2Jg6b93c+ctG+F3jDxN4njNwNbGlafAQwvTK101sgX9/tyok3KwDbSSCSvQAVrfEvQ5/HXxD1HTYtMghs57dL223xpZtBd26KJfmm4HzFv3bbcFicuCEL9V+EGl+GPipd66EgttannEstxql4J1gUku0aoUZWnaLPlFsLktyMBa6fTrLRfGvjqC2g1HXLxbnEvmwRmCW3uVjjSZZFeMMkTRqNyrtyxIC8KT5eIxVOL5oJO67HmOcFuro8x+Fup2UvivUk0WS5vEWf7TBcXFoirMqkIo+YBVPzk84PyZ4OAOB+MPgjxJB8ZfD19rdnrFrDqWpG5tvtlo9rHdRq9wwmik/ji5ADLkDGMngn03W/GnhjT/EgTQbiGSYy/ZnttMjNs0M0MeFkCL8gf5fmYD5lYnIfcxxPjvbXeoaT4Et7vxTrPiu30u6lsop5rmRkRHimHlQ5IUbAgAbj7yj+FsZYereq+WLXNpft5m2D5frEWlczfDGp22u+L4ljtbeWRGV4LU6iVneRgNxJdAjYDNgndjODwDWn4gS1vvFug2m2y1Oa2mt0aOedJYIbfyVQyP8ALguGLE7hjCZBABrzuP4oaL4E8HyaHpk9sILa5eV0vR9p81zkCNnIHmAsSCqnaMHjJyev8IeM7C++Igu9QttOLzrAZLmS3Bt7ZVXy/MlVCUcY3Aq23ll/vEV1vDVNmtO/fzOZ05O9o7X/ADPfPg5+1KYruxs9MuNWh0nSr5r10sb+MWTxnIaNkCsMZSM7UJJViQRzXjnh34yT237X/iO+ltrXVLzxnY206+ZcqUtriKQwF9oBBwMfKcHBPXBFUdG1K/i8Y3ej2d3pujWt7Zi1gOfPlEKsXkklMW4bs725OAeSRtAHHXXhnWLLxj4S0+CHSxZSzXOgfbhO7Tag93GzAsxwWiLRHAIBBds8Nmu7COUJODe524etVT5Ln1/B8Z9XvdcutMl8TaRNqWj6gJZXubD7L9rt1hMr/utseApVlzyzbuo/i9Guv2s9CuNGjn06S/e3mhMixXFp9nlhVMjLZdgnzKQCzMp2lsnbXzl8I/2Z/F09/qepa6bq1stQjbTJ57i6fyIgGBzHGmZHJxF8xfpu68ivT/hH8OtH0+Gxll1W+8S2dnILGbT7i1jtHZUPSJ2jUMq7QcPlmAHzV6NDDylBS5j0aE67Sk2dTrUcnjPSbxmhsIJxEizfbSnko5AUmJg3yjcMZbPJ4GCK8/b9mtzElvHNaA2483fBOzGR+SQq4GWPHPGcD0w3dp8HNR0jTIbrTdEuZbW/vTEmom7S6itlZWEu1nB28og2BG4JAPJNaPhXWtOh0ee20y6a4uY0aKUCFjG0iNh3Xg5IPBAGRwema6adBLRnUqs+p5xJ8PxqVppukuL9JLWVry2jltZIljlUkfK6DbuIZhgg5544ravfhnbeJ9B0+7tbex1iCxmdGjmtF/cALyRsG1iM5G7DElgcAmvT7Xxhq0mhx6ZfSwC1fG0uBIInThFWXaGTG7OPukscjOCOd/su48J296630ziR2mV7uV5o1JKsNo3qVA5AVTtG77prR0YxKVbysefxfs/ab4p8MzW91YTxxwyfvL23gj22rbhtZVYuF7EcN9zjFQ+EdHu/AOnXdpJql7dGxtY4YFuIJHn8tZGbLTGMb8ru+VjtGQMEc16raeKLnSLGLTrWJbu/a3ilurewsGYREgNkkD5ThjkAk5YjHevlD9tr9vOL4f8AiKy8O2MEtvrN1ah7kzoY2t4n+6PLOdsjbW+9yFHT5hh06Tm7RKqTstT3640S4127iRL65gu5IFa2tp7yQO0QBbaqSEps5zhQCCvBpbzwpqugm3htrxHnuohD5E8yxS3IK5dNxxuUgHgYXGctmvkz4d/tuQ+HF0XU9fmLWFnc+TfXFtLsvmtpxscq38RR9kgB7KwGAcV7h8Vfi9pfjb4f+HNftbfxRZNZXn9naXeatpL2Ul3byjfFPCjnkDDoSvB4B6114ikoxV2tOxz4Ze0bsnZHoul+G9ZEslsNM1DTIr2ICVkmVY+xX5WYggls8jnGQa+MPEf7Tfwx0H41ax4c8UeGNVvdEt59kd3c3ckN3Id+4TxkbQo3DK4X7pFesj4+/FHUQ2keFTZxpcRbINcvFWbZsPIIYmQjPGArsqhcAYr87v2gfh7438JeNrvVfF8dxe3OquZTqJnNyl4x/iEuTk/7J+YdCoxissPRVRWmyMQpL4Ufcfhr9jD4ffGr4v6V4u8H+N7rX9PjCTSaHf8AlfblaNRsRXJVJFGEBHU4OScmvofXPiTpvwl1CKPxFpeuaUIo3ke7XQ7udY2ZizkvEropOSRggAEDtX5dfBbxJBq5tz4evtU8O67p8KkqLj7RFqEiKeVUlZFZiOil+Two6V9X/Cb/AIKO+LPh3FHp/wASNKbxDo5cRfb/ADGk8rnGEnQ/I3baSGz1FRWpVE7R27EUqtviR79Z/tRfCzxmi2ln430QmZgoS+ZrUw9O0iqMjPQkkjPFTTaj4e0uMLdPpskOqbx/aFhiezmB6Bn/AIQfXoDxg15h4u/Zq+F37eF1Dqfh/wAcTWN5uMgsbyGJbkMQfk87K7wCeC2Tx1rzDxJ+wz8bv2Sr+LUvBnie71GzsMPJbDzXIXqQYHB3oM87Nx5yAadKc37t7HRGVG2iPq/wnfeGdKWwfTbXUNGU2y3YM9zLLbybS2WPCoq9iikcDrniqvhH4dXXiTSPtlloVteQTSMQ8Oo32wH+IARNgAnJwxZhuwSRivmjwN+2H4l0/wAW6rofxW8P2PhbTNUsG00XcljcQWt5KOqvJnG1uvIOMEZUZr6i8BTSxeEbCPw7qVqNGiiCWy2UMMtuqjshiYLjOenrWjv2IUObY5XUdM0L4s+BbS10vxBbM/gK0udRutK8Px7Y7e2gAaaaD7QheTOVLA7sEYUAAZ8xsPize+KNSabwhb2Wkrosia5e6hqEEs99KJGQwytsVHDSbxgMTkujZOST514csfE/wHk8O3V/aX9/e3aSWs93pRE8LI4yY1O7J3orLtzgjIwGPPo3wV/Z8sLLxBr2rDRrjxpr9zpa2+mxxgxuLm6lAtzucCNJIUbzctkKYsZzjHxiw1GhzLmu1s9DzJuKm4X9D1TxH8ZfiDrXxl0/SUm0WHSrTS1h1BDdxvFd2zbzcOqS4eZGkDAlPlTyc9CTWbrX7SvgP4k6PrkfiDw5pWqrp1vFZ+TqURitbB1kdQQpAk2j5gS0xz93BIavm7wX+x3qWhWOk61c3k1/LpF48dpb3eoJNtflpY1hJ+VfMDZYnGST1BNe3/D/AOLSWAfwz9lFlBa3psLexNoJ7y9kkBkjmMlxEVeMblYpJISygqflYEceNweHjL2kZ+8tXbQ5r8qeupN8J7wap8RNW1Pwl4Y0i60LSES2iur2K1FnpUz2pMZuYpSFYMY1YBShAjJG7a2PFfFf7H8Vv8Sb648Wa/YeIdW1rfqMAhBJ2IB5TRtFIEIfhAoBHyKFYDFepePfiFc6Z4p1TSvDC+Fre/d/tBhhZbWK4lhiYsxjCqke5RMER1IG9QGAJz558Dvibc/Gb4mWMmptZ6trV7b2lraTOTa2vh+3WQxR26uA0Lw4Ee4eWzM7sM5ya6MPOtRoSq0fha+b+ZrGo5Ky2Ov8VNceD/A3hyK88LXsOiKxilv7rTxbrfxscO0T4Usqr8wBLgZ6EYNc7oPwYm+Mnh7xHqGladLeXWiadNcQyNIkHlw5AeIIu4y4Xac/LjIycDFeo6vPovi/VrK01S51nw/PBeBLaxupbi9s9bmJaL7QJGIUhB1zhFz9Kjh8L6T8K9AP9mfErxFa+J7zzoJtT03Tkt7JbVWkaZRcEgiRoR/q1JLER52jk60c0pukovSVrvdhLFKNJRitTzT4W6Ffaxp2qeJ9N8AXl1caFBDFeXk0byoPKLs4lSZgAVAABKNjacAFs1ci8Uaf8P8AVtRg1a01qNb3ToXV3tWtkCGJRE2WbMWduAV+YnbjivZv2YPizqfw58U63p5RvEuh6jYXVxbvLJA0l+Io9n74EkmVYpDFtDbhg5XbivIfHXiHxF8U9LvhZ6T4d1jX4YIoJdPCSC5kdiMyPFIpyVKJskV12rkEE5I4ZV54mXLLbo0c1XFXXK9PQ6/4W6x4G8c65Fc61dNcWN9OsdhpjxAi8u4xhpJAoLYCgAg785JDg4q1qFjplncHWb3Q9Oj02a0uY1jtNQItZpbZ2kDS7wTJH5fBQyDJjAPUhvnDwJ4l8SR6zf8AhzxFpNytvpe62mjlfyDZPI4yjSDgLkFQPmAzuIAUZ9dXVY9DutW0m21+2s9A0S3t9X09L3bG1s6ufKt0RkkDDcxkY843IeNrCtpZfWjVTlK6a2Eo1PhNHRP2i/C2leKodbW315PFvhSNbHT9Gt7llinWQKp3hY1JMrNnyypJJX5ipOOo/ZB+KaeK9Ub+39Pngs7mc6Wke7EBcuzebAGOPNVwww+9sAhSAxFV/wC3JtEuNB12yudD1LxCGa7m1r+zEW+vrghS8p3qEdAFzHIFLKRvBBPHiXxw1a1+F3w9NjpB0u7bxHBDNcanq1+RfWt79qd2jto4QAhX5eXAOFDdcs+8cuVaHs4Kz6GkMJNq6R7F4t/Z88R+I9b8zSry+8Gac9oNHXV5LH7bb+YCpmCMckg4YYLZVsqPkLY88/aO+L8fw18LaHYaLqulal410KCOxvUktbxpre2t1ZUkYzyFCSWPC4wGztOa7z9gE/GGH4banb+Gte8K3Vla6yLG68OahfXCXFqoXbLcieDHkDLD5/m3sAOCcHq/iJ8H/BX/AAtiM+MtDOq61rcsV7fRafrtzq7XKomxHKNkLtdQD5hkAHQBsqLo4bkSpVteXsbwjJQ9nJHzv8L/AI4TeDfiLpsR1bRtRs4LKPVS1xM9w0ltKE3LAr/NHNFtYYjwSqnIbHHr3iTw9Z6zqMt1JcnV0hkcxyDMqeWRgfMow3ABOe+fSuQ+JXw58EeK/Fy6lb+IfDGkarpEkkD6TDBKgtYVJVEhIUgxhAcFSQRtwAG59+/Zt8S+EfAXwrtJdR0m9tPENlcraTXOoxu0Vy7JGzSxxMVCwxiTcchyV3nYMbh3OvRow5op69Dow0oYeXLfc86g8YalpdxJJZzz2012FtGlhjkYuhIcLjoufl5xkYOCM1l28M8etC91OWW9NkcxwXXltBvznLKVO4kkn5iw9q7nxb+0Jpnxf8ZQaT4d0eFotMkMiQi0CG/dj80hkDAvuC5JJRQMgBSDWP4qkHh7wzMl1JYwJHM08E2J52eN+fLcopjzwwGHJIThWOcbRxcZW5la56MK8OblkzP1fWYItNgt9P0y1tNMmuDeXNjO8k8F1euoEs7N8kiuwVP9XsVPLXbGu3LRzwCYRjR7RZdPt2edo5Q8hVgzbiPNBYDJx8xJ5B71e8aWes+F7670vUbG5jtLKXy4GlIaIybAwZM4+9GwYcdCvPJxz1vDeW3hYy6hcabcXsDAzoIkjikjJLrhHLEPnbk5I4yMc41hCNuaLN4JJXg0d1qXxou7yxuNPvfD9vema3MMUUt19nthGQG8uYlWVQWAG4bcbhuO3pnar8X7bW/C5uH8ERRaRpKwWmpak7+QNLe5I3GNflkaJVDYI6NgYYbRWPYx6bf6tNrOsWlva6faQ3EmpaTLrQmuxbBV8uaKKVkwkm4KJQSASw2NwS/Rvh7dX/inV1tdL1fRrzw+tuFsp4vttnc4WOdUFyA5kLwnJ3LjDOuB86jjnKDbi9H3OKtikpOCepo6p+0jo3jLxTNpviHRb3W9OsNTnslvJUXzJlYR+QkcpkLKh54jkIYgbQMMD5f+1hp8mga2fDHgmbxBND8R7dftmnWji9IsLdyxYRYLhlIbBZlY5cE45rrvjjZ6LqmuwXsk4tdF1C2F3dNZww2UUJjMjyIYkSPKoGZfMCA7lA2gFRXlvwC/tRvE03jPVLuW3TxXi0sYpfnkurQSbfLZVAwjeXl2A+bA7nIISpwTqxtZd1ucicI027bHX/CjxR4p8P8AwjaHT7aTTNA8D363eoWl/aNa3U8DhEwIiJHD7vLAUD/lsCGYHaO9i1S4+J2pRXc/iGbSr82qb7G7kW3t7i3fEiB5n2BmzsACsSCXHAGW6jwd8YH8GaBrmnW9ofFKeJ7COxmj1SzgtRmNnUzRhcyOxRwoZmLcL0NeceEPhFrRvrm1fULuczhBc200xNvbs370KqSk7AoyApzndjIBY1hCnSnU9rJWf5mCpqpLZWO40Lwhqd9czz+Vp13LDAkgdmeWSzKPguBG0bAnblUDctj615l8TtW1y/s7n7Fczza1qE2JmnsPIgvFWTy4VdpGOSiyM4bDhpJFGQRmvQfiz4l1LVfCTWvhKNbO3k3aePKsM38sYaTCySHfHlSmVC4wGUgsvXxbxV4U1pvhxptsbzUJdUghihgtowZEWMmU+cNoIX59pdHOPmQg/KKyjOFSbhczqVac9E7W0OuX9oK2utStNUvpbq1Op2O+zs0tgPtEocxkSzq28u26UEZUgADDbsVxXwr8a3mpX7WkEzNOl48E7ySeZIm4qEDM3I5c555xk9NoxbDxJa3njPw7pMsy215dyS2kwv4POt4FclUzGw8osGdm8zGAc4Ar3D4ZQfDPUPH0lt4n1/T9T8QztHG97Hdva2RkjBDSNM7FQARhmb5SQoSPaCa2hk7nS5YLdb/5HPCjOc1Tj954Hpug6tpGsa1e+IZ4bDxKk4e62kLd/vgG34wdsmIwP4CPMzkA86LapFD8PbE2bvLDpWrRXMWdxMZEzLIQNxJXYR83OACM5PH0/wDt4f8ABPPSfA3gafxv8LvFR8WaCkP2nVtQF5DffZiwUEs0PBiXgliCw2lj1JHxd4n1HWPDnh+50WxaO7sLyxTzLiyhSRVYk4YyAfxlWYMSCRjPHFZVMLNzinq120OilSlRxEb99z6RvrfTdc8cXd1Jptndq1ovn21xboUTBAyJML5mAzDIOFYsdoCqD1mheFLrxTZWun6MkWl3cjb7m4NlLbmzQMrKkgJYPGu7Zkc5U5Jwa+cvD/xltlXQvEMMOqJa29nOL0wzLK0V6AQ6lcq3l8rnJYFT6HFey/Cr4/3kkdvq4tZtSLO2oX147/aIRlPM8h3Lkq23J3KQQ27gnBCoTrUJqElddjVVJ0MQ4VNU/wAjpvGX7Ndh4P8AD2nGBpdPv5c32oLKGtkmkyd+WH7kRKpfKqNuR0bBrx34t6fbaN4U07xLpllpks4ey8SQvbXa3LXdrbyt5zDa3RUk2n7uQoPDBqyv+CjP7e1pr/iPw9p/hlrmHXNIRvt5RyunwrLEymONSAW3xysrBumBjnmvMP2J/C9/4m8b6TcXlub3Sfs11bRvcR+Ys1s5aEKATwSZGxjH3SR0r6ZYSnyKpJWZ6Kpwc7pbH6k+AvFemeKfAtlpVjqLXFrHCu1pIZZHtllLcBgRhcKcLvK89MV0H2/VtMt5rO8SHVtLSUypdReWIYQMYIUgEg4J3YJxtyew+P8Awh+0RqfwX8CWPgGK1l1fxt4euLrRpYZoZp3kS1uEMbAAg4e0Ykbsj5WIwOa7z47ftgW3wR8M6BqzTHUrPWdYsre7hL+Y1hZzx7yzqCdhMYYoTnJVsZAq4Upv3Y9DdSXU+h4o9LhvZZrXS4F/tJRNNcQkK7B+C5OBknA4OWxyO9Mk8JaXp1rJf6F59q0Db5Z2uHiZwDmRmZuxAOTwMc5HWvn79oP9rrWG+IupaB8KGk1i2sbfT9RuL6IIsZXBM8ShTnG94omPXKsAADkfNX/BQD9snWPjb8Wo/hp4adoYbS9/sy5aOSSBtTlnSONoWbKqY45dwXd/sk5ANa06LktRTklsfo4m5bGJDZI0SlopAh80KD3kUN8oYgHPPX7tULzwzDK9lJKkNtPb7gfs+5FcbcNEScHaeozg9+Otcp+zVonjnwB+zXpdt4uhmmu9Gso7fUrmXEr26lyqEuCAzA7UPbIPOOa4P4tftf6R4D8QaRZX2oapbays0iR2cTSWzMAoUyyofkeMnaU2kkkNg4BxyOVk/IucErR7nuurSWtxFZLcWNzG425JZGUt1UjBwfU8Z+uM1+RX/BTfw/8AZ/2p/EOsLcW01vqhRleGdZBBIkaxvCSPusCmdpAIDDsa/X7wp8JrL9qTw1DquleKJ9D1uCxa3+wSzeZbXzsUdZXiUhRIpU85HDFeecfI3/BUr4VfC/4P+G5pviJoNzqfjXUYng0mOzK2khx/y1aVF5VSf4iw5wAe3kUeIqUK8KSg3zOzt0PXpZPKvTnPnS5VfXqfmRpHjK70u2kkhMUkxiMUckiCTylPDbQRgEjjPbnvX6df8E/fGvhr4/8A7B9j4fkj02y8UeB9Qd9OTfk3dyG81F8sgkGZWKHZyGUOBlTX5S3e/RJyiljA5O0HsOw//VweuBXs37Fv7Q+o/AD4htd2twI7HUgiXERyFdkbKspHKkcgkdQzDkEivdx1L2lJzpuz6E5XXUK6hJe69Gn+Z+oXhv4I6L4r0+S8vbSc/wBqQLf2E1xcyC7iDrvVXCsoVkU4O0gY5xwKxfiB+yn4e+JWj3ukXkbSWbSbrmFxHJg7Rk5XLIwDYIzySOQcGud/Ze/by+CPiP4o3Hhm/n8SeH9Yv28sak8STWUbCUssJGVKEBhGGCiMBeQCxYu/ar/bY1j4Y61a2mgeG54NHtpvs+oawdJCCSAnOYZFcJK7A7gWIC8DGOKwoyaiudWZhisNy1mqUrxZ8p/tK/8ABJfVvAtje6x4L1OLV47d1zpLI63cYPBCsx+cb8BQSCfVjxXg6/Evxp8E/EdxofjDS783EA8m4gv4zFdxIOAC7DLpjosm6PGDtPFfVet/8FUJ/Dt7b3a2OrXtp9nHm+ZeeW09yEUM+MONm/IxySOhHGMHx9/wUT8E/tC6JJZ+PPhna64BlIpbe48i4tM9NkpTK84zjg9x2HpRxHMryV13PPqYSa0dl8zynwhq/hbxg0N94V1mTw3roYEWikozv1P7onY4J7wurZ+7D2P0R8If+Cj/AMQvgPZpY+MbQeKNAjfypJ8eZHGCDgFtokifkfLIqnPavnDQv2HL34weEdY8QeCU1CBtMncSadfYLuMAhI5kAV3XJBDBOxGRXFWXxY8YfBDxJLoviGzuJpbBjBLbXgaO4gQ8GNXGHVSP4OYz3Q9KHThLWGpxVISh8Ssfql4A+LHwr/a60pYdO1iGwu55FkfTdTfMMhGOVYEZOOATzxjnFcj49/4J7aG3iWaSzsdUsopgJDFZ2yzQBj1KMRnB68k855r4U8F6v4U+JuoRS+Hr+58MeIHfCJbqkJlbA+XywRFL2GYzE3YRsa9QX9sX4y/BPd4cfxGZ/sJIBW6dCB6MkoEiNxyrqCPTGCcajqR2YQqNbHq37Sf7THiT4neF9C0uwbwzpGl3sQgttIubCKZNJjPllpHl5kSQhldSrMvJ7r8vO/BnxfqU8GoeD9a1DTr7w3KItSX7FYHzXddzKiXUu7aFYuAxDs2w5yQBXXeM/wBli80n4hXcF/qPgmy1eadlurYulxcpH0ZQ0SmHzguSVB3EoeGzXpnwY+AHw48T+GtT0nxz4us/DWoaZMVS0uQtkJrYllhmRugaQDkDceOgzXxE6tCNCyV79N2cMqUVHmvds8c+K3xf1q7+Euna5Ho+teC9ctblLSC5BmtX1S0d3DNsI+5hWyxO8lwSzivJfC+oa5YeONN8Q/arfUTaz+dZfaJMLC0sYct5SjarKd21mILYHB6H6G+I/wAXPhSnhHW/h54u0DV/DN5FJ9ki1nT7OPV5TbpK8lvKolZGhTaA7KPmPm9Sc7eX0bRLzwmltdfDHxz4w+KHhvU7CO31nRdQ0S5XS9qsVkS4jK+Uo2gbdhLjnDk4I0w2HShL3LPrezuiHFR0asJ8JPCOhfEbRfGsup6M17dG2g1O68mWSTNssTSPHJbFo/N2yoxwpVskYyMLXM/ET4SeO/iTqtjq/h+5S00fT7VNtvbQXVuzxAKI24jRmZVC/eGABgM/LH1Oy8OeG/h5G9/ayXvgzT9FutP1PUrPUoUmv2jniQl4EkGJot8S4YMWImwyMQwrA+L/AMWvFXxMuofCkStDA80t1otsY5raX7HEElVI40jSRxkMoB5bzCMjB2lGvXUZKC93p6WBzn7NwijEs/in4r8QfDLRrLwT4i1a9lvYJr6fS1t2nu7e4+5JGrqvy267XlIUIy+aD84qr+y5Z2HxS+IWtWUN7i2uZI9UDTW5Xyp0JkaVYg5aRA3mDKqx2uGCcYp3hzxLrH7O/wAVX07TtV0uzu55TNr1lbxNew6M+2MpcZnX9229wHMbHaM/Meg9E+MPii9+HF14h1fw/p7Wt9bXEixjRbg39xbRjaxlW4ESxCN5HbAQKFAkUDAzXBUfLNQUdZbPY5IqPK+ZGj8ZPip8Mtb8bQeF1N/oHhLQNNjuNGTS0FxZ3jTfOlzM3mCVgWdSytuZdnQ4ri9O0OXxXrMXiqbU59Ck8NyR20Qh2Mb2MDKyeZlAVZFdV2klPLj5GQW81+Ivg7Tb218Pavf217HYaqr/AGqCKDfEHVVKCFiYyytyZCrbV2pgncaoeGLnXPCUmo6tZad4huNNsrmbfaHTVv7CK2kYeViLzCwUZbcHaSM7VzkHnbDYKy93R31uKnSi7H0l4x1K9+LPwh0G5utK0ee8nbP22XUmtidweMTzNlWbyxCzfIWBUZYMcViePfiV4M+D9zZXF34b0yLxHqxdLK90+NzG8hc/vHTb5kDD92AFChlMgIzyvmFl8a4bfUXi0zSIvF2i2bIjRxFUliQYLZtgMRFXZ+QCpWLP3Rg8fovxlg+LTXFncaXawaZp6CezTU9rxvMChEct3ncYxhnSLODjPGSp76GCqydpN27nVTozU/d1PpxdWtNcnjcNc2kl+zzxSshcfZSdgYoSrxqxGBuUbiGB+bIHly2Phpbt7y70e3kiuW2zBrdpZ53Em3dgEM4UjhTkc4rpfBPiXTvCeo6nIt9Hd6nrOJJXhleJYXbkLGqERuqhm4bJYnc+481S+NfizUNS8FWlnY6tdrfaldNHY+RciFbOWQCNmCkjaDhRgnack8da7qUZ0Kb19LnuQU6VF3auY2s6Dovgv4weMtMupLjVrHWoYptEcNLF/Z7JIjNg4wwbYEG7BGem4AjttV+H2ra5qqeIJtVtdRvrNEMEQ0WOG2t9rK+MQ7HKN8wy7PwcjBJNQ/s7+Gdc8F6/JpnjKZfGfhnQrN3+224D3lpKfM2O67izKskhCruC8fKCRmtrwvrtpdzWs11Bq2kabPceTdy3NqsdtbqASFOFJkbegXAxk8Hua5I15Qm4Tad+umxxUKsG3Cuj5t/ac0fxFYeOrrUNVupZ5dU3ia3vLZjFLEBu2B9zEgkYDHA4B+XJB9E/Z08dpdeF77wr451O+1u6t7aGEC+ZS+jxK42eRIfmjZlUZPPIOA24Yi/aTiXUtShv47eddMjUzPfRu7YCsRjbuby1DqVw205HQVyPhD45a3p82t6XHNJaeHlu4lkh0zTvtIuMKVSaTblWwQATIW/1hx7ejOjGpGy6BWpxlK3RHo+qav4S/wCEVa+H2a91VVjMl9LdyzXll5TM7MJXUMSwEZJZ3whG1VyxHoHiC8sNPtrGGW4YWXiGYK8AnjmTeJJFWUsQFjTDI5wwB3YODyflvxJpZKatrFrc6RZQ6lPB/aJf7QlrDIG3qpz86yMPlkBG1CCAOSK6b4U/F611fSNY0i0hsNOmm8q5eGAzJG0gJDqI+T5G0At84ZgisRwBXnYnDyptVIyb7o4KqnGd07ntzeK420G60261uGfSrNI4bNZ7R5In2F0VFk27sLggFPk2uAOBWfqtjbeNfFOlI8tvo9jdTqqzmQzR224rGxZdu+MM7ZXIYZI+8FYVR1zUL3VLe+h8R6bbWmmtMradFYhUErPGAsJjL/IpJyzJztCnjJBp6J4xbwHBJb6tqOl6pZ+IAg22t2h8p4XKtG2UJ3Z2Z6Y3McEDjjp4upFXXUmGPqRukep2fgfw7ofwueWx8U6PqWqKpEElnbImr2SkjMQSQ5ZG8t2ZGVkAOc4BWsXx34B8Z6L8UE1Dwxaavr+lXryGOC71eViFaNsrKkZ8sSMShBJVMIuVIWo/i1+wZr3/AAqGz+I7eKmvhqNqzOYLEiawkaMmJZATtkRMOpfbuUSNgdK5/wAHftWXn7Mvw8tBcXNrNdyW7/a7r7S11HchCxVCjBl3KzhCVj3FtmWUZxEKtbmb5k29LGbrT5ubds8f+IOpTfFz4pWXgSbVU0w+Iboapqt3cxq6W5ERLwKYkZmJcFFK7VLFflwSx7HxLqFtc/DXS9V06zWzTS4IU1CwS2khnijU4WVnHLrtCj5QMDrzxXN+APh18SvCmpWPxTs9fv8AStU8RRee02mSRT3NtG20xo6/dQlFBHIOAMAAjPo1h+3X8RdI8d2bWPijTdQvExp07a7okwgeBsRq8oUO8r5GSi8DjnrnuqrmtThZqK11e/U1qyV+SL2LFx8bNR1bVmutK8Iyalo76WsEepWKlYPOWPc6zORwVlxkOQMsMbVIrQ+Kf7W/hrxRpfgtdZ046XrtpYyWV/bskItJFRmWDaBtYsN/mAtn5l29Oa8//wCFgWmjeN9YvbTVLvWtSlvzqMuo2aG00iQNLlo2tcblR5OCWI/1ZA5OBX8ceNddbSI7C+8GaCL55Va/umt2nRTkYRVAzHl40BB35GBuG4buVUI6N/n/AJmCk0zauvHF75X2/wAPLqum2/h6JRO9mzSpIY33NJuXGxBlSfmIJbggDmDXvHOu+HPDutmO0W8jIVUEn72QpLtc3DMdjMu4Mn3RgS5GcfNzPw70C48a+GrDWZruZrTSLt1l0W2dbW1sXZG2M57LMC+FOOBgk9K9R/Zb+NHhPwvpfjjTvH+nWV74YubEJby26NPcvOpPlxDOV8tzz5bFm77e1ZPlhV5IXdt72MpuzvY+YfC3xH0L4r/Hi01H4hy3c2ib9uo/YdscrRIDiOMrjbzxnGevPNeVfGLUU8JadJpmkX93qmn6lIyvqUsIt5HCH/V7NxwpUKee24V6r+174a+HvgvVNN1n4cX2rzW9z5iarZX8EnnQyBvluVJG1UlBHyliQR6EV5JrOkXPjvwplRIqWsqSy4DbsFW2dsgHdnJHIr73BYilOCcdF2PVpVE4qSOC8P6/rfgpblNMv7y2troAXEEUzIlwAeFdQcMOehrtvCPxLjmt2jnmkQykb4ZSzIzKDg4HGVDHnsDWB4T8OyarrUVneCSDzJPKLKAzkk4x6c/0r6m8d/AT4FfBX4CWWpeLdb8a2Hi28tPN0+HTTDcPqUhG07o3CiOAHPzBgTkjJrtrRhFp9zoUnLY4D4O6wlhr+oWgtbnUoNSt3mhgtdrytNGnzAKwP3oZG7cbAewx2vxS+Jmj6D8LobnSdPfS7ljFbXdpDftLc3Fq64EwwcxcMUORuJCckNXF+Cv2n9Jn8efD288KaLdaHrHhYS28kt5LHPb6lK6bI5XVVV1bhVYF2U4yApLbsz4ufDqX4nz6t8UPCOo6TNZR3IuL/TkiW2vtOuZGLsvkgZePOfnGQMDOMc+O8FB4j2tTpqdGJp+05Kr6XR5v8Sfh7qPgzwxpGr6jYX1nfTXD2t4l1EyfMmduQ3K5Rc46kH6V+hf/AATiXQfitovh28j1ax8L3XhtjPZ3KERR2LuhSZZAgBKbgjhyxZWYnhcZ+dfHWm+Kv+CiPhaC4t9LEWs+ErEQhzeu8uryhEyHEjbM7FIQryAEQsRgDyH4B/GnWP2dvGM9jNZTi4WUxTWEreVyOHV9wO0AjJwP4R7gd1eEa8U4vYrDz5WotHu3ia+Pwa/b3vIfG3ixvGsNpqkWqahqtjqE8o1FJVAJW4cK8o8oqrEcEIwBNcZ+3XrWheDv2yG1vwfrbeJ/CesG11i1SQygWqLKR9ik3kMyxsjBWbJ2shySTX1Hpvwj0L9r39i/TbzSfD/h2LxHo0Jt7ee0eJrlZElbbC8wVSU8vaGLYIUrjlBXtHwL8G+CPjb8DNF06DwVpJ0vTtP+xbL+OOeaFlY74HeTc+5JA/3sYO3BxWNLFKEm7a7M661KL+E+Xvgn/wAFAfBnhT4/63qujeGNY1BPH+jw6ZrVp5cKS3l7hh9ot1O4DeSrMnUugb7xFeMeNf8AgnD8crHW77xJLok2p3U9w98dt4kt7OSd5bZu3M/IJAJOW6Gv0s0b9m/wD4OFhcf8Id4f06XR2eS2nisoFaDJ3FoyT97IyW9FPI6Dt9K0iw1fXGMMc0t1HCGMF3OI0fKgh1QlV3E4OdrEgdycVSxdlojF0VLQ+fv2OvjJ8VJvhta23xB0nW3urlvs9vB9gWGeG2SMANIQA5Z8NjcQMdFr4i/bk1bxDB+1FrF9qb3EbmRZ9OlePYRBtGwKSoOBk5H8JyBxmv008dyeMPFfg27j8A3mi6fqZnaGCS8tnkjijU5A/d9SWPGQBgHGa/KL9tqf4yt40Nh8UbzVXvLOeSa2SSNY7IknBeLyxsYkdSPxPassNT9o272KrvkilJXPcf2Nf+CiGrfB/U7eG+mlMUWOrYXA719X/tAf8FLfgt+0p8DNQ0f4g+E18TpGpigit9VitNRsrh4yY5w7jKglQMqGPIDAqa/Ijw/4qWcrBckiUg7cD7xxWlp7Wk+pxs0i/aLiRVTe2cMeBk8YUHqfT6V5ryShGu61mpG0MY3G0diL4p6dpNlrt4mmi9XS5ZXNtHclWuY1B+6xXgsP7wAB6gCtf4MfBXxF8VvA2u6joej2+uDw3At3d26zE3XkszLlYxguBgk9ccYr7++Fv/BLH4f33gHSn8TSazr2uXEQWU2bg2lu8jYZE2Rq3yEg7pCVODgY4q7+yl/wTsu/gt4h1lobq0aaa1kgt9SP2iO6iRjhUlgLCOQAlHHJ+6p7AL6sZwjS31Rnzzctz8/vhP8ADfWfFt3KNE0rVtSurVkF3HaRGa7UlgOIwNzDPBwCfU8V91/DfQvF37SvhHQvBmu+A5/C3hfw0Nt3q8VjdwX94CfnUvM3ViWJBVscBRgCuX0347N+y98an8KfGHwZoF7eaSv2e116HTUE1/H0W5M+3e5ZcEkNnOQ3IxX3F8Mf2jfh/wDF7TIv7OvkRGCyDyWULnJIwuPfGK+bzPiOhg6j+tU5JPqo3X3pn0GEyWtjKcPq81fqnufH3if/AIJL+DtYimgGveIdIuYZ2f7RMkeorICeF2xBMDuCTnttBHPHx/8ABGLxAt5FPaeONIi05x5sk13YS27xR5++V3MOAMkEr19K/SC7+G+na88lxYaxPHFLIHED7DCPpxn88/Ss74p/DzU/BXg7WdW0xdU1xbOzMsdtbL588pUbiiQ5UOTggYAIBPIwKywPGmV15clOtr2eg8RwxmGHXNUpt+as/wAjxn9lj4M6P8F9F195Li6mttakEzymR4ERI8okIU8glACXyd3JHAWug/aC/ZM8C/tK6EuneJdG0yeSNMQXkDNHPBjoY5FwxAXjByOBkV3v7O9j4T/ab8Hw6zo3iPQtG1WMvay6R4gdLHUbaSMA7RIwZWADIcBhjd171JqulTaHdixa8sbyViEmmtZ1KTc4LKU3LjAHO7rnrXvUsTGLU4vf8TwqtCU5OElex+VX7YH/AASd8afAF31zwmlz4r8OMA6PbhXvLVefvxoSSFOfmUD/AHQOa8j0H9tb4neCdLi0v+07a6Wz/dqdR0q1vJkA42b5oXfA9C3Bz0r9pr/7e2ogfbp41060OyS52yRxoASSTtBIUdyQRzz2r43/AGkv2L7v4sfFS613SdF8J3FneQxEXlzBbu2oNt+adSr8qx6Zw3Bz6nvp4unPWrE4q2HVPYyYfg/4/wDEmtwan4buPDvg/wATwuY9M0W5mkvjFEqfIsZYPGS5df3kjAks5PTm18cvC3xC8W3Or+JfGtutvZ6VYLbyW1vqsclg10PL3SCJQPNlAbPzNg8eylnwU/avI+Ctxoj/AAv1LT752misvFFhpn265s2dsGUvc7jJ5YHIRjxu+7mvUPAmu2Vj4F8L6nd/EDULrSvEV01va6NYJHa2F+fOWOfUb7I2Ww3fKc/vDnap3Y2/n0VWp2bSTu1ouh5FO0Y32Z8d+CNNuPin4wj8M2Gm6jYNfywJf3LxmRraHASSSSRiAqMW+83CDgAnIPsnxs8bXvx48Kaf8JPB1u+neDvh8JHNxbMbki1gtyC/lKwWZnAchcbmbnKivcPjl8L/AAn4Z8ZJoGgXlzYw6vZvHPDpVml/EsbCIosc8i7xGWaVlkXKgNt25bC818Evhz8KvA/iO/HgjXPFui/FHT7BbzT11K7SKf7CUTdAPNTYrtiQYRiNpXkgla3jjoVF7TlatrbzWn6EVqkZNOx5v+zv8N9W+Nn7NuhWXjC0iPww086jNpU+nWyTaqBtZ2nnZZAUggbeFViCRI2AVBYcSnwG07xd8R7Cy0H4lOmn3lyH0+4m1KG5v/JCg7pVUZTakf8Aq2bABXn19z8P+Dr7xPa+IdFsfhRFNpt5YN/aOuvHFp9xeOzCVraWSJk3xFlRTt2E8lmIyGf4L8IeG/hZ8PZbXXbTQbS60mPz9NnsYTeTSM4SbfIsbDzsLG5UOpIO8FsIN+tXHa88HZvorP8AUupUS95HHa/+zx4W+HPxz1lPEHiGWJL2xtzYztp4uY7NJUdZJcxyIGjIDjCkg7iTyOPQPhj+z1daf4B0y8j1WznhuZvLkt7aaOOHULVEMkckQJBZ3O8K2UZSp6FdtVfif8QfAnxW8R3c2seK7TTrq8m+yaT4Z8PacIYbyUriO4JDLtj3SlsgEk7htwm2up+Gn7Rnh79mjWtI8L/EW20qO0vbGJdIMcz3NpaLtZPs9xgHE8bNiQxHG4o20jKDy3GvVgp8jbT7a/I5nV0seW/FzS7FPC114d8D+FtX1OyvL1Lv7OyFJtJeCZVZLeQtJ5DOzSKVxljI/GOaxPEnxg0rxR4qtNO8O6xrNhq+gWz2a6FexzxXumlAF2rcSOglC55GFC+ZwCOa+j7f9pz4YeMLDw34N8OabrltceHZntLu20yAtZ20vO2a9kZVkmjGzPnCQOpLkjrl/in4X/D7xb44vbmDTEl1fR2MVzJbQpO1+JDvgZWt1LOpBVVKoSTHgknJO2XYqNKXJWi79L6v5nRgJKM/eR84+NP2QbG68MaT4xvtNS21DxLPNCbbTAYpiyYH7zYpRWdSdwU5Yg5+9zY1PwPNoviTT7bF54bunuhawR3AFuE3AFZnkkCxx+XtU5Z/vAcZya+27X4u+G/GsWg6FoXhXXvDeqWGoeedDvlt1ubi5RZA7k5bZHLu2ESchQhAXAr5N+KPia30q48U2Xj1rcTrqzahaWwuo5IrdwrK9rszhjlxlju2gBsIdwrrjnlWzhKOlztp4qbTjFampL4b0/wr8WdVSG4k1Kz+z2s010ptGaS5mWVmj+0IMIcxMSAHGWfBPBrIuPiLomq/B2bWdE0RdR1HRNeuJ9M0/T32KsFvG6BriVoSSGDMVRtuSWzghSt3wj8Dke08PeJdF8W2k+m+INZ/4mVjfxK1vp3kxK8y306t5YEQUqm48Ahs810HhbwH4f8AClzrejajo3gnVtL1bWku4mla6vL8TNGAfs0if6M+1nBDCUcOobO4ZzqYxwd6uttjCvKcmlWPn3xD8ZPGXiLwZpF5pej6n4Utr2JrSV4k+1va3MTfuxKkjFkDKcY+Vmw5XOSrdT4O8b694j8LahcSaDbxv4esbNbmJb8Wf9oPPLIGVSw2wE+SMkAkHYcbuG9j8Q+OdZ8LfGXXdPi0XTtN06dg76ebRZJEkUZleN5FKJJGjfLgEoQCMFRjy7xjrvhTwf4T1VoYLm+l1dI2vbEoj2964uI1SSFJYiFC5LHbv++cYKg1dHH0ZWhyJX8tkKSpqKa0Z5H+0JqvjDXdBt72Fhp+jNc2pntbiVJCYiqiN43H7uVSW5xgjcTtwSa6P4WaNc3HhW/0jRbGznWdFM3+iSwPjerkBgwPBUMF3jDBuGIBq58bvBRuvAWn3d7bXk1ppsSzyJG6RCGNiBHDEy+YJBtQjLbVAUnapJWrP7P2v+Hb7XYNOhW7UeIdYtpNMSX/AEdkJcRvBIB8pcEjDpt+8w5ziu9YqLo3g9uxLr221OT+Jfg9f+EEFzpuuWepQXWy5e3u9iR3OFKqHaQhlO5pTjPO7P8ACQcvSPhdLd6rpttO7W8iWbSREKssF4qJuKCSMlXU7EJPmEK67TtJr019d0v4UeOLmW38QaaNTu9SSC5jn2yQWDK3lG3wB843Rng4O4ElgDg5WrajqPjm71ix8QeHfGcWkabMszwG3EAt7aTczBUWPbFuU4GQFLhOTliZjiZxV0rmXtuV8zOQh+JdxpXiTw7pNtqt1Z68LBIobZLZZirrPI/mu5P7t1xj5DyI+duTXrrfC+Lwd4YHibxfJZRXOq3u2bRbKR4LjUpH4CeUCUQ4YyER4AVjkHpXl/j3xZp/wG8VeGpbDQGuLaxgTUrHzyjJfwmVnkVwTkN8uCQSBsUHk4GjpPxR8R/Gu9svFuuw6Jolzb3l1JDGhySPMJl+WRvu4UKFySOhPPGM6cmlKEHZ7jlabVkesfEH48ePfjb8LrXwZNLqPhHw/YXIkhttRlgRbiEKu23eZVG51wSC2MFQT82BXyD4p1HUda8Xr4ZvLacWtheSXl6okxcXHy7tpLKMMMMxG3OGB7AV7b+0D+1JcfEC2fUL7TtENra2fkQLbadshjlUsyoBtKglsFtxbPAyORXlngbS9Y1oajfXr6fJrOrTm8kupJgjRyyAYJ+UYAD7SAQB5gGQBy8JhlTg5pW3t5ChTcE20fS3hT9uK5tfhjbeEJdB0yKW3d47C5aHZ9nLIsbbkJUOW80ZVuFKxnbwMcD4MvtQ+NE2pQrdPe3ejlph/ojn7S/mmQ7okVlj+XbhUwpH0yON+GujaldTsdZsLPUILeZlnlucJkthd5K8mMHI2KOd2CcHNei2w1Lwn/aUcep2mkXV0sdhHdw3Mlslyo2FoFCEsQkbEHnOVQZO9cc31SFOP7vf9er+ZyqMtyS70KLwP/aui6ReRPrviG4tZrstA8SzW6lZvJihZCAglUZxwxjUZHzGtP4PWt1oXhXxzHrcEV5Na2SzaZpOoxI1vOiybJC6sreW+x4ypDcHLE/Lg8r4X+PPiu6/4pGxtLfxNPp7SzRzXNlJcXT25P7tN24uqhlLbQTgnBJ75nh74naVf6lfxajZagbYRSpLALiNSyhsZjeRcEL5WSQCRhxkdytSrNrmG5zS1PKdZ0HxRrfgJGl1qyjhkDhBFJE0mVO3DhHZki2AZyAMrIMHk1o6X8U2sH0O98P67ZxNo9gkd1aCOKSaMuVXfEWGN5kbG+Ml1U9gBjs4tJ8H6J431HUrrw/caroOraW32G6u5t2CylnkURRx5PIXaQMBs5bNYnxB8J6JpkWlXkUKWYugU1G6tyscsqZEkYVSMs2Bg4OCNmSDur0qbp1Lc6/A1o0XVdoo7NI/H37avgvxXffCzwbb3p8HWzavrmnoW1DVJLfOyT5m4MSDlViBY4J5IyMz9nr9kn4yftYaprFr8MfCeqalrUENo2pQ289ta21kyo0cUvmTFQigIQGXBO0gZNeteC/2NP2hvg/+zs/xk8Et4r+FHhLS5FH22a7Nrq93ZuvMiwtImYN+z5WOcHcu4A157+wn+3T46/YF/at8W/EdYl8bX+sm4s7s25eLT9Rg8xi85jiVQp83YVOAAQ2Qd2aqEkozdLl02XW/Y9uhlSvGM76/cfJfxM+G3jD9nb446t4X+IWgar4a1+wuSLi1voyksL4zuz0YEEEEEggg5Nef+OPE+p+PPEcuo6jdTXs7ARxhmJ8uNQAqD0AGOPev1ab9oCf/AILTftG6hrXjnwn4dsdR0HShplkNOWSIsHlfY0okZt7Rhvl6Y6YPFenfCf8A4NxfhlL4JttP+JHi/UbD4heJwsuk2+gXEZtrVFTeQ6TITM2CNxAVVyoHLZPqUeIaFJKOITUlbRa7ne8mq8qdJqzv17H5MfAb4C+IfG3hLxZ4xsg1ppHg21S+urtx8jSGRVSJTnlzuz7BSe4r71/Zz/4Jq3HgV9Z8RPrP2a48RWUkkFhHJvESzKZULn5MABlUoQQSpIOADWr+1B+wrB+w9+zp8TPCljq174ustFigMusW8bW0QleeJzDLGGILKjqCxypKYGCMV7n4D8RWuvadaWtvLKiPEsZiCs8i4QbdyysByAQPm6Z+lbTxPt5OpHZ7ehpQo+zp8s9bM5bwD+yxo3hxtTvtM/sq21a8ghNx9ihWJ32EcjkgOxHf5SeuDnPzx+1X+ylpfxt8RQ6nqmheI/CfiRebm9gtI7tLmIRk7XCMF38gBjycYJr7P8SabEYW0y81Ce2uHtlUO0YikAZdyOqk4IJYYzlSGHXpXHfESZ/hn4NsJdf1/wANWW2I3EcUtz9nkvgWA8ncwk3MucKMAkghgcBjNBVOZuLM6nIuhifsk/DrTPhz8EYNA0jVbPzNGkkjl3RAm4k3nLOqk5YgjKgkAo2ccVJ8QNJb9lj4gy+I/CtvNqXhjW4E/wCEg0e2BS5hZI0V9QhVzkkbQJE7jBHzE54TW/H9/wCK9ZtJ/CPg6+tZ5o2GdeY2drONuVlWFVaRsM3baDjGP4q3vBfw8t/GcWi6t4rgt/Etyl0scuinTGt9NRVHzlolLyMzDCq87FV5wqgChJ81pl8yaVj2bwM2n/FLwTpuqWmqrrfh7UUE0XmWwxNGUkMeAQMEYyDjccNk9AOg1P4fXXh1rq9F1cahBcEzLABGVtQAo2JngPkZJ3DvkDANYnhDRtP0q4tLnQXkVLWTKwXEwliO9iFRVyVWMDHyBeCvGM5Gz4+t/FMX2xdM0qaXS7eYtdxNdma2s/LRmaeOAOcH5B8qdT24okugJpa2OPvtM0ltS1m5gNzBMzLGjz3rh2cnaZFBbYoBXGVzhmU9znzf4l+B9I+OWmXfhvX7mTxVZ3Kq8SRSB/sqtt+f54yUYbuHjPIx0ORVK+8IX2p6/cXkmoXME15M8ptUVkiJK/IWHLkjjr0OD1HF/QfFkGoPaoxg0u90q58oyghppgDIWMoZchCRhidpG4Y6g1jCbjK66Gk23Gy6nxN8ZP8AgmLqehXq6j4Rvz4mtHuI7e7tkt3iv9IZwSDLHuJZePvDrnoOBXrPwL/4JO/DXUPGp8P+Mvift16WwS5Wz+ytY43jjy5HDZ+YEZYL68V9b6L4OvPGUdw1leXCaybtFjje4JlcuibgSsasFUgEdWATAwQc/IH7fv7JvjTXfEmp/Evwzc6pdavpqp/a2nmZjdW6xr8twiqxKRADBU/UcEV3xxkqnuydmcToRg7tH3lB4LvPh54I0XS1t57TQNLtFsYLuVs3DR4CedhspJuxkyZYEgV4r+2j+0Z8Sf2dLldX0/w/pHi7wZaoiXsiyzLeWzEcM5A2hCTw2CAT8wGTXjn/AATx/aJ+Inxtit/Dlj4ibSrnSRHLff2sGupLqJCPKS3jYbQMHax4I3bsnnH3ZrnhSw8ZeGb7Smsv7QsrxGkv7WUbxPGVAZD03I3I9MADrzWNCTg3Ga6/eU6cWrw0PgLxl+0H8Kf2/wD4Oz6Jrms2ngXxrYHz9Fk1V0WOOTCjyvOARTG+Np3YK4B5xz8k+FfHviP4D+Kp4Le6ezuNOnMc0AkDqSDg4ZeCPQjgjBHFen/8FDf2Bbv9nPXpfEPh1Zb/AMIalKW+QeY2mSE8xORkFOyuSeBgnPJ+WI9am0+YiUsYzxzk9K7MRl9LEUny6xe6ZWFxtWhPR2+Z+gfwG/4KbXdjp8SavcywOsqxomNysMctn0zx+NfbPwE/bS0nxVbQsLuJ5WwQm/Eec569T9P1r8QNO1OO9jQBl2jng4Ndn8Lvjhr3w1vVksLyQwKeY2YkEZr80zvw/wAJXftcPFRl5I+7yrjKvTfJWleLP2y/aD/Z18B/tfeGpxrUB0nVpgWj1bSCLe5RioBZgBslyAMh8kYwCBXwJ8eP2Q/jx+yK8mtaJdXvjnwnZrkX9iH8+1jAGDNCGLoAO6l1/wBoVu/syf8ABSJIzaWuoyq0sJU7JDy+COK/Rz4Gftd/Dr4saRp4ubGXT9RgjP2mayy0FxycL5Yk3AkZHQ52njtXyuVTznKsQ6FaadO+072t5S15fVn0mPw+V5hSU6cHz73hbmXy3Z+X3wg/4KC+ItS8MX2o6xZQanpmnN5V6n2mNZo1ZlQM0QIkCbiFLbcZIyRX0J4A/bU+FXiDwpaSC5FhBCohgtmjecwIB93cpAPzFj075OSSa+k/iv8AAz9lLW/i/N4hl1XwP4R8T3trJa3Rub62aDUFdwSl1bfKxDYwxCB9pPzN0r4y+Nv/AAbw/ED/AIWNfy/DTxl4WbwddN59iuuaqbS4jRiSqqSrCaPYV2zDG/J+UEGv02hR+sQUoScP+3lJfJpn55iYRpe58Xro/nc878e/tPeMdV8Vz6uvhmaeKC9RbxrJ2WOSPCxJEdyspQkAFVUDHUHduGrafHD/AIWUbPQZtEljn1bT20o6OJ4LeK9lLyl55YUiHluMh8gA4QbXAJxB8PfD/gxtH8LXOoWFnc6FNb3EC3MhmdvtKyq7mSWOeIujCTbtYbkxhdy5NSeAvHuo/Hj4w6DJ4b0DwrqPh3wRZXNmbdrcWMbiSNowySSfM7LEqlXnY4EZJBO4jgcKTiklbl6nwknFK8dzR8O+H9Q8OWsWjX3hbVrmXw8pnAEguL3TI2yAuIg8keXVxGQwXBRsjaCutbfFnxVpeh2OjXVno+vanrOmBI7TUTLY3KrI7uI7a6wq+YIVTCy7iGcEj71df8F/iD4I8GxeIvCej+LbOddXLxmS4SGSaJXVkRUlBKTqgLK25SNpADKXrjviDoOvPfWmnS+I7Dx9PFeLBDa2SfYY3dCgBkLRrmMLhf3J+9tXzBwa5KeIUpcjjp5mLqtJabmP8MvjB4i1n4gWbw6j4410Wd5JEUvbpAl75YX9y1ojhRGj7TmMEsc/Mp5rX/am8ZaVpHxRtNSgj8OSa/qQS3i025u5BeWDBkkBlBEiQhN5IQMpG3A3kgjyHwH498Maz4gutW8d6N4lFnY63ZB71JJ5reKMSuHi/dFWiifbIf42BjfBJGa9z+JfxE0/4h/DSx0Dwdofghjq0119hurXR2trie2EjIsody1xFuYMvmvxmTgEdNK9KNKd3F2fVLQuUlH4keVwa94V0z4iS6r4v0m40LxhHdG+D/2hI1re7kKgxuI8qTvLh2ZyQxAxgGu5+IngDTdV+Eem6fcXnhDRfC13qLXWn6i2pQX1/ZWsjrNJLBIYkuT++GdxRm2yNneORT8KfAC2+Inhm9tIdF8X6x4naB2SaXV7WCLT0T90zQT7iHk3DJSVEBj43YBIh8C+L72x0rwuVtvEGpWKRHSZrHxFYQXUt8kUkkcUcVzFiWMhmkHJGwJ8xcbaipKrD3oyfu9PUwc9dVod948+IOo/EyLT9N8M+OjomtXek28N1JpGkzWl5q8p2sZBDsAKOCcmOQOvoRlT5B49s/CPgrRdK1i38Qa34o+Imn6mv2izuWUpZSsJNzIU+ZnLqpCKSULL8xLceseIPjJpsM2keIoIdStYk1CfStHuZdrWqTo0Q85vnBSFi8ZJiPLK5JUkg8Z4xvNF8ZeJbXxTH4Gm0pBdj+1dRd55opJ2k+aaNdpfbjkIigBg2G5oVVqXO1/w/mdc4KT5qWiR5zpWr+N9V8daV4m8Nv4gu5pvMG57Ka1lsblFcygOwAmOA0gBO7BPAOSeX+I3j228E+J7W713S9T1KzvYxLPdojLl5Mk3QZSQoyXAjcnKOd2MqB9HfEn9sC58E+N9S8MeHvEllr3h3xskdxPf6Zo8hvtNvYYTDgwZC28zoPmMYRivboT3vws0r4lX8Zs/DuneD9X8G6jozPqFzqE8UEWtzuxMa3Fq5SQFF4Kqo3Bl3Fs4r0aNJuSnKH6HTSw75b9zzv4qeJteh8P6Z4/+Guh6vovgjx9YRRa3pfiWC3i0y4kQgRMY22qVCk7ZDjcdjAgqAed/Y48Z6p4P8Zap4QufGUCR2kkixRW18Lm3k1DaxtbZUEM0QTzgFO9CmNxBG047Lxh8LZPH93bnx9P4YsJrK/S5OkeGo/tep6oAm5Q86oXCx4ULGAqg9ztFek/tAftP6JqXinTL7QvCOpSeHPB1wZI4NH0JbK6W5lie2hkMbcZVmcYcMcSk9emNSUE1Rqxvf8Pn1IdKz5aux4v8Xv2uvDT694i8ceF57jR/iJpNpBHdQC2lup9QuiBFLLPMHQRw7GwpiyGKgnAYCsaL9o/Q/G3hLTdC8cXNrcS+GraKS2uvLe1Gm35EaO+yOQrMpAIJO3OSSpI54T9ujwZqHhfTtMis/A8dh41HlWbz6PsZby2eNpEM9vE3ySsEDYCgKE6AYz5b8NP2MviH4m8A2mvX+ipZ+GrlJp/7UF9bvGYYY/MkQ7nCo+0EqJHQkqw7VusuoOjzqVu3f0OWrFRl7r0Pem+NXgnxt8MpfCc+t61p/iuWLbp18WNrp9pLC7HdIgfP78jOXUBcr15auc+AF3efDT4928HibWdJ1i9maJY/L0036bZVz9oVvlEbxnYysqnc2ztyPILLTbDxdodjLoyagL60Jt7zUNRQEXJZf3SYG5CCFJHOeDjd0rq/2bPFuneB9f1vUfEGsaLdCe1ubOJUSWa7tJyDFG4UqMhd24AsoyFzjGAqWBVKlKnFafimRyS6Huf7XGvizsdH0DwvrF74O8K6VBeNp93qmg41Jr5HZ7h2ulZy8jthPMRVGCMgEMR5Hrmta5L4nl8VaidfubdrafS0xqDXPmzPASu/HzPiQpJtPDBAQMGvU/j/AODvF2hPpWn+KL3V/G+ua1aCHSrt4Ee7jikCLChWIlCeQ7Mx5LjJOCD5re/syXLaz4ctLC1uILPSU83U7gxtKFMbtGJCwDDBBj4KrjHOeg6MNRi6N73sdqwvuKS3Nnwzpek6BFoGu6teXVxqjSLYS29qIZRp0WyExsYeGyXZlY/MWZScHkHR+JXi7wZ8TdYdJ9TTSrXTAlvZjSyEPksjvsYOQGYSsinH3skjIBJw/jJ4JbwPZxW+sXWnajeW7x3tlfWdy6zxWgZhvljcEEhsgCJlGY2OCdij5xuLvWPDPiua7vZLiyt1lEhhcPGZYyWbO1sMVyDjcM1ccC6mqZjVhNytse2eP7xfF3jTS/CxUXlv4Ria51DbJFtvdrDylG1iNzggnBPUkhcEjq7r4Yw+KfBX2izthot4AJEuJ9qiNGkRoWGdu5icqBg5XuACDw3w68Owad8MG1a5vbqw1jUtQMdwiiWCco6BUj3EYPyFiQuDh+4rqfHXj+08IXFhplxfGO1tomSH7PcySSJLETtj3Zwh2hV2nBYFTkHcRlJNz9lSWxz1ajuoQ1a6kFt8JrV4AzaxFqF9aTQwQ5kNv+9kjZ0DRqV+XA3MdxA5XgnJuX/gyex04QIDKbeZUvZRbARKZFQeWn35CQCMYyDleMDNcz4P+K9l481bU75J9QtJLjyTCEw4DttDKwx93YzIhYHOzJBwa77UL28Ph5rSytY9S07VLlrmO3aYx3K3QC4CKW28q7Jjd8wZgQCOEo1Vf2mxKqvaSOJ1+00rTfEd3qWh309nDZsou282cRrCkg4ErbWdzuDZ/i2A46iqubzxj8UdBv8ATLD+yoGhaSK0i85DKgDDbG7KxbOVJyGHzHcFrtn+EL+NfD7jSNjpp0uY7a5dpiglX5UjAH7w4R2BK/MQPlBwBYu/hPPJoOm3E99Lb6joUrLc6faB0e33cRncUyvXBAJySOM4rVK75uvmdVKj7S6W5zGh+B/EcmpaXpMlsum6JdwTzvJqErJFbiDJmjyUCnB24VM5OzIyGUP8deKrXStQ0PRn1fTdP8QWl1FHa6vPOIhG+5XQ7QCsCqWUBgBtySfl5roNC8cw/EbRrXTmvr20W81SC1v7ZrvYZEklcIsrEFmGSm5goBMpyOQR7TpH/BNnTPir4pOla9aTR6DawyRs1sIY2iYFHjUzH53HuMn5sYwWatMPD3rzVkd2Go1pax0aPqf4Jf8ABWrwl48/Ya+3/tFeM7C8vL7TLrSU0SxtlutV1yZWaMTeVGNqKAFO9wse4Zzxz+anhD41/D2yl8d+DyJ9M8MeKBPf2V1bqLmXSnRGMAcKTI+WVVbB+Tk89/qLVv8Agm6PDfhtNH8Mw6TcxZmNzPPavcStCEwiDlixwqknZhcZweMeFfHPQdA/ZknF9cx6ff3dgTFb2cdgFuLrbwZJJCB5aAlsMq5b5e+ajDYCnSm/Z3bk7vXQ9XE4jEz5b6JdjxP9n79pbxJ8PvEV3d+Gr51k02Nri6kI2jyjlGzkqwyHwApJyw6V7t4d+MOtxaVqVzrE3iPTNP1KTZpcmm69eF085z5qO8ThlVsRJ8xKsE5y1fHfiP4u+IPiV43vr7TLHStHuNSZvNisoUijRWByGeQnqOSSwz1PQYl8OeO/FmjaYl5J8QNL01bZyBaM0t1MQONyxrG0bDA4y2K9hZZTnJVEtTgqVZNp32+4/U39qPxZdaD+wH488N6bdvHYpoKw3SW8wWK5VGhb5gOpwF6YPIOcAV3cM+meHvCXg1o7i/vp9a0SF3kgtfM+zMIlLiYhmCr1wzlQeBg9vzE8Uf8ABRjxNq3wt1jwpezadr0PiGzawurt9AXT54k27FKvHKA/BOcpnjPJrsfEv/BR26kXT/DWvWetPpvh+GK1W3sVX7NeoqAoJwWBkUjB2nA45FVDBz9ooR7M7JVmqTktdUfXnxH+IGlfEjVhp/hya91C+un+zm/nuJI9G04ZiB3yRjMkmRwEYYAALJ1Ot4V+Fll4R1Sx8QeJn1DxZ4rWBYDrWpyzXJRArDYhkyIVHBAHI5y7V4R+yZ+1j4x+MFkbzS9B1G5iR5IlW00xZUtgpCqiAgRhdpzkYwdw7V7hrPiT4n6baySXPhXxi6TIQWt9IjkZgcd0JxjqCDkHpzzTjUgvdckvUipTkmrq6Z6JFolt44tpEl06XVdPWcTQ3cb+YYCM+YyhTlV2k5wegzUGreB9K1m0lurXyo7zTy1mZ5S4SQbyclVIJ+VmweD8xwMcV85337Svj7QNYubG18KfFczNL84h0MxhTjqWYqAMd2OPxplx8cPGdteXv2v4afF+eS9XDva2MMzPIcbWkEUpI/rWywq+PmX3kqu/gUbH1Bo/hJ7KysbSwuUmujdCW9R1by5uMMASAUBPOSMc8jOa3tH0lrWWe4ggks44Y5oZYXw3nBjkOSVz8renDAnj08g/Zw+KZ8cfC6WfWNP8SaLexX/lW1tqFl9ll8v5S7Shm+UoVPzKSCCAQCK9f0mOC/uXuWEF1b6azBRcXbKPMIK9Y87dp4OfbqODzzSu0aJzVnLYi8T+CX8QW91aq1npLzysJbq2jIePA7kspCt/wHB556V5Kn7K0+teMZEn1rUhB55ka6DJMHXevVV2sjKxJBPHXpyG+h4LeCa4s7Ke50rTo55JAss7SBZo1BKjhTleNvCsCQvTpWRc6nZ+H1cw2ksC38rTecIOp2KrK78MFxsyp4yvQViqRsqyIvAXw2OhapLOdSv7q+Z9xknZT5e0PhtwHLElcEhj2z6M8YeGJdW1mO+vb6O9nkT/AFskSSTNITjiM43Z5BA2/fGB8tOstWs2hS7tpltYWJKCFBsXsSfmyDkZBwefqKszSW0cto0kayqk+4DyQWzjcWA6MeMn1p+w6g6q6mKdNbwnbvdw6fapHGwK2USG1LqgGZDuUkOQTkbjkAgYxXzN/wAFJvjH8Yfg5a2l/wDCuw8c6HpMmnzHVtWsbtHciQpvRxCWdU2qow2FGMjua+rtRuGt76KeRbyKKQiREgzJLA20lTyMhSV7DI5HSn33iSO90mGO2RroTBVlkURLKkZJYuAxww24JAz94j2rejpNN9DOq1JWPzI+Bv8AwVejuPD1x4d+KHh9fEVrewmCW4tAsDTAqFJmtj+7lBAGcbDxnrzXB/Fj9ibSfjBb6/4o+CEuoeJ9A0SNLnUtMe1kWfSg+7hHYnzsBGbYpLgED5sZP6KfHL9gH4UftC2LrrHhcWeqJGSmqaJALa+kkIwGkIBR8nn5lOa3v2ePhNpv7M3w5bw54Qs7FdKLA/ab13W7upmOG887MsecZAGzAAziul4txu4r5dGc/wBVvHVn4U3NldaJcOqho3Qncp6jBIIx2OeMdRirekeJkDCORTHjqSa/Xr9pj/gnz4N/ai0u4v8AUIbXwx4wdMrqVkUkjlkBO0TKqKHBHVtu/pyTxX5s/tGfsMfED9nW/uP7b0SefTYTkapZRvPYsC20ZkA+UklRhwrZI45rrpzpV9tH2MXGpRd73RxVldpNh4iFdRjOSM16R4H/AGofFngfQ57C01O5iS5Ai8yNgsm3oQCB6cZ68mvDIbm400kDMkXPQcD/ABrrfhn4/sPD+vR311EtybVCUiOMF+gJz2B5rz8XllOraM4przV0ehhszq0pfu3Z/ifc37F3jP4a/BfToPFnjInxf4/v3E+n6S7YtrCMHiWZyGy5YfdGGx354+t7L9rg+JrcX99fK1zckuw2qyoCeFX5ThQOAK/GPUPFF1eeJJ9Qe5LTyuWZ4uF/D044rtND/aW1/S9NjgW5kdY+AT1r5biDIMRi1Gnh5cij20X4H1uTcRRwyf1lc9++tj2Hxd8XdG0/4feHLbUPEtxqN5ZIYZtOsrfy0tbVjkybmUhyQF5cbsgdABi78LToniXUrr/hG4dStbW2mbVLePULoQCGZnUJHHFjbuUIFMu4kBvlXg46nR/glYra2+pR3LW3hiPUYtM1u2ubSVptIZgWiglCAI7gRnkdWZcAjGequf2XbXRvi/p8CXy6F4glu4LK70pXSW61CZ5gVmiWNxGiMfLcZ27c5IAIztCnGNK8U0z83dG8OaSsbmlaz4ci8fajq+t6NpPiHWte0aPTpdBGnPJJCflDXE++NQ0jSAqu1cKrD95wTXP/AAk8CeBPh9ZQaT8TIL6815buCz0d77X2WDT1cx7VijRvNiUOWBY/u8kfMSvHu3xw/wCCfGs+EvAIHi34nfCD4eaH9sERtILnfrN6VOJCbjEeWXLABepYEnaOcr9lfxv8Exo1nc/EbSvDm3RHm0gfa4N8l5bQXDwQuVL4fO4MysHJO5uQDm6eHqzglO6T9CpUnOEVJWufPeufEDxP4q13UtA1jxJbeHkkuBbTWvkzX08UsfyIhjfcZy4X5RyvzqcnadviPhf4q+LPBviK9tr6a+sbaaaKzu7GO1kS+McbeareVlTtZm+ZcgNvxgqBX6I/Eb9qb4JeAbq61LwP8P5Z3a1kFusmlxw2ls6r8s/7wn7oQAAKoPOQ3Svlz9l6SK40/wAWfFTxGpFhcw30l3O1k1xNbmUBkhifICXBCoQzRlNiNggfd6I06dNNOKt59wxOGjTUb6o9r/Zx/aO0LUvDmsaN4MLXE13iXTLOaIxTxko0sqTSSlYTbxF5GCAHA2qARzUF38Xfhf8AFn4OF/D62PhDXPAwjm1rVry0jEKTzKPNnghO4kGREKbEGCyHjk182v8AHH4gfEux10+HLWdtF8N37ape3kFgLC4tIyHXy8KzRpkGbICncQ3bp47e/EXXdF8YahrV9L/wnF/cvHC2ufvJIBmNWaLLLHl1yAckj5D8rDmvP/sS8pQk9d7XucDo6n058ZrPXfAHhGFPC3i0eIrvXtNtra7tEu7aC1UvkOXjd+CMINx2kbvmJJ49E1n49+KfD/7Kb2t/oc1x4++0rLbXeiwxS22oQI2Vu90R2rtfqMFdyn+J8V4n8OfilpvwXi01vEHhLSPGFh440N4bRtct1N5aqnAjQZEaIG2lXAAYAHhhg8xH4q8XeG7rUPC3hjT9N0fQUIE8K6rHJJzwSzKERhnZ8rnIZa2o4FcvJJXs+vU66VKM5O+3Y9u+GnxF1r9prXV8N/Em41/w/wCK9eW4jsbi2hTSbSORShVfljXzmljBX96wUhcAgkV0Xwu+G6/DrwBB4f0/wheeJXsbOZxdX19HDbzbpDsZVc4AJBA25U7OGyRXoP7LXwj8N+JPBo0zWbG21NmMMd1LqJS4SeRmOVlhZQwABfJB+UN78+teI/Cfh7wnr9rEul2tteaRCk1jLpySSXKHAxGmzJXG1WIkKA8AEldtdbaT0enboj3KGGS95M+Vtf8AE/iXUfEV7psPh2HS3t7JruBbA2873kykEQ3fks5QMgPlEspLKeeCK4P4aftSeNv2aPDvjrQNS07wxqWo6de23iw3msOQRI0JlhgjjJU5ErbtpYEFWwCC1fY2q2PhTwx4xvtYuNE1yKW5LteTX06C4B4URwxsVBAYklf9rvXinhf4AeFPFnxB8R+JNXSy8UnxJcxanaCTUA01jLCCsYK7UGxUbOGJGSFbleVy0JJuqr2DEYeFSaTPhrWf2tfiHpPiO/fU4Iv7X1KR79rme28q6RppjM7hxhipJIBJJCnCkcY6L4S/tRaL4r1yw8I+Lbax8I+GdTPl6ld6cJtksn/LOa5Cv+928g57tvOcEH7u+MX7EfhnX7C08YP4ftrfxVaxiOcx7JYZoPL2kTxyLJG48vIJ27uQV+bp4j46/wCCeHhbxB4et9WutUtYblJpXubfSrSOB5VCMu9EIVVCSqu1CfmUnLgmtYywk7tRsjgqZZUV2leK2OK1XQtF8C/BbXfCV74o8M2Q8Kzv4n0bVIblJE1aJ9sMtsBG5JkDCJ0kKkkc7Rk14zrHiIJolt4g0PxE99bm7On6mxULMhlXzA+0ryrAyrux96Pn7wr1z4yfA34YaP4O0dPBem62dUFn/Z97PfI6yeeGKzTSW4DeW7F3CAuFwq7WYAmtL4af8E79N+Kemafczwal4f0y2kZtSa3Zh50WeVySwDLlsNhuMA+tXh6VOEea9297nPHAVWm7Hu3wc+MXij4wfDOz1HxJ4z0W607TIDc3H9nabGt3cRhvJKXLEqsYKlW4xnIHTis+98Ly+NdTu/Dnhayk0rQrfyo7rU72V7tbOMRCRHUIyee67tpKs3zbsjqTufsS/AXwnJ4N8U+ENKv9fvbTTtR3GyvL+eOC9jeIAApFIqN8yuCcKCoAIPFeT/sw/GOw8PaZq8VhappMqXbwS2Cjy47dQ7FY1XqMZxg9wa8fE1J0IylDXVLy1PoMvy6NVRpN2Tvc0PGPwx8ZfDzU7W8stNtfEthY36zqfOEjrGEMgeQscKnmLuKBUXcN24ZIHg/7R+jQS6xpunRIkd7pBmv9ZiMRkFqrzARh5sZfe7naB90Y5Ymvtj4d/FSyR3dVubzUrpxCHVBIChAPTvgkY+oPQ1H4w+BOj+Kk1S90qeDSvEGv3EN3qTCA3iXzQkFVaM4KgDK4DYbuCCaqGOhQlF1eunkVLh6M+aVJ3a6HwV8UfG97qnjSZ9Q1Sa41PxC6Xl8/+ptrGZmkRo2/dgMPL2EFcbeFPINXb/4V694m0azs1n+1nSzKsN5DePPDdSK0ZH2cKhyzBiCAWwRX0h8Q/wDgmZaCM+KbXxVdTQRK1xeyX0cSC0hKkyMGB4CFgNpXC/NjJGD2v7Ovwm0T4ZaNe6pdRazc2epWbXnh28NytpbtIzPHCkcRk8yWbeUkWRWOyMszRkDj06+LjFKdJXfoeDPBzhNxqq1j5U8A29t4Te60XTr/AFe7v7WdRJcS2Rk0+xkJC78rl+CVXBB55AHzCu0+CFhJ4+kvBrwuobTTreU6hqnmJBGW8wlJVkJBDgxHaV4IDAYzmu+0n4R6xc+MxGseleGfCBu2SW4ublnm1C5R9zS3DO4BbaGwSoUgYCgfNW58PfBHhPxP401DTdMfSEuL3yby/jtHa3t3e3bORGzOfnDfxAnLZDEMSMXL2iu1qZKhZp2ve1jD+FnwymtvEutahoepalq/h61V1S3mlUyXReNcNGQDEAj79zbgUwvTOD9FfDn9krw5dQ3d3qk0lvrUtvFfG6jDC6iZSHDl2JVlDBeAuOOR3pfhx8K/C3wy8QO114c0e3u44CFu5ZDPZz9Sdzu5Y4HGxhyqDnHFd7qfxETVtUMNpdwxQBUjXbASrMSCPLO4D5flJDbsHsMHDdFOXMexRwqpz5meQ6T+zfe+HviFpmp3Gg6P4g07RU32bWkK2d3lzuzMny+YcD5eSAGKgV9SeHdbtNHs5Jb+wMk1xAWcTyNiNgpwRtz0znBHOAOoxWL4X0KOTS4beW6hJFv+7kwkb3GQCcEE5YqxP1B4r0G10tbbw7DLLZx/ZZt0nmyvGwuRvVGjzweAowGGPnz3IrZScUVGkrtnGzImiaasSOkdiAUjiT549nU5bH7vJJ4wTzXw837Gusftr/GzVdR1u+uNN0J3We6aL97KyPuaKGJm6YQE7iMAAcZavff+CmPxq1T4MfsceMH0iFLGfVYU0xLmNsyRxyyBGKkY2v5e/DDA6Yp3/BNf4leHdb/Zb8O32sxtZaxBpEEUtw92IY1SOMIrupIyDEitzwPm54pSUlaa6uwNU2+R7pXMzwv/AMEfvg/oPhsyXngnVNUQRAh7vUZ5PLBYDdhHCqc454xmub+JH7FPwF+E97BounfDW28SeM9QYPYaPFdSyyTIGILyM7lYYlI5duCOBlq+itb+J/iP4ypLp3w0SPTfD5ylz4s1BA0G1VO8WSEj7RJ/00wIhj+PGD5NZfHL4W/B74iyeAvC2vaZ4h8c6zP9ou7mfU4lmvLgKAxuLlictnoiA43YVK3p1pq7bHUhFPlaMXwZ/wAE5PCHgjwH4l1PV9O8Ly+ItW0i4H2W00kPZaeuxhHHbryflLDMj5dmH8PSpv2ONN8G3v7MPgvWNZh8O6KlpoiLquozpFbDEOYpGkc8MzYCkn5jkCvc9F8cTa9Pb6NqenNFfQQ+bcX6w5tYiqqQqyMATuV+Bt6qcgGvzF/bJ8H6npn7I1zdW+oBdI8MeMtT8O3tk7bPMQXrTW7gqBuKknI/uvnsKyknUktWrmsIqNGVl2Z+kvw5/bi/Zr+Ffh/TfD3gTVPBs0l3dLa2Wj6PgmSSRyXZ2C4XLOxZieS/UY49t8Ow6L4vK6ppGoaFatIS93bR6mkrM45KmJTgEAjjjH51+Bvwy+PWl6F8NNS8O3/gLwlrst7E0un3q2my500jexRZUKvligPLH5SOOTX1H+x1+0vJoPiKy1HU11PTdLCPu/tSeMTWgxneGyDIVB5DfPj1rzsXkrScqbbaeutwo4v7M+mx+pn7QP7KfhD9oP4byWXimxvI7MEXSz6PqstqyOB8rEwFtwA52vkA9q8/0H4Q+FfhB8NbbRvD9hfXNhGZS17f3rTyxuTghyPnIXt8wAAHFT/BP4vaZ8SfhvI2g+JQ0rytbxXzReZbbuDueLIzwxGMgEiul+LdlcfD/TGNmIpRIoYXUkAMCZXkPk8ZPKn+Ecc14ko4mLUJNo9GEqbXM7aHzr45ubiz1S/iNvHO4bdCzzNHFfIf7kT5X5eMseSPTpUFhp9jrVkt3FGdBvr2VZFlTdC4AwhOW+U5xzgYJycVa+JWrW+p+BYNSurizfVoZPNtJ7SSNmJU7iGIYFlBwMAgAnoar+A/jNZ/GCxuIZo5orzyvOlEmHhkcHkYJyTu4YgcZHPr9RgJvltPc83FThN+6dHqGoalDcI1jeXGpW1lDtEVw7vv4JKqQuFGSO2DzSaZ4mufEt5FpbrHafZgZHsJj5TMMqGbdj5gpIPyttIwRyeGaXoOowz3Enh67t7ezsVC6hp11OWWB9pcOjEFhlWA5yDwARya09X8Aaf4qW1m1a3huzY3Pm2586U4kJViUfgLxkcdP7xFd7kuiOX2Zif8I1ZyazcWVxp8dg3zyBrW6aODHJKbuFPRTjPJ71maD4BvtOzcaJrcFkWi/fWupxySFG4w/DAqwDKfvEFTivQb7wFaMNORIYrm1upBJMl3M8yxDbkR4MhABYEgkkkgeprnoNHTSviJeraXcCu4UvbwzIsEWSSrFMGRflAG5QQRgAcUuZjmtEjjRqfjjVppilnY20VpCZpr2KYMQAMGNo5Sko5IDCNZB33BcmrXhjXdUv8AS41Tw/f2M86ReVF5sM6BnQD7sbkBd2ORn3A611ks9vocklzqeoIDNOAZHJRlwAow5wNpJxjAzWbrI0q+vp4rOw1mCGOJrWKKFxbW2So2kDBAJKEhsc8g8Zpt2MiXw/8AEKHSrmSztb4y3Num6WKa1khRAxAXDsNpGQwypYjGcYrRh+I1x4psFVVjNjcMI7hSwkaEIeWR2UEkMcgFRyvXtXEQfDWPXNEs21O41FpbKUXFvIbxnlss/eUvGVLLgrkMpBww75r0O51C3vNLhTTZ7zUo0ZvkjWN/LnC5ywdhgNzgb1ORzzWikkrWGm0U/wDhI54NRdraOO+3xpEFEUcb3BUYDBsKCSuBgLz6141+114c8ea/4TkvvBF5YSQSI9trGk32nwi3lhCl2kZ5FDZXgAcjK/7Ir1WTUdKs7KfTdXSC20zUzFeeVceWrpOjKVLbzgASFSyhxlSARg88n8U/hPo/xe8MnSprSe4mvZi5WwleEyLtUbsxncwO0AhhtwB1JrODlGSkipSTVmfnB8Tv2Sbfxq76roVvaaXBDdmG8MEnm26oVVlkUB2bOHBK4AGR07eN/ED9mXxJ4I1G4l+wXR01XcW18seYrlQGIKspKklVPGSea/T64/4Ik/GbxbY2svhrULJdUtTFLBbalc/YzdAyGQ73chmDFnIPlhhwM4rM+Inwm8Tfsozr4P1/w9rkl/rccsfKF4y6YJ2MoYPGTIygtIGHB44FaRxOKoxXMuaJ5ipyUtz8l/t1zZAo22VB3HTFXLLXIvJw6uGBxX2l8S/2VfCfxC8RS3T6fLpFxeym4aW0OFukYnMgjAIB3AEjA25IJBPCeHv2I/hmbWVJI9du54ZSsrTXq27I2Adu3yz0BAz3OTXTHMMM97r5GvNVOZ+Cv7TI+Ga+IrbQbeSy0TXbZXm0TUriW8tvtajqTGMPu2bgWCsD/Fxmuh/Zi0e9+LvjPxb4zu9et9Iv4XN7IJ4p3e7uJnchYtrB1YEMysC21lX8fWPht+wnpHgzxbfP4nt9M8YWeq3kchtrCWaKKzkLS8Rx7suFyEBZuhJOMV6bJ/wTN8Gaf4203x34U1u+8Iz6TOsptLQiYNLnO4A7ioKiQH72egx1rz4V6LTk3udawlTn12PGB8CmnuVn8YeJdc1HU45vPhW9upUt25wxAG5i3IHMitgYKYOa0PhJ8K9V0DVdZstNgstL028uftsAntJvMikIbKRMwDqpGdpO0LknO0gV9Xy6PqV1rcgMkkf2RlDNJgPvUlgwIbPOPunJA47Vh+InSOWXT00Kz1O1luFa5KMWBDYGTyQSBnORzjHqTwvEP7zvjh2tzx6++FmpRaZPZyXD3emXdrM0i3k4kZpypxIqKhAAZjkENzyDXHp8KfF3gSxuvDsUOj6N4A1LSFtdd1CacxvDtxg4yH3PHuTgbSZATkgV9J23gWO31JY7K2jgtrlz9pa0QRlRkIGXaoKAY6ZJwM4rpdV8L+H7XV9LtL6CLUbyeRpIsW810DKikCV2KbFOOA0pGCwI+7Wcq3MlGWqCphoSjynyP8Pf2btX+Evi/TvEfwvn0/XoblfsupaTcW4mT7FMpVpNzKGZAdxAaNQCWwSDxnfHL4LapLr198Pddv5LTw3awxy6Em2FpdSZQse6WSIbo0LblEbrhtiYY4BP33/ZMGnyyXlnosRu7iHa80UKk7N2cHkEtl2P51iTfA3wrLq0F1J4etbe+1O7b7RdIqb7mZopGeQkjccIGzk5AHsBWkZWlzPfuZTwUJSckrHyV8IfgBN4X8K6Kms+EbzUrrRL4XkcriK4utKDeUrxzhwDMAEBAVhvUJt3Anb7v4w+D9trmi2tze+A7SW7WZxZ3elwQRS3W5jxPI20qzAF8HOCT0YgV79ffDnRotYS7kwEhUBoyG8pvl4YBiec/McDJPJ5o1TwDpXiaKyubxRO9mBc20khZZLV1yBIuMbWAYgN6E1Ld3culho09Ujwv4S/BXWPDutu0015aWF6S9xZySFXjGwFXXqrnkZYJuOPmJxx6/YeGbe0MiRJse/i8u5llcXci4csrBj0wQfl6AflXUXjWsdtJBF5IDRDYzbht6Y+6RnBA4BHTrTrEzf2JCbi5jluUdTvaLZ845z1JwTnAJP40OKWx0Kd1Y8h+I//AAT6tJ9ClnuvFGu6nb63It8JIdR8qOGWT5jHsXaFU+XgJjAJPrWPpH/BPDTri50q5mSXywoM8ELERw7VJUbXOWyyqSMfxcEHJb27U9ZMHlStcxRPI6QER7Q0g3ffO7BIGeBx34rTGlXtzYTXsc72l1dFXeR9u59owrZ5wOMd+nQ1b+GxLim7lTSPhlD4b0q3tre0jtrWzQmO3hhV/KTAYDB6E5JxXjviDwBZweI08LeGNKgtdRYg3d1DCsVrZoVAaaViSC535AHzFly2B8x9tu4wy3VsizSSXMbCWdkEaQvg4Uc/PggYPU9eMVxKaVa6Z4fGpi8m8PXEJkkdsoU3qxALqR5cmevTGD1rjpO8m+xq3eKUjzz4gfs3aFpGh2enTu1toUEENvcXc8nm+TEmIywjYgu2Pm7ljnGTWX4P+G8N5p+r6HYapdPp9/FNFbqzJCyRMCcKgyCGwCw5ABxkEc7nxT8RP4l8PkC31BmueZCzb4SGYYZTGw2A+hAPIHPFY3wQ8EXPw31F9R1mKLQtOuZUUzS2TpDfKA2EUtwzBe3PA7V0ybcbsy91e73Nn4QfAO5+Afg3Wrme7hhu9SvWnWO2kLquPmVstzycA8DG7HQV+XH7SPxO0LRf2svF83hhNTtNOvr4G6huhGskdzjExUozKVMgkYEH+IHsM/tcfgb4B/a68Kix8Rtr+q+GLArdXkFveHT0lkReLeRom3sjb2yu4Fsdq5f9qz/ghl8Hv2xvB1jb/DPQNL+FvirRLWSLTZ7OMrZ6i2WZY7peWflSDLkuu8dRxXNHMcLSqKjW3lsdUMBifZ+1o7R3Phz9k2xtvHOl28raibSBGUBIRh5iQM4/ugDABGcbVHavsD4SeIbbwa407TIo7GydVwI1KtMEPQnqR0Jyf61+b9v4U8cfsPfFvUPBHjjTrvQtW0acW7xyghSu47ZEbo8TcsrrwwFfWHwk+NUerGCcSqohX5A3JYZIJ68HJOM14mYxqU5Sja6ez7HuYF+1hGa3W6PbfiZ4OR9dktLrT4fEHhDXds13ZzxrLAJQc79r8Zx94d8ZrzT4i/CXwr4E1LRb+aSfW20uaN4NCsNPt2EFt5UkYjTJGF2MOhZjsHoMe3/Dj44adrnhVNIu7eSQ3LMsaqm6WNhwXwTgDBHJPcelcp8SvhvqPiaKz+x60Ps+mXIk8kTeZbgrkhZVjY5BJ4ycDninkuImv3FV+6tn5nNm2Gg4+2jv1OUi+H2k/EvVlu7jTZINWWMW0U9zEu1HkTYxWFm2bwikZweduMEENT+G37P/AIR/Z706Qw21jc6rqPmHUtQvPL+0yPJyUBAVNp4yiqRgKcZIr0Z/BlrPFI0jSNNIxRbiKYxiMcnepChiflBwePemyeF31JLS11N1misctDmGOEr85bI2jLMDtGWY+mRX1EGfPSgtLrY4i88IL41tb+KRpbCJ5FZngMYjtisJ/dbclgpDAnOBhscg5F/4MeBHuLYWsqW1tEJSsBLMzFQu4suQS3GCRxjJAOFrf+Hvwji8H+I7+5tbm5D61Lh1WUkXGWB2OpDbznPGQNoAwwVcdRZ2zeFNFWSdWs4LLdJI6QhfLzuI3KoOOTngd+lNzfQasVtV1jwn8MdDutc0208RXISXffW1pYSTXE0uRFIY7fAIQAKRjaNuSOTitXwt4y0bxtpR1HQrS7W3lYRKLvTJtOld127gVmVWB3Ff97HFZnxB8eaF4H0ttf1/VLDSLK2cEzSSiM4IJXCnJ/4CASSVAU5xXzp8aPjp4n+JtxG8XizTPhD4HumMf9oahIbbXtUhwgdoIWUmNTu4Y4bHJGGFbQpSmtrGVSfKxv8AwVG8b+HvHvwJ1L4e2Wppc+JdRubIJYwuWW1mE6ZM7f6uEY3YDEEkjANfIN/+3f4N+BGhWHh3TPDa+N7vQLWKyVLy5aLSZmjJKtLEuDcbGZyobCZYnmsb9q/9oWz+KY0z4ZfDzTZR4W0e8WCF/KV9R1u6kcIbiaQcyzHcQCfu5xzya9p/Z4/4ImRSXX9pfEfWpJSX8/8AsjSvmcKWyVlmOGLY7R5GehPNdcKVOMV7V7HO5VJt8h4TqH7Vv7R3/BQnxND4V0K/1Q2ki4Gl6Iv2K1ji7iRwR8gH998Y4r6x/Y2/4I7aN8Kr/T/EHjG6t/E/iW0uYZWsI/MSzsHGHDE7SZXB24DYX5jxkZP2F8KvhL4P+BeiW2leG9M03R9FjUQyWkZFsly+8jcJCBI0hQ/xEkHOCOlddqlxbz2cz21kxUOsarESC3OM5Geg55OcrwKzrYq/uwVkXSwyT527sw7yZQTuuXtgqF5YQA7KOhJz94kcDBxX5f8A7Wv7Q3gvTvDHxa8N3Hhy88SQ6z4xbUNNE3n6fFaTPboTI6NiXhy5VcYbqcDFfqTc2csU0Uz24nuAWtpXuN8bwMB/CEAz1IySM8etfMPiP4SaDqv7dHirQdT0fTLrTfGnguDVLtGtEZZ5orqSF5ySOHwQS4AIOD6muWnJKab2R1yd4Sj3PzV+Df7dGt/Cv4F618N49M8NrY6uGRdVlsFfUrVHKlo45+qg7eO4DHBry99ZZZ3aW5mlMZYoVORk7iTjoMk4z719G/H7/gkt8Q/h74pvotAt9N8TaPHcEW89pexrMIjgoXSTac4ODtz096+c/iT8JPEfwK8XXGj+JNOuNLvbYKzxyEMpBAwysOGGR1BIyCO1e5CFGTbp7s8OUakVaatY+xf2Rf8Ago7J8KPD0mmy6xFptnNclgoVVuZAx5X5gQV+XjuM167qP/BWGw8SahH4Yk8TeI1sdQRiZGQL5AZgEZGXlgOcqDz+lfmLaXDSzlFjWRZAqgcjdg8fWoX0+4tb43UeLco3ygNjYc8j2+lY1MqpTlzNalwxE4q1z9B/id4mvvhzJNJpd5canZbEaaS82gMB0dAeVOT+pzWj+wV8VY9b8QLepqQLjUL1JNKUCe6uGEDN5jEfMcADao4JUjHAz8ER/FTX4L23mOpSTS220KZJC67R/CV79a+r/wDgmV4U8cfE/wCOMXiePw/C+iWDTb75ofs1qblkwFVh9+Q5I6EAnJ9DNTD8iYUal3ofo54H8NX0dwl5Hex3Fjqtq0bb0fMbB8sNrEsg2tH2wTnG4Djat7sxSvD9nuXkkXzFYuVVcYHIBVWOD6Z9M0mmw3cwu47izEgj+VU3jDDsT0AGB05APAx0rd0nQrfXLa4t5LiHSblFMkXmnbFJHt+bLjJzuwACuDxzXG7dDvs2lY5XR/E+n6tdTkWGpWyQv9nZGiZVYg8MZACOTnBbBHSrOrW0WtzSPcIY0D+THIiFZYY+D98Nkj5icKMexrX8F+H9YvbjUJbLTbu/mhV5blkUOkUa/KzgAYwMgkqMgDJNZvh2/N/ezW2qzW9krypDj5iu7OQRgcHAxub25ojFt2Qn7qbMPxLpST6Gv2W7u9QtrFs3MU9uJikYA2iPby+SehHGMjINdd8OfH3iKfwp4m03w1o41nwz4gkRChtftksZVRtkDqiBTnIwCcYHAIJPK61+3h8G/gR41s9A0DT3+Jvi5SII7HT2W7dJAxG15GPlxqpPX5iuORgV7Uf+Cmf7Qc1lbr4d8C/BzweqwhLdNUvrm+nKjjjyAq8ZwfmPNbSw7X8R2OeFa/wo8l1X4JX3hm4t49X0fWAWUyFJVmWNhg87WwpHJ9ccVXvdUstPSSGV5IXutmWVTkScYLDGBk4OTgDnkmpPiF/wXO+O3w++Ktn4F8Xw/CHXb/xFH/xL4LLT7hI4rhm2xQymSQgCRsIDwVzk8Zrh9f8A26PB/wAT0u7fXvAN98JfiLFbG6FimG0/W1HzYt2wpSU4O1GBVuVyDwdfqr5Vyvcl1vefMem/DTwZN8YPG1vpFnItwbh3iaV0ZoYY+MswPGAO3PtX1Xf+Nvgl/wAE9LSygms7jxP4714H7LZ6baxm7unCjclvEuBBF1JPyr1JbPFfll4i/wCCnOo/s6eFpL3w/JYmW7gdYLdE+YybuJX5y2AcEZIJAHAzXlH7Nv8AwVo8a/s/eHvFviCxisrn4jeM9TV73xFqlp9pvUskTatrbBjtt8MXYsPVBj5a9Gngvcs17xy1MUnPTY+yP2wf28/iloekarrul6xovwZ0yG42/wBmWk8dzqVwHaQq7XEyuOGBLeSqjoN5zXx3pf8AwUa8TfHfxLe22q+OdY1XVbgLKLySWVtP1BsKNk9q+UjOR8skQCjPKg/OK2m+Jv2hf2+fD2ratcWHiT4h6L4ckkvrz92t1dWbMvzMUGZGTYQMqpXCnHpXgvi34QweJNSkjtYzFc2pPmwBQJEbHoev8q1jhOVctTciVfmfMfo54V0nSr/wlpWp22j6ZJaXe2V4pUzHdvtOVV0A5JbkLnGAcYrhdT8D6dYardHUdObS5riTzVhjgnjUoQMN8gKtyCNwJBx7V8U/BT9pfxZ+zXq89peTzahoshLtZ3CbowTjcwxzGcdGXjOcg19heFP21/h74s0G3vZdV03Q5nUB7TU8R3KEDqTnDg9mXgjHToPLxWXqMu/3nVTxStqj6T0/4BaHouoR3SW2qzzMxcyzXkzmNhwWCGTYD8x4C4J5wDXW29rc6XpkNtbGOWzErOI8bDkrhmG3ndwvXtmo9Fd9QkDzeUpgZfLmUhiwIPIK5DHcBknAHSt6xsBd25kDhZDlG2ZJz7Y49+teDc9vmsea6/4STV75C7yW9oJkbeAxnmkB6dRgcke/510GgeB4La2nEAls2eRpIrhXCTFQuGiztyuS2CM9utdXp0USasiuTFHbxkuYmUtu4yCM9wTxV5dNhs7srK4CMu6MsSueSScHgHO45HrjpWcnrY1ir6o5A+A20qeeSRTJBaquJfIEkk6s2cEbclhu2jKnHqa6fwf4ZuJdPSe9EctwG37fIETx+ikAnDAcHpnrgVOs76Pew+VYzXTyYUDOBHkj5snjGOw61qy6odO06VpZfMjQlyHKqIFz7dhnjuc007CKes+GXeOIws6StIHkV1L7lxyOuRn9Kh1vwuuqy6XcQ3ckJs3ebMSDc5dCrLluwHPHdR6mrHn3WqNaz2sFo1s+YpTIrrMygkHqMAgj6Gm6REl9dkNGbWa0jzuCMsUakkfeKhS3QkelTOfYfKnuQ32nXFpbmaSBGRELoFAO9ueD2HGMd+BmqWnXl9rUcsV7pNxZxqMRhPmaUjpkBjtH1xWzZ60nhS1USAzXEkRdlT70zBuAFJJIPB6Greg6/wD8JG0QljubS4lBbY29JB/wEgEH/eAqU9btg46GVfaHf6dbRXKiCORnLRSABWB6FR07dduPf1qCa3i0uRjcuTHbxeZIrMAQg9MA9c9smul1M/Z7xYIZNPgkjA/fzPueQZJcHHpkc5xzzRJpzf2fIwvyY+oVCsYHTgEZwMZJzyc1qppMyMtlhm0uE29qiJG7N520xPIMcFsbSfTLYPHSuf8AH/xS8OfCTRba+8Sara6RZalL9m824lKorbS2wHB3DAc84AHet6bUgPsBiHnJNJlfJbcyHPLYzyOeo55rzH9on4AaF+1T8NNW8I6wssEN+rXFrLbhTJY3K4VJMHJc8EEZGVYg9apyV9RS2bRyXxM/4KYfDrR/D+lxeG9a0/xLqGpyPFHDavhIGU7d0pPIBzgAct24rhJP2h08aXDSatcTTY+YIMJAFIGMKOMZB7ZyDzX5sfGn4ReJP2PPjvd6BrsatcWUgZJYjuS5hydrp7HnjqvQgEc9t8MvjtcJq0by3LNBLIZ0dEBG8H5QzEZAHA4A6n6111MFaF6evW/Uwp4lfDU+R+hkl++uvMbK5NrfRMyRTxSkNHnnaQy4I7lSCCOPceAft+ftmePz8RvAWm+Mdb1a807S7W4VoRFHb2RkJjVTGsaqMhA+O+Ditj4T/EgXd088l7bvbJ5r7UlKszHn5+eSRg46Db3qn+17pfhv4teEbiBji9t0O5YvmEWDxz0XDKVz9BWWGrKnVUJq6Z1Yigp0nODs0fQv7Fn7QNzrPhrT9J0u/jaK4dJZD5xRz8gGWCkZUhgCD6mv07+A2mpoF3BHeTSXE0qiRBKvKkBQX9MnI5wCffrX81H7Lfx28Qfs9/FLT9FZBc2d1eskUvKM4IRcE5GMbAcZ+XNftX8Af261+IFvaaXpOoyxR6YVkuTMbcfakwo3SAc4OG6YXepDcg1eJyulUre1aXu7GGHzKpGiqcXa+57/AP8ABRT/AIJz+DP+CifwzurW7NppXi3TYGOj+IwoaWxk3A+Q5XBaFjkFTnB+ZcMM1+G3xT+Ffjv9hj4jXfgv4gaVd6PrVqd1v8++3vkJwskUgJWRCTweoPDYbiv3o+D/AMU/DzfDoeIZp1t7O7R/tKTTbTG4+VSExyWx1715b+3z8A/Bf/BSb9mvWPC8d1p//CW6HG154c1N2HmWVwB8qlsf6qQgK3qpz1UUsVgo1obBg8dKhJtPQ/JvwL8X59PvrKe5kiTT7dUnljZiFnj5LM5GPlODgfSvtr9l3xV8Rf29fC88fgPUtK+HHgHT3ZILlbOK41PV3AILRI+I449w6sCSO1fk94ou9V0bQLzwf4jS40nU9F1F7LVIZspKhjciSM/8D/Q5r6N/Y3/4KGXX7OviC2khkiSxhUIluEDLKo9B369vWvHnlSo03ON3J7HrVcweJcaa0ij62+InhDxL8CLy7j1G7PiHUYGVZJbi2SzubchwGyIgEYZwchQQCevU8wnxfl1dDaT3k1vdT52fZW8udQAcOq5OMMFIYDBI5rT+I/8AwVY+D/x1jF7qo1HSPEFzEIJZ4IGmtZxzuL4+ZT8qgYB4FfPnxYl0zUPFdpc2Hi++1qz8UiEaRpuk23mzQGJhkySMQu0sW3NLjbkjPAIeVVMRObo142a2fc58fClTgqtN37+R9PfDXxJH4y0m01aMQSxWEhhWa4gK3DyLhCd33V4xkgcnrxXHfEz9qTRfDNzf6R4d0xde8VXV0sc8ttNtsLB5GVUkuZwu1SSwGxQz/SvG/C/wL8d/GfR9Vt9Qu7LwTYTRvFNa6awub27fDANLNx5cZ+UFUxkDrXs3gPwvN+zl8KLXQ7CybULS0uWWWy0u0SAIHP32V3+fpksDk8HBwc+5CnyuzWp5Tk2+ZbFnwB8HdLuFtNd8a3c/jPxTFMzpcXUMj6bp/BKm2tyCikY2+a5L56kV+WP/AAUM8eax4y/bV1hbDVby5jhn/si1iiBDxrEVj2qoHV2yTt5JZs4r9Uf2lNf1/wAF/BjxBL4JtW8Qa21rHbadblGEkkkjKgZuOQrSbiCQCEbkda8V/ZO/Ys0b4G3Fl8RPiHYnX/iVqc0c891cyGYWV27Efu9uVLkHG8jgjjArbD1FC9R/cKpBzagupmf8E8v+CcP/AAzzLZeLfGZaTxROm6K1jt45k0tRghg7Z/eZCkuBlckDB5r7IsNJkmvZIIypXcRtRULs4YjG7gbccnj0xU9rp1y+uK0kN5ZpEwVJBhYJw3IyCc5AJyBtPK4JrMZJbfUJLqzaGNJcq8cqli7YyH4IywYckjpxXPOfNLmb3OmEIw+E6fQdS8MSwXdrqeiSXt0y7ILlbry8MRjBRgQwBJBOQSAcgcVWMg1FYY7YJFIWEkS2+S0nBx8vRuucAVzccsL2U8csccys0cskl0gDSbCQvXJyoHTv16811975PgwJHI95Z30ioygnbJFjbsAJ+6DnGAee9ZJWdhSMV4JbzVVhjWZ3jMivbCVg6EAlWzztHsea+cPjrPJpX7eHw+aO8ls9QvfCepWM7WrBpFZJY3jBAyMjORkEcYwa+jr+waz0m5liuJTO26Xy5LgR72I+5nHDH1Iwc14d+1O1vofxg+DnjJI1W0tPETaJcsJBuVbyEphyvAG6NRnvu4xVSfujpq7Ue56No2mrd2UqXEM8V5AG2zLKIkAIyCAejDHUjr0xXkf7Wf7B/hb9s34a2sTa5b6d4h0mQC21L7IZJCvKtE/T5MDdy3U5U19Ba54HGr61cRaikNvZwsFsVa4kZZI9q7t8eBjLHHGcg+tYWpeFbbwroaRTWN1JajbH9pggZlRlPRlBOxQFIySRz1B4q6UpKScdzOpBWtI/Ojw//wAEP/Eul+IzFJ8QdCtY4mRoZIrOWSXBJwwXcMdAcgnrXSJ/wQUkurmK91X4oRz215Jl5INNzJL83LKTNgn26+1foEmlNaXzXcd5bNcMHZlRj8v3SeOWIOOSAR9K8m/at+JcXwk+AnjzxXp6XNvqKWcy2DtcZ2ySbYlkADEAksGGQOD0rpp4ufNbmMZ4eCjsfBH7TvwF+Af7C0enxlvEPxL8X3EzhdLuy2nWNskbBWeZo1DSEsSFVHAO0/Ma3/2d/wDgqv8AF7U7e10nwF8L/BDaXosDJFpenWNwRHFzkKolG4464B6kmvIPhh4h8N/tneLJtB+LXiD/AIRzU0tZZdL8UvLvCyKqBYLhXYKY22gDaQQw4xzmvcf8Ezfir4T1u21rwnfeFNdtrWYSWWpadr1vArsh3Ky+ayNu6HAJ69TXtSouUbyVzy41eV2joj7x/Z0/4KyeFPij43TR/H+hP8PNbaZYnWCMDTpJGb7j71Bg7YLDb69sfXd3pNtErXV9FcpZFlhJhnR2QuXKoFIB5A4HT5SBXxb8b/G3gT9qD9nXT/CPjO88DeD/AIxrNa2V5LdsJ7jQSssfnOZox8yPCGYAtsPmL82ckfXPwI+IvhDxl4Esz4KnlvtG8PRRaVa3c7GSe9S3RIvMc4w5cBWx6kcgYJ8itG0Oe1kelSneag9zzb9sr46ab+y98LbjXZJLh9Z1R0tNLtjM5M0nAaRlY7QipyeDnCjuK+BfFHxX+N37Vfh+4svCOia9qOkWpaK8urWJgk5+VijN90Lkcp/Su/8A+Cmi638Tv2wPCfgl4LjT0vBDb2McmC8Rublg0p25G47PyxX3n4m+Gdx8OP2aNV8KeCbW2ttSh0iew0pnRlRVMDLhQPlVyx6nPJrSlWVCnFpXcvyIq0ZVajV7JH5R/sH/ALUVt+xP8e5/E2veC9L8XRvay2Eun3sssHklsbmR4+VkGcZKkYJHNfY+q/8ABwRosV9HY+GvgN4Ag0hBiSC8up5Z3zyQJl8vbx04P41+buox3Pifxxe2WEhkM4tj5p2tCdxXk9hkc9T14r9ef2Nf+CSXwW+J37JfirTRo91rXxEvtGkuNL16eaRIo7tUZo/KiU7NhcBSGDFhXuVI0LRqTjueXGVRXjGVtT8wfib8Q734zePtX8Vy3Nyt5f30l5xISbQl9yKmeQEAUKSP4Aa6/wDaN+OWpfGP7J4+vLi4vL7VHgsb4cgWF3DGPu84AlAMqepaQZJQ19O/Fz9hzwp8cP2QrH40/CzS7fwrqPh2B9K8c+GYGaWC21GILm4jVmzDHIu5tuSAdoABzXxZo+vp4QvZJZ42uNJvVWDU7UcPNDuDZQnhZUxuUnoyjggsDT5XLRbbEvX9T3u6+BmlWv7OFt8TtVubKe91bTkureK4tiyRFuNiqejHli395uuK8i+Hun6Brfi7Tpb1ZrvS7aWOTUBEQrysfmdEbnACkDgg5Br6d+HvwP8AiF/wUI8S+H/hN4KgVPBeh2EMNvesghs4rVkCpczzYOGZRkoMMG3LtyrY9e+P/wDwb82X/BO/9l74i/EPxR8Urm/m0p4H8PnTdKdre4J4eO6Q52b5H2qysAqruOS2wcqcqLXNLc0dpxSj0PIvh1da5+z54tPj74Na9rdjFAS7wwyj7dZRnDMjoMieDB5yp77h3r6S+GOp/Bj9v/xRPJ4h0Xwx8O/jTqaJA1z5TW+ieKJjjJZefst0wCgv0Zj/ABZ2j4BsNV8WeGLuGe0uLzw3rc9lIYVlZlWeKdMeZCwPQhuCpOCvQGpf2Y/2c7LxB8PtR0qw8QqvjaK7M/2bULpVW7THRFP3SeTuy24kZ24Fem/ZV4qMlZ9zkXPTd/wPdP2wv+CdesfCzxxqul3Oj3sEunIZcSqrsyY5ZCCfMTpzzxk5ODj4j8W/s/apaasY4pi1ui4iG7IRdx4HoM547Zr7t1b/AIKafFHwj+zbrPwn8XWNt4ikt0+y6ZqGrRsdU8P8qrpHJwzqU4AbOCQMkcDxj4MfsZfE79o/wlJ4g8JeHdW1jSorlrQzwoHQSKquy5PoHH51McJKGlQc8TFn6ba9ren+CdGe/v7m00yztmUu8igZJJwMDq2Qe2TXLaP8cNK8SQsYIzZ2k4DLcF2jkwDyVx0JyD7Divlj9tT4/XnjX49XOjxyiLSvCs32aG2xkTTrkyOc8cOWXJ7JnvTfhn4gv/FclsoicIThYlbjOPmPHbP8q+eweW0lBVK+t+h7OJx0nJxpO1j788EXvhPU1USaykNypVBJNMoE3HUk45z0rptT0FtNtxOrW17FGu3nad5xkAdjkHHNfJvh34fJrFq8P26xtpgCAWk37Tg4PXkfT6VlS3/jP4P2EdwdUaG8csWa2mBtZACSAF+6RjBAxkBupruq4HB1Y8vKkccMTXi781/U+nLjxHczsBp0AkCsB5fIA555A7DtSX3n2NozWsEN1IZd+65DbBgdEVBgZ9etfOvw6/bVtpfGEUWuW8drqyxNvYMUhvVHJBX+F8c5HGPevoG38a2RFt9p1B4LLa0yqXOxhx8qZPG4Ec47V83jcDKjVVOnqnse3hsZGdHnmrNbnTfCvwr4m+IurNGltKm1B5rSfuraEkk/6wdTz0xuPcV9B+Cv2OtCijmudX1Oa8mlYnZbRrGoB/hy24nB9MfSuF+FvxPtZtKVYTFbW9qM4Q8EfXvXtnww1SLxO9sZJWht2YMCj5ZuO49K6KeCSSb1Z5tXM6jbUXZHL+Mv2PfCl/pzPp02pWt0qEJIZFmA46EEcD8q+b/FXw4tfBnxUtdN1C5uLXUoreSSG6aV/JKs6p5mEYLweeQcbq/QDV9O8OaLbrcXLrDKozIGmIyPcZrxL4+6H4Z+JGnXEemalp0lzFHvWOOVWkjJU4GOTjpxjsKeIwbmrxQsNj+WdqstPM+adQsj4duZYhc294sOQbraoE+QMkgDIyQDxj+lVZLu4LMwumm0/aCLdQAQ2B+83Zz0yMAAYNMXwtL4YsfJGyW4nmkMyrkOjAZycgAjg4ArLvLCOAmK41eYXsTrN5dvhJYlB53KMghjwcjt0715DUlJxkrHtwalFSTvcf4z1XVYNAtrrw9p63d1K4jQEhIoVz88mDjkDoO5+lfAP/BYf9tD4keBptI8EaXpmreB7C6hW5Ot21wYZNXA3K0cTRscICTuyQxKjgADP3xq/jB/C1mjTACCWUI8hkVSVY5BXqCSeMEj17Vyfx6+DHhz9pz4Pat4Y8TWL3kV9Ext5SymezuAmBcRZY4ZTxzgHoeOK6MHWjTrRlUjzRRniKLnDljKx+AGpeI7641CS4u7i5u5ZSWleaQyNKSeSSeSfc8+9dB4U8Ty6FLE0EpFvK2BlQ4BPUDIPNbX7TX7Ouv/ALNnxQ1HwvrsQaS1YNBdKjrDeRkZWSMsoyCPTIByMnGa81huHtDLEQFjmXBI6KT0NfUVKaaVSGi/Q8SLesJLb8z6s+E3ieTUrOK1EqPC5VCchEG3HI7noG2n+GRhnjjs9e+J2mpoc9tdafIdRt8IpYMjshjGW3E8EjaeVyQw9zXyX4J8cXfhaSKZJDHt6lSVZuuDuHIIJJGOhNer698TtT8bwac9nObqJIjH9nuHWN1kJ6x7sjPKg9ztGOc1xxwa9pzTXus3li2lZPU63wH8O4/jPZ39jdyWZNoGWNVJWaNlwdyk9Tg9TkEZBzXK+E/2kfEPwa+JN7pmr311byWLrbyrFlJE29eucE8Nj1OepJOl8J7nXPDnj2zkuILnSizfPNeIVhCDAO9hwVwOg6jJqz/wUk+GGjTXNn458Jaho+qwJCIdVXTLoS+SwO3cyjBAzwGxyCveuhU1Tnyy2ZhztrmXQ+p/hj/wUEudT8K21pZ6rf3tsP3kqM4VXkOApwuACD7Gvrz9mb9qa2bwxPd+LLu20i0tx+6uZbnyk2MDkls8kkdDzwa/BP4b/EC68O38U1ncOHyoaMnGeRyMd69h+IPxz1D4ra1pHhrU9Vl0vRi6id2YlIz9M4LdetXLDLfZGftJLZXPqT/gr4PhZ8Z9Tk+J/wAKfGWn6v4h00CDxVpFujRvc26/Kt8mRiQqSI3I5K7DjCMa+J/APxIiTXrOaRVureMowhkcqpwQSuRyM+o5rofi1D4P+GaiTwhrepa1HPp7w3Ru4BGqTSIyMsbcb0YMRkopHONwJNeF6Clxpd2ssBchSflYdeemO/4VjPCKUXyanVRxKi1Gex6d8WPEuo/DrX5dLtrm3uDqkC3CFZfMNqkgyo4PEnt6Y4r7y/4JueEPEnjn4JyaZp/jSx0fXV8uW4gn0ZJr9YZMNHJ5kjjMZB+XC44IPqfkb9k3SfB3xk/ad8HaZq3hG9v11fUI4buOTUspMShAVUCIQhcJkFj8oIznmv1Y8ffAWx1zxTovinRJ5vDeuaAI4FuLFUYyxABfszLwrqAMD0xgdK4K7hSiqfLaVjpinUm5Rfu3MLxN+zR4i8I2Vs7/ABS8VQWl64a5ubCytLBU5+dwVQngDBz+fSqPirwR4s8D6Ej/APCw9a1TT2kVt8mlW0122CGI84IOCuedpbGa9u1fwdB4vk0yZ7qdotP3R/ZmmVVaUj7/ABklgMjGQCD0JHCQTTyzypdzf2dGFKCdW/dXatk7SoOSVODz3J5xXKqsralukl8J8r6x8QvjF8AtNj1EWNl8TtF19WuLDEAs7nTpVjLANtUeYpQZAOCSpr3L9mv9pnwl8Y9OisotTt59fSJPtml3gMN3ayhV3oY5MMduCcgdsgmvYv2Ndc0T4x/EO88B3ukaRGNC1O4nvbyVxM89vtjkijVWOVIUnPPOTgECvcPiN+y98J/2sfH1pBrPgyy8NeJfDJVPD3iKBFE9tKPu5YACQEtkxuOOCBXSrVIqEo2uc8J8jck9EdN8If2J9J+IvhZvEWtTvp1/qUezyrV1kWIKdodlXChiOoxn1NfHv7Un7O/xh/ZK+LbXUul23iHwLqc4gjv4SWgg3MShlAG6M9Ad2c9FPGK9r+H1v8Vv2JvixrB8VX0GpeEZbtRZyRPiNbdyMHnuM4PGcg5r7G8I+JtF+MXhYnfZX1pdRbbi0kAljkVhkjBznPGRW88HTsuQinjJ398/NzSNSttSMRsLZLp2AV3MjRmQ4IZlJGd+QemQfQ99DUdJnTWba7uIprqKPMwikYFBKo4G0gHIPOACMgcCsz/gpZ+zX8Vv2WfiTZ+J/hv4Y03xP8PNRuFba1+8NzpzsAHikLfKQQAI5CwxhQckDPlXw8/ar0K+N6fHtp4x+HzWWIbu5v8ATJvsMNxn7rXMe6PkBj82D7d64qtFp3O2FaMkeztbWbwzyx+Wba4ffubBdPlG0A8Y2lj78Cvnn9v1Q/wR0HURPcW6WXi7SHVdqjz/APSlGQR9372ec53DjrXq2mfFjwf4k1S3tNI8R+HNUM0ZkCQX8cpCtkB9qkkklT+GOBmuP/4KK2OkXX7EeoX8D6hb6zpGt6bczoVRraREvYi0gxypwxPOMc+1Ryytpsa0pe8mj3PxJ4gjivhcwfYrG40uIR8Bo2OScOWznJ2ocYxkcYOMWPCHgzW/iXq15psbBYbZDctdyKBb24XAZpm3AAqytz15XBJ4HG+MEa6jN3fC3ZreBXZlt1ZZVGWwrH0POW6Vr/DX4V3v7Yf/AATo8U6l4S1gN4tvku9SisI7uW3uIjDI6pBmJgHjkRSMnHzvnoMV04PCutJ2dktzjx2J9lHbVntPwe0L9nL4sWOoDRfHdrear4fuhp+q3lxsjtpLgYbbiZQGzyAVOCA3JIJr42/4Lgfsn+Ml+AF/L4F0SXxjo1zdw3El1ooWZra0VZHbdCpL7A+z5kDKfUYr8y/iN8etR1Dw82jSJFYwiVWltIIBBBaqnCoqcYI7k/NnJJOTn61/4Jrft7Q+Nfh7cfBPxLqy2M8zNceDr+SQRR2t9xstmkyNiu/3GztUuQcBsj05YWHMmo2Xc8+NWoovmld9j8xtT8E6vpV5cEaTqiKrYG60lUL+JGBnk1Loeu69DKlvaNqcHzZVYGcBTkZOAPbng5r9Qfht/wAFM7bRfjVq3hr4qy+JLPQDqVxaS/ZJ2i1Tw5NnDBMEZRXDAxtlcfdwev0d8f8A9j74ofFzwPFrXwg8b3fxO8IalCLmA6Xq4EjoV4V4XkDbxyCAWGQfoO6LvLlUtDn5mlflPxq+J3i/XvC/hextL/xtFqeoSxgLpEV3cXTW8Z2kNMT+7VmBBC7iygDIWv0H/wCCcnx6l+CdjpPwi+Ifh4eH/Ed9CmoaNPuE1rrCXALphgcpLsXG3ODtIHIxXCSfBH4yeIvj/wCEfAXibwx4s8Nr4p1mDSTPqdrMEjaQ8uDIu04RWcAEjCtjpmu//wCC6/xP+Gvhj4kzaDpep6lbfEbwBd20+htbQeasYjVMJMxwVMgRXJO4kru7tnlx1DmiopXudGCrpScmtiX/AIK+/DGXXIvA/wATtC1N9AvPC93DZXmpNKwa0hkmXyrskbnAilJBIBIWTpXBr+z3+218JfH/AIZ1ue/8TeLdPvZkntEPiUXNhqKBlOx45JFxG6sPvKuQwI5xXA/F7/gsx4ij0RdFg+H3hxoru3jk87UriW4F3HIgdtyjaCCWbIJIA4xwMfpT/wAEOfjbL+37+w2bV71rfxT8NL19M+woS9ta25XfaGNXYsEZF8vuAYe9ctNSpU7VUrbHVXcKsk4Stc/Gn4/eDPE/hX9svxPoWteGL7RPFtzfTSalo8cQZreZt0zBAhYFQvzZUkY5yRzX37/wTW8X/EDUvid8K9W0Px7Lo3hLQbgLr2jWyp5t6fOb92SRgxNHs53Egk4XnNeq/wDBwX+xDrvj34a+Fv2lPAH26z8e+AjFp/idLDet0IFkCw3ShcENFI2w7edjqeiV8Hfsb/EbxD8Avi3o9p4ghNldXTxR3KcHbvXMcvIBAO5W6DAxXfGpGtTcEclSLjJM/UX4nfDHwv8AsOftU+Jr7xQsUv7OX7R8E9hrkzOUs9DvnDSK74BCAsXZXPQSOeiCvxe+M/h/TtA8WaxaaFqg1nSbG8mgsr/yTEb2FXISYqfu7lAOO1f0ZfCa78N/tkfsq33grxRDHreianaNaXcZyuzPEciMDxIjgMrdiM1+UP7VP/BI6X4GfsmeI9X017nVfHHwj8QTS+J4U3hb/wAPXKobW9iiyQAgXcSOQTOrH5KdDERldy3RnOnyrm6GH/wR0/4KHn9nS61Lwlr9/JF4fu5HvbV5A8i2MqrmSI9SEZQXHUBlb+9X7rfB/wCPvg74u/BWE6lqWk+IdJ1i3dLuymtzcW80EmcDkMkqMvPoQe+K/lW1O0m8Lava6jpl1LE6OlzDLGc4YHcrD3GRXvX7Kn/BRzxN+wz43028gN1qvwi8T3RkuNHhcrJo9wpH2lbViRsIL+YqZCvHImQrfMDEUbtSQU1Zn6jftz/8EQrDwv4Uu/E/wf0+fxN4Au5DqFx4QhumN54e3HdJPo7ZIKYbc1qwO4r8pJ2pX5h/EPwrJ8FPiVBb6g0plMK3Vpdy2strPtkGV8yKQB0baAcHPqDjOP3O/Yv/AOCkHg348/DUa54a8R6Z4h0yyt0iIiDR3M0gCZjuIif3cwUnqozt6kHFdD+3v+w/4V/4KWfAiQ2Om6O3iuxjEmhapeF0e3IcM8EjR/NskVSpzu2F94UsMNNBqlK9TZm1SLnHQ/HLQ/HXhz43+BbbQfiFZG7jAVLPxBY4+26fIRgB8/fjyeQwP1BrzXxX8GfiL8Itbl0rw/d6xqGjyBbq1vNGu2S2u0cDD7Qww/GGBGQRjniu6/aE/Yn8U/BvxLq8WmaTrWh6tpRaTU/C94xku7aMHCz2zg7bm2bqrof4WH3gVHlnh745a14d01bW21LVI40JJVJFADdxg9COmMcY9a9GjjlbXU4K+ElF6HE/Gr44Rz/tO+O9SuIfkXXb4eRcOQy/vnGDg9V9vSrGj/GzVPGNlLaWPiEaHo6MA0isyu0m3aERYwzuzf3VUk8ngAmqP/BVH4Daj8Fv2rPE1yYZI9K8WXDaxYvjCuZWzKuezK5Ykejg1t/8Er/2c7b4q/ECbXdc0uHWNL0dhHbWV0+La4mxl9wx85UFRtIIJYZ4FefhpwlQg0+h0104zkmtTY8K/AHxd8RvDTeIbG58cyoqf65NRgjUPtJ+RWnOSAOhaM/TqOB8Q/tHeNfgbPFDH4m1PU7QorTWOqxSK8QP+yzMCv8AtxOw55x1P7ZaB8WdX8GaFaR2htYVtY9sdnbWwiSNOoCqCABnnA4r48/4K/8A7Nq/tBfDOTxLofh+1s/HGlZuERI/J+3wkEugB+VnCkkHO44wScjD9p71/kYxUm7s+Jbz9oL/AIWN4WsdTtHhiurMlriMHy3jOfUnkY5HNe8/HT9qvUtF+LOhWCXRgs7HRrAjGSGMlvHK55PfeOfavzn+HNhqviXx5ZaDp4ZbvVbhLQQsfLV3LBAD6dce1ffX7W37LXjDxl4O07xjaadpUur+HdPhstQstKlklW5tYkwkqbwGLInykbQWC5HesqtSmqkHLta51qLlSfL3Pqz4FftSwa9bWiwaiyru2EB8eYR1VgOgGa+svBv7VmvS+HJrXwjoh1O4tPkn1WeQWul2AwMmW5f5cjuqbm5HynNfg78Jfjlf+GL6yW3nkMBuI1cBtrFS4yAc8ZGea/Qn4HeI/FX7ePxl0vS4bi+sPhx4WZEt9Mt2MVuxX7qkDqxXk5PH/Aq7HRW55NSL3PuqX9j3Uv2tdE8/xn8Y/GN/NcqSbLwxdHSNNUHnaHMbzSDpgkr9B0rxz4+f8EhP+FXeH5NQ8E6D44uL22AkXUdD8eXEmqAqPvGG7Xy5B6qGUntX3n8G/h2ngPw3ZWtoYYUg2iQbMDYOw9P1r0NZre6BUshjIxnIP0HPNZSpoE3sz8uv2YPFeqeOPD2p6V4in1C91bQ5zYXJvrZrS+ZSpCieInKyDocEqc5BINehz+F4NNv7ic377xCka2kzs6uV4LBQOo4ySckcV9V/Hv8AZrtvGdrPq2lRxW2sqip5iIA1wgBxGx649PSvji/FxoWq3en3EM9vfMshuI5Q7SeYMZJYtsyFx8pHTpmvlMfQlTquTW59VlWIVWhGN9VoUwdO8V2F1aEQG7smCGFcGRGQgEMRwvPOOmCMDrWmNAtxJH5lxHH5qbN3XeP4kHAJOPSsOL7Nq5l0x7iVb5oPLmkZyimNlHzBvlOTz0PH4DCJoK23hQRWWpX9wLF/KS2mvpZTKu0lQznO5cDo5PWuPrY9FM8L/wCCjn7Gmn/tafCNpNLlig8ReFxK2mXMiiJbhgQJoHON3zBVwezAdia/FzWdHlsryWCXKvEWSROm0hsEfnX9Den3NxqBhhaQC1SFYntw5MSHGMA9xjIyOMEj3r8/P+Crn/BPC++1T/EzwhYSX806H+27GBNzqNpxcqo68YDADjhugOfbynGOH7mb0Z5uOoKVpw3Pzh0rWPIt2trlSqn7kmc7OeldZ4L8YXHgrUoblkWe3jUvENoOz1wT0/CuQv7IuhUgKR9709KLLV7nSlltgWms2GHVhyPoe1e46aWp5EZuT13O50rW9S+O3juHT7zWF0uwYb9zOSkSg9lJAJ+pAql8U/C1l8KvFk9noXie28S6XcwvE89v8pYEYKSLkjPK85Oa4jekEskkMpVZARj5g3PXGK+kf2F/2cvCn7Q/hHxlZ6xp+rpqFqsUlrfQkiKKMbtwT+EPnBIbORWNWagryLjSVz5YsoZ9KmjmiIDg7sYyDium1HxemsypP5dzFOQBIoOUcgdck5/CvpKz/wCCUXxA1DxuNOEmkW+mlh/pc9wA6oeQfJXLkkbemR8y8jkDu7f/AIIxeI4fHkdl/wAJNpj6KoQT3wjYXKvj5lEKkjrypLdCO4IE1MTTUVdhCjUcib/gnb+zvpnxy8B3uleNfhvLLY6hdie312aWSCZYlQDbDgbsrlz8uA3OT8or2nX/APghd4GvtQgv9I8c67p+mvdKk1vNbwzsiHk7Su0jHqwJHXBr3zwd4Kvfhrp+h+FnspPEXh1rCKK51O/uRJexFQQE8nHy9FOQe3bnPr7SvY2z2FpsC3ByA2x1Uqc/KHBKgA8gHBxXhVcTVjUcqUrI9iGHpygvaanhvwb/AGJPhH+zN4q8N3WhaLLd64bj/RdSu3e5uXOzDFYztUfLv5AGNvAr708O/sc6R428JyNYa3LZ6m6KEeSNFtWY/wDLPj5lB5ByxPJPNflL/wAFLv2rYvhv8WvA2l+HtWhj8QabbTajIIggtnWVwqIzc4ZvLYjgcZ9Qa9r/AOCb/wDwUC8T/E/xRdaH4y1u9sba6ntJZLeCREjjgiLExqzD5QxOSQSwxjNdMMM5pTqatmVWr7P3KeiR9WeE/gzq3hHxSdK8Tm60q6hunLSRRK32qFiPKTJJGAB95Rk9cjoPfPip+zD4G+IXwmn05bm40fW9RtJIbfV4o2mSzlcbQRkkZBI+UqRXqPh6w8G/HvwRps0SQTyW3NldM4aWHjjYc/MPY8GvnbxR4v8AE/wE+OVvpHiOzmax1F2+y3RjxZXgHOQTwsijhkOG7jPUddKkkrTV7bHnzqSm7p2PxO+MV78Yf+CWH7Xc2kfE+41d9SlkN1aa/bTOqa5AW2iVJRg525HXKnrxyf0N/wCCe3/BTdPiPcQ2niD7HfWdpKXhnuJTLN5RXjc3UkHucnPevsv9qD9iz4Z/8FE/gG3hnxvKl1a31xJPpdwFRbjSJfL4MBGCrZOcA4wMEY4r8Bf2tP2VPil/wRY/aNhsby+k1LwreSSPoWuQIRbX0IPRgw+WTB5Q5HdSRkh+501KXM1qf0qw+KvCP7Tfw1uNB1K3tdZs548KjIBJHk4DKexGeCP16V8qzp4w/wCCePjG8l1HUJdb8ATXIOn30bbn09dxXyp1B+UqflBPytxwCMD8zfhv/wAFm7vwv8PLmU2t9cqbWSW4XT2ZSy7Rglh9xBlmYjHQDvXN+K/20PG3x9eaQ+Mtf0Sa+KT2zW115lnIytujU28gZSnZlBXdkZ3EcxOM+ZWWnUUYxtd7o/S3/goz/wAHDHwh/Zf+GsugWmkt8RfG+v2O/wDsPzdlhCjghWupOSqkD7iAsduRgc18P/sM+PIP22fCfiH4iappR0nV7LWiI7KTU7660xYzEo2bJJiWwp25OSR1r4k8Z+KbXxR8ShoXjv4P6Hr2u6nOfLvvD9xPp93csWwGVIi0bMRtGGjHIwQK/Sn9mr9mqD9l74d6Ja6NaWdpbXll50636Sf2jBcSiNijPGSjBFDA8D7o6Vhi1BRs17zOrCuo27bE3jL9m3wH42luNVuPAuk6lHeIsbXbWwhukkVwQwlVPMJCjBJdSMLXOfE39i3xP4z+G914T8JfEbxKPD/iS2+bTdbt01e1s49o+RJyRMMHBUMzYKH1r6ATXL69tYVmtDAsZkYW4nDKrFvvAgBueMqemOlVLq8120mt1sPLlVt0U3nSmEwpjIePqWUjjbgZxnjmuJVGkkmdns0jxH9s/wCP0H7PH7NMmktqU2qeJNUszoaZAXyHWDaZmVjuUYOQB3r6j/4Id+MBpmi6Roqy2CWkXhhVfynY5kO2Vgw/vDc2f/r18I/8FO/EWk33g/wzpV/q1h/bq6k8iWJLC6uLdoiGlK/3QQvJyDzjPNes/wDBA39obUtU/aZm8B6lczX1xcaLcNpjSHJUhFVk3dSuwZA64Br28r5fZpo8fMY+82tbHzV/wWx/YG1X4Nft36nJ4YisLbRfiC8mq6TbyzpBGZcfv4FL4XKyKSBnpJGOtfnz4h1HWvhN4yMV5aXelazpM+2a3dGQxup5Vl7H/wCtX9CP/BaH9mEftR6PrNna3ek2F94D1eM6PdX9wtnDF5yKt0rSMehBVsZP+p4BJr8/vFnhH9nr9mi/tZtY0rT/AIy/EiGEwveTQtZaHA5JIJt4yPtDDs0hOR1QdK9JRkvdWxwUqkZxTejPmL4I/Ab4qf8ABQn4k6jqPhPwpqfia41a7a4vdRytvbW8rcnzJ5CsQJOeC2T2zX7Lf8ErP+CVPi39lLw7PdfEv4lzRxToTFofhe6lY2suR8xvG2BW4IPlgg/3uOfz08IeOfHn7U3jaC0TxRfaDY2SYtbbTYzaWemrj5Y4IISiqDgfdAx9ck/eH7N3xh8RfCn4XTaJ458bvrUGmYk+33YCPDGFAMZfILYPILbjgnmqeHlbcPba8tz7i+M/g3wd4mv/AATqsyvqGp+DrkXek6rfXkr3EMyxSR75iGAkISWQYcEHNfk3/wAHJH7CNn4h+Ing34weF5YTN41aLQdRgtYPOW4vl3eRN8h4MiBo8Yx+5HzZ4r1vUv8Agrr4C0rxX/wjtnJrOuWplVZtTlYLawHOCyZyzLtPJwB9areOP2uZvglZy+KdJuLea30i9S4sBPGJrTUJTho4QpHBYlBlcYLZByDVujGnD3djOMmpqx+JPxy8GeJ/hr4/vPCXi6yu9O1vwsf7Pms7lgWtmXnHBIx82eO2K+y/+Dez9rfVv2MP+ChegaNq8txpPh/4qQxaHdrdeZDB5szBrG4xxn97tUMQRtlevm3/AIKL+OvFHxV/bU+Ifibxhp8GleIdc1V7u5tYCTFCGVRGEzyV8sJgmr8Xhy/+MP7K+jeLNBsrubxH8K5zZ6rNACZfsLM80FwcDIETZTJ6AiuDEpSpqK2Z6MLqd2f0+eI/iLqmk/ES+08paPb3rBsXNqYo3JAAOCBuIOBnaAQBX45f8F7ta8V3n7RVv4m1PwVpXh2LSFh0qXVLO/e4l1aIsWhuHXYqx7DlAOTjaDwor9Lf2Df2on/4KGfsU+BvGtzu1HUpFtdL1IWqRfadNv4iIbggHGYyWEmCRhZVx0qn/wAFO/2b9K/aV/Y7udbslivLuxjl0rVFEIM00LthZSvOGSTa6t1AfrxXnU6zoySj03O2UHJ2lsz4o/4Jkft66b4S8HSNr2sW2iaZYMPtVzeXXlxIvABZiQK/RH4o6voni7wVo/xh8M3Fl4r8K2enPp/ixbZ0uLbW/DVwT5sm0HEht2zKBzlFlXq2K/nj+FT2nhHxN4h+HHxC0573SnlGm6rHHM0Uy+TMksU8Ui8qcr15yshFfvd/wTS+Ieg6R8I9C8OaFbafaeF4LL7JbWMSl08gnlGV8lsknJOScnOcmu2pHlftF1OR6S5ex+Lv/BQv9iPWv2Nfjxq+hJBcXfgO6mOoeE9U2l4bmwm/eRxs44LxrhT0JC7sYwa8J0jTk8T2OoeGbyWJbPW5F+zufuW14ufJkx2BJaNj/ddj/CK/Yn/gst4l8EfBv9nDUPhX4lubqPxPpV0t34CWO0cw3+izMRHE8h+VTaFWQHcGxHDgYcgfin43icTOkQZDIvJXgjgcce4/p0r0KLcovz2MKsZX0Gfs2ftU+Pf2Ifi6uu+F9Qk0/U7Cc299YT7mtb7Yw3wzx5AYEqw7EYyCK/oV/wCCYf8AwVq8Kft4abDe+Gb2Hw58QNPg8zW/B1xKsbXYUHMtocATLgZycsOjY4z/ADw/FXwzN450CDxfbxoLoFNP1WFfvtcKhKzgYwfNQMT3LRSHkYrifBnjrWPhx4psNb0LUbzSdV0qcXFpd2krRTW8g6Mrrgg9vxNYTg7cr3HFqSuz+wz4zfCPwB+2t8Pl0rxnbnTNVth/oWpW8ot9T01zkeZBLjIBJXcpBRgMMrcCvzM+Nf8AwRa8a6Z8R9RRfhtc+Pbd232+uaBrkGlxX0Z6NNbzSAx3A5D7CUbhlxu2ryn/AATA/wCDhuD4s6jovgz4v3mnaJ4okVbZfENwAlprTcBRIQQsEr5OTgRsVHKkmv2G8HeOZtY8PW9xGl0I5BlQkSyoB7E9q86tBxZ1U6iW5+MH/BQf4jfA/W/Acnh34naghu5c/ZmskEuo2UrblWaMLkqNoBbeNhBC8niq37CPwNsvAPwz0m209LqRADOl1PH5ckwYFyzx84JGSQM46Zr8wPg74Xk+L3xy8P6fePJO2o6jGbpnJdim4NIxJ5JIB5z1NfuV8ENAk0bw3ZQwxSJGkUYKyrtyrDBdiORkc4yOtXSwbwkeRSuTia6rtSt8z1fwj4S1BNFsJbpoDdXiqQSNrgluANwwRj8aq/Fn4Hah4l0Sa3vSsvmKWBK7kkB4K5PPTuO+K7r4f6LJa+TFGtzew25O0tMQG6ZAB6LjPTpXpP2AyhYIoTJGW2Km0nZx6+gz+lTKq4q5yOHmfzo/FP8AZN1L4R/8FL/DNnZWpbTdc1qG8tdqkrEUZWmVuO2C2euGFfo34RhvLGSYTW1wbbyl4lYGSQhQN2CA3HzY4xzXqn7ef7PcMOvW/jPSLS2bU9EdmG5AwIKAOFPJBIJ7Zz6jivyX/bK/4KveKvipa3HhnwhBN4U0yBjBdXscrC+vWVucMcNFGWH3R82BgkcrXPiKE8QlGCt3PSwuIhTg3Pco/wDBSHw34O+Dn7SNrP4W1bRriPW1W51PTbOVWbR7oMFfcq58veTv2nBB38YIr9lf+CXnwq8PeBPgtoc+lxBori3S4aZlAeZnUMWPuc59unQCv5qdXuZb+9aWeSWaSQl2Z5GZix6kknJPvX9KX/BIbWR4g/ZO8AyECUvpFsHLevlKD+ozXt4anKnRUJO9jxsdUTftErXPrfVrjVLx0NnNIJRjbGq52g9Cc9PrW38PdAvdHnubm+u5XE6jd5jB9uPQU/T7KbTYNyMiQjJI5Z5m9yeMY7UWWulbxCQAqMAQAc/nWbjre5lGelj0zQUXULNAsgmiI+8O9eJ/tffsvJ408O3Ot6NYC41e0jaQ269boLkkKOPnx0z1PFev+EtaWezUFiAcglj/AFrpLO8S6RlAWTaMfKckVGIpqrHlkOjUdKfPDc/LDUFgjCRX8bgqnlKjRBZE+8uwnlskHBx056iszSNLtvB3h+HSjLFClqhiV3LFkA5UEDdztyOWxx07V9e/tv8A7Oy6U7eNNHhMkKsDqNslsJiWJAWZV7HJGTjA68cmvl3w/rcup2+dQCWyxSbIn85mknCgnLLhSDjJ/DOe1fI4vDypu1j7DC4iNWKaZm6fFHa2gcJAJYUBELcY7nGBngZ5xVe2ie3hlC25aORtnlS8JKvOcHbjrjrmrVwbiXTtRudPtZNUktn3z2qukLIrOg3fMfugNzgFu4BqlNd3cmkTF4YbMPMhMaSNI3IO7cf4TgD5gePSsYKzNnNNWR8T/ty/8Er7f4ojUfEngi2h0rxAsryzWm2OKyvwTkqm1Rtk64J69DyRX51WnwH8Var4nn0hNB1IX1swWeGSIoYegyxPAHvkiv3pudCvYvDl/eTXeoSxlUdolTbg5+Rf9rB5BwfqelfIXxX062vrh7mxjuRZFfN+SERrER9+Nox0wQ3QZByDxyfcweOqRiovU8rE4ZNpx0ufn54M/Yq8e+OfGUukWugyRNZy7JrudtlpH7iQjDZ6/Lmv1b+EXwU03wV4B8OaakWiQXulW6NcwaSHtbaWUAgyNGvIUsDnceeS2eg3P2eZo9U8FI98IUEBZbSWJVly2AeWPTByNpGMjOAajsvgV4f8GapPf6PJeNe6lIXaWTUCjRGQFpgjNuYDcTlAQMnjGayxWMnUk09C6OH9n5l/S/C0uk6zY6i1ybu7jadZUvLZI7dlKbQfIUbTgAYJbgjPPSpLPwJLcQ3FqA1pc3BMYm85VeQg4YmQLt6YbqM/gK2NYmn0awuJJhDLK2GddjzmM4ADbwMhc5yTgDg18sfBr/goenxI8a+KvCup3el6Zq9rdXFnZeUskcE/LBSpI3DGF6AMR+vBWqOnDne3V72PVwOEWIm4RaUui2ufXVxPoPwO8GRz63qN/dFWh8t5lEhBZliUbgF3EsckZJOc5NX4NX0zxAZ3t1njSBwgRyUKlgCA3HzAKR04OTXwhJrGu+IPg14h8D+NPFw8MeK9FMeo6VO12fsevxwsHi/esVDRSFMbs7gQM+h9G/ZM/bU8P/HjXrjwppOm3Gn+IJLA3c5MTSQb4ioIaXcQCEZhvwMkDB545IRqzkpR27/l96O2rhqVKnKM9JJrT8/xPkX/AIK9/s26z8Ofj9P4u8+8vtB8VYe3uZsk2ciAD7PnpwEVkPGVJ7rmvJf2ev2mb74f65bQ31zNBJEyrBfAkOv+y3qvv+dfsP8AFvwJ4c+NngfVPDmu2UN7p1/biOVUUb05YJMGHO9cjDAnGOgySfxn/a6/Zj1L9mD4qXOgXTvc6dMvn6de+WVW8hPfjgMp+Vh1Br6vA1lVgqMnZpHymLpOD51sfq3+yT/wWlPwV8J3Ta7GJrqxt91kqSblupcBIokXOVVmbLE5OO3Bz82/Hj/gvj8V/i58QNRsvFmt3llNb3kqW9lZ2UItIlBzGNhJYc4OWZj6H0+APB/xB1XS5rK2WYsLKdbm3MnLKUBO0eoI7VsXnh618a6dr/jCbXdCW702WBXsprtY7q8WTcBJGpOXwRhsZK55A61dLA3q2n+fUiVaMYXitT3H9o//AIKq/GzxFrcMGkfELX7HTLGRriwksGfTLuJcrtd3hfiQhMEByME9MmvMLDxj8ZP24PEd7Bd6z45+IN5cq91Kuoapc38QYKBvxKxVWAACn1OKwbz4B+NvGPw5XxrYeGdbGhwja95HaOLYjOA6uRgqSCDzwQea9d/4Jg/tL6p8JPj7p/hxdDi1ZvFMsWnOWleFrdBvJYpnyyFG5zld3Aw1aSjTipOD2Iak2k1a587+HtRv/A/iCWyn+0QIWaC7tZMphejxsp6HHBB4zxivTPAPxF1D4Q+MtOsW1aCa0nSOWdppbm3FnznYcJvIH+zkEfdI5x6H/wAFYvhmPBn7Vpv4IEhbXdOg1B5EPE7hnRmAPQ4jXIyeeeh43vh1/wAEnvjX4n/Zkl8e658OfE1r4OjtU1HSNegiS5nFsxcYktUcz+XhC24x/JnJwDml9YpOEZydubuNQleSSvY1/g58Z7v9nj4lXniTS7LTvEmh+IJkkvWhCidtjFg0cynjnny2LITwR3P6T+B/i14d+NPgbQ/EugXV8+lahAJWt70BJo3WQhicgk/dIJVipHIr4N/4J/f8ErfGvj7xHp7anr0Phyy15mitNMLDzNTXacPiQfugTjBA8z5gcLX6aaz+yncfswaXoeheIbK4htxapBHA20RFEXC4cHa5BUckg5ye9eXjKcH+8jrbqd2Fqte5LqcSdVa1tZALN3uIwh85gWj6HhWU5K5x1rz39pT9pDRP2YvBE3ijxBcahFCwFrax28gkmklO4rDHGxC4XH3iQAvrwK9H8Q+GT4fli1C0vUuNPdJNjOyo8LgZLYUNkHDryQPlyAM4H50f8FuvF9xr/ivwJapIw06KwuHVTGyjz/NClhnqNgXBHY1lg4QqzUWtzbET9mm30PjP4qfHjxD8SPixfeMtS1K8vNTubgzhp3L+WnIEWOPlC/KAABjPevef2M/29NU/Z9+Ofh/x94VbToPE2iHfHbX+54ZQY2jZeGUlCrnjdkYHWvlLUVUwuBkL0Hc1j225Z42VijRkFT1NfROkkko6WPE3bb6n3l8eP2ufiB+1f44vdV8Ya/dXa3c8k4jBMNokjNlvKh+6uT35J9TXCWcUdxrEMk8sMYhIwXxhcd8Dk9/xr5p/4SHW9TvUK308mAAq7ieB7D+nNdf4a+IOp6XL/p9jHdLCMbgodvx4BFa0WorVmVSF9Ej638EftES/DDVrabQ7KF47IkJLNK8ZuN33twVh94dQfb0ql8fP2rtV+Kt3FDeXEGnWMKqHsLV5DB7sQSWZscZbjjivmTxP8fZbuJIoLdbSILtCq2Mn3Y8gewx9azfCol8f3UloL8WziNpAi5WN8Y4GO5zVqtO9kZugkr2Po74d/tEt8M/EtzH4WsV1B9YSO3WK/tYriZnBbIjwPlBJB4545qHT/wBuK51vx74bj8RyPqo0nV7by7Ff3drYxK48yVhyHmI4VcFQGcnJYAfItx4ivbXUmkt3FvJE5QMhxIh5B5PIyBVnwLp13r3iWwtLSGaa6urmOJNnJdmYBT3zyV+vSscTWcouK0N6MFzJn3h/wV9+BlxqWgeGviHFbaeNQ2fYdaktWLK24hoHb1C4dc4B5UHPFfFfws+K3iD4b/2zY6O0E0HiixfTL+0mhMy3UbgqFA4w4ydrDJBPFfsX4j+B2m+NfgjqPhG40vUbOzfTxpccc96Lw/LEh8zdkAlZEV8MFKsuAoFfjb468B6t8L/FEtjqltJZ3UEh2SA7klCsRvRv4lyvUfnmvOwNZSpOn1T0O2vG0lLofpj/AMG1f7cetfsjftN+Ivg54mtb3T7Tx9btLYWt6phktNUihYoQsmAplj+U+pRK/Vj4x3y6tpUms3GpapqFlq0bafrloxYC3Z8qpQgBVyBnvtav57viR451bXPA3w9+O2iaobfxf4avIdO1CWOEO0F3bENBO3UAthcgg5zjPWv3L+Ff7WMf7Xn7MHhX4k+HbKfSbXWgs11A4VYri7U7JUWb7gMLxkBcZIIPNROlepzRXqJtqDTPxk/ab/YG+M3wF8f+L/GOv2Oqa/4U0rVBbf2xNcedLPas4+zTOByqlSgOcAFwABzX3P8A8Env2nYotEttBu7uU31jOgidmz5sbEk/Q4xivt34/wB/pvxA/Y3vEvvCs2tf21AbK6iaclnjkZozOcKWGDtAGAScEcAGvw0+DnxM1b9l/wCP82n34aSTSr77NKBmNZIw2Y5MDsVOeM10UqirU5UpvXoZVIuNqnQ/b7/grN+x5Y/t6fsk2mqaLaTjxR4CQanYSRosk9xbgZuIO2SyDeo7ug45r80f+CvH7APh34A6P4W8XeAFaTwdrlhH9il8wyNsdEdWZj94/MwBIB2mMHkE1+mH7Hf7afw/bxpoPg+78baRF458R2Md5Z6E8w+2Th0LKi5AUFlVjjOcduar/ET9naH4sfC34nfs+3Qt3Omwt4h8HSY8xn065kkbyVHX/R7nzIu3yvDjjFbwbhFJ9CG1J6H4AfDm7s49Ru9A1f5NK8RxfY5pMEG0mBHk3PTP7qTDYHJVnHG415x4z8Gz6R4n1DRdShgsdb0qWSCfDjy7l1bA6fKCecMDtbK9DXq3xm8JT+DvH2o6VewGO8spmhuIiCrRSIxU57g5HTqOfxltfg1f/tO+DbmfSoY7vxz4XhAe0AAm1ywUAKydN00A+Xb1eMrjmP5uqrFcqqdzGLs7HzvOklvIVIliZG7HABB9/evtr9l7/g4B/aJ/ZR+DuneBtD1jQ9Y0bRyy2cmsWkl1cwRnGIhIJVJRTnAIJGcZwAB8iagqaky2l7CLbUY8qbiVmVnwcbJAeMgjG7g9mB4rmrtViuHB3AE8YIPtWKs90an6Pfsyf8E+fFPwI/aEg1TxCNOudMtxJBZXdtMzNdTBhuPlsqsoA3DlQOOMiv0++G17atb6dLcSIsUUawgAbG56cjkgDFeOeM4DD42htBM8yadb7ULM7ENIwYgZJOABgZJ6mu38H38Wg/2PHeXVjbLdSsjNd3Ih+UD+EHhjkAclQMjrnFeZRxE61NTqbl14whLlgfUfhDxLawXYR5LlkkY4X5VwBxxXcWPi+2ghkETMWhG1Azc4JryTwjqUB8lCgleYKVLL93I7dO30rvogBYghA6Idr8BSAe/0qpK6MLmf8arjQtT+G+q3WoXS2tnBC5nd4yyKoGSxABJxjOfavwS/4KB/8E3ddX4ra/4r+HkUPiLSNUnN+1jYkPcJ5m5naJQP3qbtx+XkDtX7/S2NrqenSWskB8tgUZS3ysDx+tfHH7Y/wNX4aazb+ItJtYl0pJlS8tIYggEROCwUDAKkB8qBnbjvU06s6aaiXTSclc/n18S+DdU8J6jHb6tp99plyyhxDdW7wSbf721wDg+tf0Ef8ELfEUl/+x34OPDrFaLG3Odu04/+tX5uf8Fkfg3pFv8A2R8QYp9SGr6ldx6VJBKwaAQpEzKUzkjsD1HIr7e/4IBeMkuv2TtNgeYKtjPLGwJxtAbNexgq6rUlM5swoOn7m5+qkeoSS6ScKFBGBnvXE6tfDTrpi07nzF+7ngVLaeKbvXdNItkW2tG48x8+Y49Qp4C+7VmRaeW1RX2vIpwpYj07k9T+VGJXY4eY7PwN4ldbcIrM4UdslTXoXhnUXWVpVjCKfvZyDn/CvB9e/aC8I/Ci/jtNU1e1GpjDLptoj3d66nv5MSs+Mc5xj3q5p/7XV5qNu8mjeAvEF5bRjcJ729trFSvY7A0kq8c4ZAfavOnXhH4mb06NSWqR9MRpBrmny29xHHJDL8rI4ykinqDnqMcY96+Bf2pv2eT+z743tV0TSTH4a1AO0V35257eXOfIIOCRt5BJ6DFekat/wUj1XwLcOLz4cmaKMAlrbxAskhHsHtkGcerY96zfEf8AwUi+DfxssZPC3jC71TwHqOopi2GvW6rCZP4GS5haSFTuIxvdSelc+JhGtHRndhJVKFRO2h8yahoVx4js4k1GZCI52dWth5e7G4KCDnKjg4zyQKu6rq40fSzHAEu3iOxI3OPlyVDA9Dg5479BW1468NappeuNpSrARCTiQSMEni5IePHUFdrDPZqwprcDRpUaN0ktAZPtO5VjKYJIKMvckHdkgYPGa8BRs7H0ikmtDl9SktNW8SWLPqt6xUm4e3iHmWk/yjBdtuwjgMASPbNeE/tCWtxpmrXR82OC0k+YpC2ZCOowgwfm5yM8819PyXFppejMZTd6jBLFkGNUDmRgdoAOAyqNowD0BNfK37S0k8gklaKWeRNwccxGEFuynkjJIHauig/fMa0G0dB+z+yz6c93BDcxxId8UcshmIUnJX5RkAkk4HTpzXovioMba0QST29hDcpcjypCHldc/I+0glcMSc9Tt9DXk37MMl3oMkkV7DZMjZmE0SsWKsBgNnnIB5A4B65r1C78Y2utGD7GksS6hl4t7mMJsXGADzyV+6FGc961qxdxUr21Og+w2niDRbiKRJ2gv1aF/OQpvhYYZDGvOcZwO/vXzl8U/wDgkr8OP2i/jPp8+g+M1+H+qRpGb1AkTx3UOwlZ8ZTyiNhy53DCjPzAmvdItRvtU0q9DyGGK2CKvltvMbNk7QxPQ9eh69q+Lv2mf2jtT0H9rjR7L4eXWl6p4ns7Vra/08DyppQpEoty8pCSlgQfJALqwZQTkUUnKKlaTV0dNFU3Ujzrqex6h/wQl+I+m63Z3vi7xn4g1XQ/D0TLaXGmLDIktuxJ3pIzMwxj5vkOPlINdp8GP2c/h/8As4yaja+EdOsLG5D/AOk6lNKJZbhCgdVef5m2sTnHA56dx4b+13/wUc+O3hy70yzk8T694Rt7awgNjp2nu1olqyZJXap2NgsVYZPoRjaK8euf2/fFHxH8G32m6xB4QvL3UCJbq6vNCgea5cEcthQpJHBO3nA4rPkqqMVB80X128um/wAzqxsabrydS8WtO/5n6PaT4kBV5YbJ0tiWMTqxUNzgqrjAYAY98YznrXnX7TP7M2n/ALSXwqv/AAx4msZbfUomZ9P1BoVkksX3A7o5ATlcAArjJHHJwa4v9i/9uTQfid4H0rwLr+q6Z4Y8WQSKLCaRRFperlcBRtXbFBNgBQSNpx94dK9o8bWdvopu7XVJ7rSLuBZJJ4X+U25ALMdwIMY5BBDDORjjg89DFv2jhblknbXqu6IxGC5KftLpwfX/ADR+H3xg+FOsfAn4v3ei65avFd6TdOowjKs6xysu5QQDtbYwHA69+p6H4C/DPS/E1rrVn4g0uc+Gby7jsE8QxQh30m8YMbfe3aOTBBU8MR1z09l/bN/Zz8T+PfG2o+ItL0zUNVutQ8Z6hoHl2yPczyyARTxjgcnDuAQMYHbivrX/AIJlf8E/vE/gP4beI9E+JtlbWVp4xEMQ8P6jHEZEVVfErOXK4O/7rDK7QeM19FVxUY0lUvdo+dpUG6jg9n1Plj9kvxP45/Zb+Lcnww17/hO5ND1h0fT5vD8i3KZkcqssMM6vDNFIeGAVXyNoOcofvv4KfsRaT8L/AInah4w1WLRNU1d4saXeWuifZ54DKwM3mQK5iztHVQvLNxt4r0Ox/Y8tf2drPTdPvJp7mLT3KabLearHfLZ7mGQuxiqY8tSCCGOOSSSTD8VvFQ+Fnw4127hlbV18P6bLqU0cN4sc1ykSr8q53/eO9cgZ6c15dfEc8r01ZPc9GnQ5VebvY8G+JH7NPhD9prxymrWOo3msaj4HivrW2slClbuUrxHJnc21WXBwMEsfSv01/wCCWP7Y2n/Gn4YaRouqILfUbSM2ULzNkzIB8oY9SSOc+ufWv59f2b/26tT0L41aprllappq6rqMt+bVJDIUEj5ZA5AODk8gDrx7fWng/wDbBvPhd8SY/iXbtf2fhLVJtviK1DrLJp0rkFbxSFycu+CGQ9Tx82azznAznTg4dOhGBrczlCXU/T39sT9nyx+APxJsPHWkaNHH4Nu5ZItUmt+JPD1y7x7J1QKAtuxUBmBwuV42kkN8a/8ABRv4c/Gbwvc/DiaCLxF4v0SIxfaFdPKFwqkbY25LyAAgqBjgjOQavfs2/t86N+1r8HrOzm1K+8Q69rljPND4X0m2hkvLuzQYb7TJKuzMnKkKFAJK/NtLH8ZfCP7VPg/9lH/gop4qH/CPaz4NtLHxNKLa0uZmlutFhy5eAFkQ/PJtGcB1TABzljzZdGspOnL4ZL7i6sqMXzT1lH8T7vu9GnePTLW2tbq8FzatL9mW2O+Fx8rxyLtyGGwnDEccjmvgX/gs58ONQ8MaP4LuZ2uJooprq2DuhD2x+QiJiwAYhVyGycjJJzX1x4R/aKvv2uPilqXjvwv4c1fwL8PnLPa6ZqF6b06lfMi77hXkUMsQ2MNmWAZyQeDjzD/gpR4ds/iP+yT4gnXy5r7S5otRRlcFE8uXD8KMFghfJ4PB9eO7Ap0pwhe9h4iUatNyta6PyNuoSwYgkkN0AOMVjqgiuipG0t0zXUy2yo2VwjDIJOecVk3OmLeKrsAJEOcg19PI8FO2gvhK+ntNTzEQCp2o5/hbrn6V0fi3Wta0zY12EQsuQQ2fMz3rlvsD2SMFLHceSOlTXesy3yW6XbOyRJtU+o96zTcd0Nq+zFtra/8AEkhjaCeVXYf6tcgZ/wA969l8Nfsr+NPh5qOkarf6bHZ6S8yE3zSB4mjYlThQdxJ2uMEcceorjfh5+0Z4h+E/hPxFoGiXrQ6L4tgS31W0eKOWK8Ebb42IZSQyNkqVIIyee1el6Z+3n428UfDGXwbqsmj3FnDbeVa3B0a0+0IOhLSGPe2RxjdxnI5Arjq1q8XzU1ax206FJxtN7n1d+0x/wTT+Dvwi/Z9f4ueDvG9v4w0ixEJ1y3kt5YdVhnn8qJES0KhIoixL75WDESnAISn/APBPb9lvTNI8Jj4o3uia4Xtra582znhjleW0by9t1DbCPcACMJ1Y7XxkbWGZ/wAEnf20vhV8DU8ReFPFHhDX/iavxTjWy1exvrqKCzaZN7RSHdliSzEfLzna38IFe5fsN/GTXPjH4Y8SXmr2rQS22uXFtBIXjhijtlH7m3RQuFSJflAUDJDHqzVzY9z5U77tahhanvSjy9D2Dw54leeydLZrmBL9yvlyMUmRMbV3jC7WyMdOi54FfmF/wU9/Y3i/Zn8X6Le6Sb6bQtWjkjR7y5a5lEyuXbcTkDO/gexPqa/VTxHYQXbMpVXmDq0u6DbJkLtDbsZwQO/JHXFeGf8ABRz4cr8Z/wBnvxDZJpjOlkj6jprNmRopkXdhQnKBvnUbiR8wzjrXNg6qp1U2jqqwcqXL1Pzj/Yy8Up4kPiP4V6hLbw6d8QoFt7Wa5KrHZ38Z3Qyb2ztzgrxySVFfWP8AwRE/a98TfCXx3rX7O2utLFpes35v9NtsZlstTtgwkSMk4PmxhsrwGMQxyTn857G/uNB1iC9tyUmtJVkQ4z86kEdeCMgHBrsNY/aG8Rav8frX4kQSw6P4otL2DUo7iwVovLuYWUrKBk4O5ATjAJGe5FezVpyTfLszy1Po90f012N5Pe+IdU8OXeqW8vhXWbYQrLcxRxfZY5FDqv7sbFx06Dt6V+Sv/BY79nfUPh340tNcUXF3eaJPJY6jJDFiNbWT95Bc+oHJyecB16YIr9Wf2Wf2lfDf7WX7Dfhn4q+E4VbVLuS3TU41RZWsb+JV861cMu4qGJKAkko4JzXyJ/wX3/Zo8bftMfs9eDvHHw+h1i41Kzkk0vWtJsiF/tGzMh8l9gIA8mQMuCuQsinICgV5lJuNW76HY1em4njX/BJTVPh54p+LumfELUdDS4+J3hWyh061uZZybUQrEIUmEX/PcRnaXyc4JAU1+oX7Rt1qPhzQ/Dvxl0bSkvNU+HMjXOow2m5ptT0a4AS+gI7lVVJkGeDCfUV/Pl+zD448R/s1fFdYdVtJ9N1jSWWG9tJCpJQ4wdwyDwc5H9DX7+/8E+Pjm/xA8N2Ukwh1OC8t9s8W4srIVwVbPUYIyMc4r160k0p7o5IWUuU/PP8A4LufsP6J4c1a2+PnhTWobjQfiA9tK0O5WgnkkhDCWJlGQXQK7K3cMc9q+Lv2ZYtY+HfjKDxDorxR6hErJtvt32e6jP8AyydQQSr9yCpU7WBBUV9Mf8Frf2VviF+zn+0XoXhWw1TWtZ+EviO8lvfBunyTE2mkS3EmJbJNxOCjbduSBsZTgEsT5349/ZS+IH7P2lRaf4g0m4u7+Det7aWUbSvYGMrgb0ypY7uCMjg4zVSklBRb3JjeUndbHGftY/Bfwj+1Ks/inS5bXwH47VMX+namFt9P1R16vDKF27sEDc2GPHygAtXxXrfhC98ParPZX1u9rc27bGjcgnjvnOCD2IyCOc1758V/Hd742mUvC9mgfbGVcqQgVhtKghc5yS2Nx4HbNchp+ra/pFqsFnLOLZPuAwo6j2XcpwM9hx1PUmtqOHbRlUqO/uo/Xq48TtLrGqah5MtxK8ojWIDL8ELknI2j37V6N4W0rRpf7OvtYsdOlmsUM8c8sCztGxI3eWWBIBIXp1wK8v8AC9qbnT2uJQyvdSNIcdSSScfhnFemeFvAX/CVC0Ooy3ModWWOCNiqx/LgEYIyRz19vSvEpx5Uo9japJSk5dz0H4fWFzpsUEvhpLvXpdTvWee+1TUS5tFZcFokbgKpAGxcdcnNejeLfE+veG/DumtbaZq+sX2ozLZyppccLG1BH+ufzJFwueTg9+leafBT4eah8J9SsdF8OaK76U+57rVr2/3MTneFKAklsHbnC5CjJNfQdpp09i63L7H248xQuAV9apySMm2c0i6pZLFFd3iI10fKRnkLFn5IAIIyRtY4APAz0rlfj5oup6l4Uu47tVvfKBLHlSVHJ4wOCOPxr2q2sxPCkioXViCASDjPes3xdoC6no0ySAH92QQRgkelZzlYqL1PwQ/4KxeL01D4N+HtHScvJoeuy22CpGFWA7SST1KsuR1yCa9q/wCCBPj9br4f32jTXCx20OpSNt3YMpOML9M/riuc/wCC6/7L8/h7SbjxVpkMn9nrcxy3ccSKBE+3arP9QcAjuDmvK/8Agih8VF8KeNdetpXiiC7ZYxkAKcDJ5/3etergnGNN27kYuTlG73P3WuPjNovwx8Oatq3ivVbXStF02EXhnuHEcaJ2Vc/ePQYHU8CvjD4xf8FPtR+LkImhe++H3gqR2ihaNi2t62w3fuogmWXIwdkYDDndJFgbvlf9pr9rq6/bN+LtzcvO6fDnwfK0OmW0c/kJrU6KGed36iNVBYtglFxgb3Svjz9pr9rC71zWpNP8PT3MM6p9l+2jEYMHXyEQcRxg8hFOOhbexLDT2cq6beyOelTpwaurs+8vGn/BQjS/hvpNxY6LqWh+EGnkD7Ckeq63cseS7Ft9tE2T1cTyerkjNcL4Z/bUT48eFvFGi+KNUvp/FlreQ3GjXvirW7i7sruzXia3EJb7Mkx3o4AjVcK6jLYB/OvwV4SudbuXuZzLK0j/ADSSBmeZ9wGB1LEkjgV9OfslfADxd8YPjg3hSz0yCLxCLOU2un6ncrYTXLKoYQRiUrulcH5Y8gt27VqsqpOF2tTeeKa0RtftV/tZeIf2bNdi0G4+GvhG4sLi3L22qtottHb6ipODJbTRphlB4JByDkHpXC+D/wDgorYeJNNjtNZgvtLuYyscUMB+0aeyE4O+KZmjBHH3UQkEjep5Hu3iL4baz8ZvBPxC+GF34W1M6lpmlNqtrYi3aS9sr+zuIPNKw4LBvs7ThgOSo65VTX5veP8AwNd+APFM+nXSOpUCSNiNu9G6HH6fUVi6Ki9dSlNyimfrb+xv+2Rc2+r6T4av7+Z/DV+hSyj89jHYlsAG3LsWS3DsoeF2Jh3q6loy719lW0c/2F4Zb5WuZXDghVj2ruJwpzuAAIDZ446DpX4afs6fEu68MeE0klYI+jFb23keTbJGyN8qL67kZkIwRtZvQV+2VlrVxdLa3kVlcTJdwK0csbL8qsFGDlx83zluAc7RnFfPZrQjGSlHS57OXVHKDTNmfTrm6eORpLaD7HuO6OVsuynhvlP6D/6w8A/aI0zUdYmuri/ktZpkDFZoLZoZCAvz5Y5w272xzmvoD+yVhne2KNFcARDzJGVAyfeBw67QuMjPOQTznFeS/H3ToNb0hZZ2jnezlEyEgojEHIIBYnOcDBJBz6dODD6O511Y6XOF/Z+u723vjbxwbrZGE5jnCnZ0wUYfM4wCMd8V6L4itZH1i9gmilBuOu454boVAAbODnIJ7Y6V5x8MfEBi8VzmS2iVnC5Y4UxgnC/NnAQ+gyK9o1CwkguDeXtq5upUVWxIZDsAAAzj+Een8q2k23cmkrqxyl14b1XSLGLV0sXvdPa9aAzurKNuG+6G6sCBkYBPNfmF/wAFH/2cYPgz8Xo9f0GSaOx8QSNcsPNLNaXP3mQHggNncM55DDJxX6uXerLaQJZDUUZZ5BtiY7kKlhjceBuz3HUEda+c/wBuz4RWHxa/Z88U2tiWn1jT4G1a1t7aP5pHTLHtz8gdTj26V1YOpyTt0ej9DGrBtNrdF7/gmd458Ef8FI/2Vbz4Z/FWC7vta8NyrC2oxSD7bYqVEdtqETnOD1ilDcMVQnk8+I/Hn/gjT8YPhR8VJdA8OaDqPj7Rb0PJpetaPCXguIgesn/PKQAjKNxnoSM4+RP2TP2p9d/ZB+Odj4t0YfafLikstSsHciDUbSVQJoHxxg4BB52sqt2r92f2Dv2/9J+IXg6z1PRb0eI9I1EKjJPKILmyI+Vo3ByFkQbQSMBuvcE8eOlPATtTdqbd436Pz8j18HL+0oOX24qzXVruvPo+6PzNh/4JHfGnw/owvda0a30ERscLd3aFo0xxuSPdht2QCSK+s/2OfiNqut/B2/8ADfiq7/tHxZ4DtvKjvJFDnVdOYqqiTzOXktXPy/7EmDkAY/Qnxne6f8XvhzqpbSryyaSKWNRceWFxg/MCD7Eg9M18K+DfCfhT4IftFDz9dt5pfEAuLFBGplmj3RMWUqSF46+nHGTXDXxs50n7dWmtU1s/JGlHAw5406DdpOzT6Pz7I9r+BfhyXxza69J4V0547ixJ1e/mkihgW7lI2s/yyFiSEYZwOnSvir9oz9pXRvh9+37o2navrLT6roGoquzMstvbRTQoRGySJsWSNlVl25UJIo+8CBz2vfBD47eLP20rzW9LuZtL8IXckFtJdRambWCewSRQ1s8UZEmWJcFSpByfm717L/wUN/4JL3X7RdonjHwpbvpfjOwiWAGCZZ4dSMRCoJHEgCEKCA3UFAGByCvbho/vb1n7jWn/AATyq/KofuV7ydmfaP7Y2u6Zr1j4K1uyfWGt77SmkmfUZlkQuETDI5GcfeBwcc5wCQa+fL69m8M2moWzqgN1IYHZdsikMOAVVVdgR1yMV5N+xd8Kfif8NdCurD4o3kMssRjstOgi8qZIYc73zKgBd2LDBJcAYxg17lqumL4UIkZGa2uEDxkF0iKjOcMw+c5IHQHt1rSyjKy26GajJx97Q/Ez9qL4bP8As7/tHapbWNpe2OlzSreWMd2m2QQyHIHQfdIYDIB+XkDv2vg/9oD4jfGOzf4e+EINHitNZtJInsYbWAyakEidmMksoLFmVSAoYDJAAziv0Y/aV/Y58K/tdaBYT6nCsGsaPNutJLWQIZV2ANGzHqjdSCR7EE1c+D37K3gz9m7T4odG8O6bo+s3LKj6nLCXSUFt7J5krbvmXAADFQSeua9Kpi4OmlLc5YUpRbsvmfmz8EPiN8avgJ8WodC0uHxdoHiia2S2hWxR4b6FJCGVlK4K5DH5wRj1FfXvxH/4JjeGPiRoGlaz4h8Q+I5PEKFpNX1ZpPMuNXkZQ+2V3LhHA2gMd3B5H8VfUWv22k6LqV7qFtaWsEFpZyzvfzyZaSEAMUJYDKAqSBk4LcVR03xFD4rW1uoNQgVdWeSOJJH2sxAJIII2nG0dT/FXNVxMm04aWNFS35ne5R+D/gbQ/ht8INJ8N6BaSWtporP9njuGlLyBhvOZflLAs5OD0IO3ANSfE/w+3xK+HOr6S0XlWeo2ctlc7hFlGdMFuPvAB85GSSAMdavateDyoYIzdw3FhP5RIiLCPODlSyZkUE8EZHJFVQryhDefaY7wIPImcRmPy8jJONvzHn7x6EcZFc61fN1NOX3eU/Orwv8A8ElfFviLVTb3/i3wZpitGZl/0iaaVsH5gUEfykcHDEHHQGtSx/4IxeOpdT8ibxN4QgsHcql1FLPIZVB64MaqGPA2lup/Efod4j0631C4azvbWzvNNRQ6yGESbeQAqkluQOQQR344NatrdWmvWEMWlp5xhwkUc1uyPH/CUAKge+4jntXb/aVa1rmH1Gnuflt4i/4JFfEZbuf+wLrRtehhbDKZ/sk6nOMFHyM59HI+tbfgb/gip4+1v7XH4n1fw54bkgjY24Wf7YZCBnJKfKF7cMW9q/Re503bq0MoElrco7AzcE24wcqQzZKkA4IGc8Dinw6RfXOi3UT2SatEcpIbYlW2jnO0nOQAThc9Dwat5lWkrAsFTPys8Yf8Ekviz4ctHng03Rdat2bCPY6gpZh/eCyBG2jj3B7d68+1H9h/4u+C5DcyeBvEO2FgrkW3mqATgfdJ4PY9D2r9jtEsHsQsI1G2hhVzNEJJWZrdtvJKnBwfk+7kfyrVttHvbzwcmp294t5baoQ8KxKMSZ5jVVAyOSVXJBJXA54Ljj5NWauhPBxurM/GP4afs9/E3T/iFY3tp4M8S6ZPDfI6XE1jIkFvKjBgXcrgBep9q/Wf4PjQvC9lDaSomnQXLPJewC2Cx+Y3zM8ZcBX5ZsHIIz0FdHpnheHUbKJrm2WNIyGkZZMg7g3BAJYevIBINY/gT4h654W/ahurPQrW9j8PadpK3lz9v01J9N1AkorIJSD8/IIKkMoByMVz4iv7SPKONLklpqdlp3imLREKDULGyEo8pbi4bZGiyEnDSKrDB7Mw4zgZ7ZXiC/0671h9KmkJaGAI08QQQwMc7d3GCd3PIPvkc1PrHw3vZPEMV/aXckaGCV5rG2bdFdIzZOQVLZQcAqRkH2qPUvD8UGotqP2G0uCqiFpJCiuzg5CDGC3Bwd3H1rnkrWaOxLQ/Hf8Abm+BjfAr9o7XtJQW5tbmY39mIHBUQyMxC4HK4ORg+mR1rrP2ZdPtPj3+zt8RfhxLpllca/pdoviPw3LsjS6E0Tf6RCr/AHpFeM4CckMuR1Ne4/8ABYD4JyXWhaD47tYI40tpH0+/8mNtsSOd0DdThTll5A5P5fHf7OHxkn+BXxv0DxPGFeKxn23CMA26GQFJAP8Aa2sce4r3Yy9ph+Zbo8Zw5Kr5up9V/wDBE7/gpZD+wz8WtQ8LeK4ZLrwD48ngtr9DLtXTJw4VbkksNigPhyMNgKegIr+iUfs86x4g8M3WmX39kz6Nq6m5823bJBYdSDkfdIO5MBic96/lY/bh+EafCf49X62DxPo/iSJNd0+WIBYpYbjLhk/2d+4DHAGB2r+iX/g3L/bF1f8Aaq/4JqabZ6nqtvrHi/4d3DaBciYEy+QjM9qW7sTAVQN38vnkGuTGJyXPHrua0pNOzPjX/gvN/wAE4NK+Afgbwz8S9BOmLdaRL/Z+rlZWa8urWVyYpnVj84jfK/LggS85wK5L/gkH+2lB4S1NfDmoXqyoGBgRmG91PORzyAD+WK/Sb/gqJ8B9F/a++G15o2qaTBc6taRzpZSRRn7U0brtltzwCrbeRyRuVT3Nfz2/Dgap+zd+0E3h/VJ3iu/Dd99muJtpBkt2KlJAvXBjKtj14rpwc3Km6T3FUh73Mj+njx58HvAX/BQn9nSTw14v0yC7sSRJDPFIEutOnAws8TjlHGevIOcEEcV8hftF/sreLvgC9gfEWoS+LtPsdtra+KGRRcXkCjbGl6oGDcIPkDjKyKFP3lKt4b/wRK8ffHhv2sfFmqeL/G6ah8H5zcWujWUk0Ui6gxmXyLmFF+aJREOQ4UktjHGa/Ybxf4Q0v4n+GL7Rr6CO7sNQg2vF5Y2TrjkjHQg9xgg7TWUoSinTkONr3P59P2tv2U/Cni3Rhqtq1poeq7wkctvzaSAsdiyrtBU4PBxntz0Hyfc+H9a8IFdLu9IEklgDErsGQuu4kHkc9evcCv1o/aO/Z+uPhH8QtU0ZmSBrZzJbeeFMd0hYETEH5ixCgZB4IOenPkWveFvDoltodR8NWV5PbW6Qq90y3D7Bnbh+4I555yTWMMZUpaXubVaClrBG/wCDopZVi2geWrEAdx717h8M7aWf7I0VvJISVBC5APvxXifw2kvn8SmeVrOLw01uAj7sTNMGIbHHIxgZJwMZAJYke0eBfH66dosttbNDZ21ujMZpJAvyf3mY4wPrgVtUetjzEj2/SdLTRWhS5nRPNkEcccatLubnso+UEdWbA+teh6Q+lQQqJJJJiwETAjGCDxXwd4y/b5+D/wAJfGK6xqni9vEviVLZrZbHRQ92IFIyUU7vsynj+8TnuOlUZ/8AgrN4m8Q2csngv4J63qEEmfLu9U1cQR5ADZKRRFRjOP8AX9vcVnKmilfofoLaw2Wnxyoz74N5kQkhWiUjJHXoDUOpi3l0uSRXZ4iSGx8w6fnX5P8Ax4/4KK/Fz4y+EJfD2rfD3wzDo2oyhLkWeqyQzqiNuOHS7QuRzldyk+hFcf4W/wCCufj/AMEalpNimjXY0nRUktDajVpZ/tUYGA8rSea29QOB5vcjLAAm5YXmVrgnrqfXP/BRn4JQ/E74Q63pgV3t9StJEHljeMgg8g+h7deuK/Bj4Y+LdU+BfjTxXpUEjW15NbS2CEZBU7xHn1+6x981+wWi/wDBWPwN8ddEW0vrh/DupySYSO4XNq7H0kGQp/39vNflt/wUO8Pw+B/2sr3WYIY4rXU5luj5QyrHduLceowfwrqwtNxvGQ5K5o/EzxlH8P8A4WJbRMsVpYxLYQbTkyHdudv9rdJubPoAOwrwfwpcnxh4pUlWjgZtmSOT83P6V6z8QbL/AIWT4LSOONZns7t5BHnadpLkH8QwP41yej/Dy60yaOSWNLOAKZEcyKvHTdgHpmvald2UNEjjgtG3ufqh/wAETf2dfh38O7eD4p+Pp9Mu3s7x102K4jEsWlRR8GcKQQ0rvwpwduOOSa+qf28P2cbj/got4PufiH8LPhAr6/psiS2niKa/Om6lqsUe7aVjB/ekfJjjOAAHBytfkd+yp+09cQx+DPC+oTOPDdrrccV9Gku0yq0oJGSOAVyPYMcc1/S/+zD49tr/AMA6ULcILR4AEjj6RJhQEwOAApGMVjXVveiRTjdNS3Pzb+GXxVt/C158M/jnr2s2g8T+HrmX4feNLPVrEwXNjJJZyqkt25bdIqlQ298SFUweVFfmJ/wUo+Adt4i/a71C60fT4NEXVXf7Rpdy6Qx6Td7m89A+SgiLYdWz0kH1r9Jf+Ck/geXxP8ev2odF0qNhcT6Zovi/yo2UCQQAW90444ISeRzk8hWr480z446pr/wwt/EE2j+HfEmr+A7eBfF+ja1pcVy3iDRYvljvFmIE0UsCbIZfLcNs8qTB2yNWFWLpPnauux0UXzLlXQ8I+Gf7I6alpvh+yTWNO1XXNf1eCzFjYT+a0EeC8jPgY4jBPBOK/WPUNPPgPRZvKljns4NsSqFYGOIKAG2AZJ46fnX0p+y5/wAEyP2bPih8OPB3xo8AeDW0mTxHoK3lj5GpztHax3KK0qKrsyhwcoT/ALOPrkftVfAXQfgdquhz6fezW2gaopR7l/3stpImC52sRkbRnrxyelfN5lCc37VvRHtYOoorktqz5+0LWjDYWcVxDqEM15EZ4jsWJUTIGSpPLbTnHqB06V5/8cL+eW2V7a1t7u9u5Fa4eW5CO2SuGUBW3MFPQ7ewzXqEZtkhj020vImWSbKlnwJM5cn5ucsckjJ6fSuD+N2gSab4VnZljESwBHBRFhYfwqpPGSVHvl/Y159LV3SO+aajqeJeAZbq18RTyveyiC7utk1uAPLGWJI5IYHJx3IOK+htP1WSbw1c28F0gjIPmBXG7lSrICMZwSfmHO6vmD4f6ujXjwpbN5lvNvlmxgE7+CWHUt1BOc5wCelfSOgvbS6bLPcLbo8rIgkdhEcgZA3DjHfpj3roqRszGErbFKxjj0/RLLT5FuYrWC3BgdpDNJGVCkOzFizZ2nO45xUXxu8e2/wR8Gaf4g1BLS8trpntYo7WEzO0jfMHYANsAK43BRx2JIqzq2lWV3NBcwwG4itk2SETIC+0ELLtLAtyW+YA8jBwMUllOsOszRanHKJWiBCM3mK6txjcuPlAC4BOcGlB63CblZ8p+cH7Sn/BNXxd4p+Jo1fwFpUOo2PjAnUIdNgmEd1YyuPMeEpJtJU5JQjJIIGM14X8B/2g/Gf7GfxPnudJLQNBL5OpaVeBvs93tGCrgEEMpJww+6enfP6+6pLp/heA6nZSzyK907iGJWcgn5mVR1xgvxzkDjmuH+IH7KHwz+N3iy7u/E/guaacSA28kN3O3lSbVBEjJtLBlVch2455HJbuliYVYOniIpo56dOrSnGrRfK120Pm/wAJf8FpNkAii0nxfpNxckK1tZzR3VvGc/8ALJWK8kk4yvVh079z+zXoPxL+M3xMXxl4mtZPDfhaK4huoIdQVBqusyKxKiQn54o8EFgoGRgdya9g+GX7Enwr8G6xfajoHhHSU1jQovtAmXLtCxI8sgSswD7mADqQcsDng12mg+Nojqi2yWjIs0JfZcxqj7shm3gj5mBOODgEEdQRXkvBYWMrU4v56r5Hr1M2xlWNqrSurXSs7eb6npfw58SzeHdVNtaT213HNOBHdfZzcLbwLu/djIV4yWcEk/NnBweaueP/ANoe58Q+J0tp9XtdFttNEl3N9nugIzgjJUx/Mx2kDkZBVhkDJrwn4h+Kvi5oPxU0TWPh/P4e1Tw5N5NrqWnXqJbXUaM22VuSu5QhHCkEEDAJr0Cw8KLf38drHpdvbLHIcpaTbAkb5YsFBGWLluCMnPXNck415T5ZpKFvnc6sPLDql7SD95PZ/wBbGj4S8SX3hLwncQ+JbyXX7q3Mc8VwNOS1YRuo2KmGzKd+SWLZODzgVx2r3Ed9YtHJA8lvdyJNGSQxiLSE5VWDcBkLKDkfKMdAa6rxdct4W8Oyza5BHqWlW8UkN1Hcu6SCHyzIYwEBJITeQMYJAAw2DWp8Hfip4D8Y/Dqe/t9P8UXt8EaGzmLxRWayqMbmUgsCqueNo4yBgNkaUWotJXZz4iLneq2vQ5vwt9u8MWER0+0t45IkAhinc5jbk7SSCvTJHpkelUPiH421d/EOiWx0XSL7RLmBrnUJLnUGWSFlcLhBtIf7yEsuACBnrz2Gn+LTqcX2LTo9DDZct5ELCdkBwokYj72BjPtjHTOVqPxHmtdVe31N5YWkKpC6RlomXb8wBKkKzADnHOMV6TSTTR5qbtpsQLqmm6opgCWltdWxVzZyfI4h/jZsZOAMZx2PbNZF3LYaV4XFvb250+0s7sQzRW4wQrADAVXACZw42fNhu+Rm/wCKvjN4S8AQWcOo3Fvay3szXERnjDyThVO5jIclEJZM4Ht15Pj37bf7bul/CbwLpOs6Ja6Rr9z4gvjG6G+JSFYlO4BVJbPzYB42lfwrk+sQdZUne7N1hJ+y9u37qNLX/wBo7w9pPjm68N6ebu71O0Ilu1iHm28TLgsjOc7ZDx8vPUkdCK9A8Na5b+MtHtoLMQSRXEQk87zD5kgPZ8naMDgEc9j0GPzt+D8lxqdtrnxL0vxK1rf6vdXEtxbXkSxRQzBs7Q8ZJCHgE4yVOMZ5r7C8A/FjTvhP8MVv557a5tNZ8vUGe1gQeXKY9pjV1ClVJy+MgEsck8CuycUtF0MLdV1PXNO8MWHhSzk0zTVu4LK5EjSefcS3Qt33syRwqx4Gf4VbHTpmrPgrxBPp0k1pp+p6fDFeM0VxNdMsatyAy5bKxtuKjBOQeuO9P4P3Fn+0QyiMX9k9r/pJmtZds90riT93LjI4JxuBBxjgYzXQan+zFrNjqo1X7Bp1rJcgyXNta3jSGSTGc/PgE54yeScknnAVOi5KxlOqotJs53xZ4fhne3W1WaM2ai6MjDyd0gyC7sp+ZOv3gQQQeKo2HxEutLv00aa5Fnda3C5SBYy7ybPm3lAMqobA4xk4xnkV3Xw+/Z4vPjtD4u0vwp4q0+D4j+Crb7bB4Sv7V477WE8sMAkjsibW5QMpkQEgMAcNXzs/jTWdS8EeJdXTwpfaL8R300WdxpNnqvkalbTxzOkdu0EpVo2G8ylgpVhkEnK1lFO/KJ4m2yPdbpItR01CYU+3ttzexo8q5H33KHazDAbGecjkcGsrwV4Y1XwBIdH0jV7K9sbuRp9P0+7uo0ltYy+6YIGyzxhuAgztLg9DXH/s76h4zuvA0N14ujtLXxCuFntY7lJJMl3VTLsym7HPHyqDySc13DC/064F/azabEJ9kblpS00kzA/KNrEoQF5PIOR04q1CyeppGp1sb+qajqOraNdi9uYNP+yJ5ky3HykDcygvgkYOMgDH4VmeGxfuHsXR4ZovMuFjaeNpZUyq8An548MD0BIIHBrptO0/UNI8Mwa3rFgHe/mltvtEzLM08iKpZZFDKfLwcghcDuDzXNtq0DAXGnxRWEdnaGREQBEdiR8iMBgKwx1+uOKnlaLUk9SD4m/E7VvE97bahqs2nx6dZ26WU1xMv2QsEwkYbPyk9AcsCPlwecVaj1Wzs7a+06/W5RokbyCAplWXAKs2/kgbeSMkccVka/rF28+npcQapLbtcRCSygtvPWISsoDspbDBXC/MhyOTgjgSa3a2/gjSwumSwJb6w8i3LXDFykoBZWYsW2odrAg4znHGKuT0RVzmP2hfg1o3xo+DfiHw7qxu5P7d0/yNOnjlKILlf9W7Dy2O1WVSeRjGelfh9reiXei63d2V9avBc6fM0U0bggq6thgfoQa/fZtAsvDng+0vJtZ0q/t70fvBHmN4HX58FWAUtjsNwIUH3r8zP+Crn7PVh4P8W6f450GGAaT4hcw3rQ78Pd7WfzGVuVLjdkeq5HBFehldRJuEnucWNppw5kcNrHivQf2hv2JNLhv9W0nS/G/wqBtLSG7mjhk1awc5CIDzIyYbAGT8v+1XqH/BBf8A4KE3n7Cf7cehR3t89r4L8fzQ6D4giZgIYleQCG5OeB5UjZJ/ulvWvinRtIGu6zYWSzxQyXUywrJM2yOMscfMey+p9q6r45/BrXf2ePHJ0HWzb/aI4o7qC4t3JjmiYHDIeD1DAggFWBFd8qUbOknvscindcx/Yd4y8PQ+H9cTVdOsbZ7gs11IFPmSKjSEmdGIwxPdRn5egr8NP+Dl79key+APx98F/GTwxZTt4Y+ISSWuoXECZtobuMqUToNpZSxG7GQrD+Gvv7/g3j/4KRH9uP8AYwtvCGt6pDcfE/4c266PdPcsGlv7EIBb3PUFsqPLYgE7o9xzuFfRn7VH7BWkftV/sfeOvhb41ntUsdcjMmk3W5QNNukG+G5QnGGWTlvUFh0avOpTdOo3J6o0Ur7M/ED/AIJX/tbN8OvGNnod7MBZXTb4GySVY7cKAOOvev3Z/Zt+OFt4o8NrPc+bE7EGCR3CBMjqcnAU45PPQV/LLov/AAkH7LXxb1fwt4ggm03xH4G1KWzuYgwJJjfbkMOqkjgg4wQRkEZ9C+Iv/BXr4t+LI4tM8Oag2hwRuIoY7QGU8YVQAwwzE/xMDyeAtelVXtY8y3ZlGXK3c/oj/bz+G3hz4n+DYL8avpsvibRGa4trdb+IyXcbAiSEoWyQcAgeo4718l+H/ghYR6Yq3urXRmBOEjKqsC9o+2cdM/4V8c/stePfFvgLw7Hrnjnxh4q8d/EHXol3pf6xLNBpMXaFVZimRyzOMAZ2gDHzeh+Kf2qNH8PaikGoXWjtdNGJHN3MEYkk/dHZPTPJ5PeuWGBT/iM1WKa2Mv49/tL6H+z3osLXwl1fW79Mado1sw86XJ4aQj7iZ/ixk9getfHX7Qn7UXjr4yf8S3VtWsWs5Yi/9gWlwLe0sEQ7i9wcgA4wP3rM+QOBkY8N+I/x11fUdc1K81LUGvdW1JszalyskXdo064wTgEfdAwMV5NL4yuLvU3eEKCJCwbcRznOcd+c8nmvSoUEn7yucZ9b6/qPiT9njT/Dfiy78Rabc3Pi6xE2n/2NJayfYFiJjKGdlkkhkYDHyqpbBIY4Nee+MP2zPEMWpzXB03SdVluQWEmtLJrhQnuPtTyIOnQRgDsBXsX7JfgbTf2uP2YovC18LGHV/Dks+m2U06hTbSTPJPbyg9QrN5sZ7AhWHJrivgH/AMEv/jZ+0u2oDwz8OPEd1DZXj2wvrwLa2a7JGVsSyskbtlSPlJHccEVuopyd0Cb6Hi3j39ofxV8RkkF7b+GoRMFBFloFlYnhtwwYYkYcjPWuT0r4qyaJqCSatpFtdgDbuB8p8ZJB3IVO7k8k5PrX6E/ET/g3/wD2gvB3w8j1Ky8IeGdWnlTbsstdglmRgfmGwyAMc8EBq+Gfi38HtS+HGtXmheJdNutF17T5fLntbqAxNwcErnqAe4yPep9nTd1HdCnumb/g34m2/jWwa3tbqCNo2JFhqEgeR1PaOVhvGfQO307VifFfX7jxR4ZmtJvtE0OnyCS3WfmWzPQxk90IB46ZHHBrzyPwrfWHiKCOzhmaWSQeSyZBz3wfWvRfiGY7HRoBIrx3zQGC5B538Dbnntt6+1YyptblxMHwR8Y5NN0w2sxVsIsR3Y/eqD8pz2Kjj3wK/aP/AIJv/wDBHLQ38J6H4/8AinDZ6/fahbpe6bouWexso5E3wvL/AM9pNhB2/wCrHT5utfhR4cv20XWrS8WNXa1lSVVYZVirBsEehIH61/Wv+z3450T40/sw/Dr4haDcRvpeu6fa38kEYBA3Q7XTAHGyT5ce1axqtKxMoq5+DH/BYH/gn9qH/BN744aT4i8N3F3ceB/iBJPe2ZktzFHp9xHIrG2OCRlY3iYE4LfN6V+gH/BOj9vb4qaxonwXu9NstLvvh1r1rqOm69dvDvuLK9tYkMaF84QnzYsA5LfN6V9p/wDBVD9g+P8A4KD/APBPrxT4XsbaP/hKNPgGu+GJMfOl7CpIj56CVC8R7fvAewr8B/8AglH8fNQ+GXxwsvDV9cXEVtaXrTtaSuQnGVkUqeAynaf++6mhXcouK6idKOjP1V/4LVa94g+BHjTw18YdBtbR7Xxz4cvfBevrcxMYkUoXjfIIwxSRmBJODEeMV+fdva+IvhTa+FviBp+mvBY6vLO2kXkyCW0vwjeVcWkgHyujBtjxt95Hz0Jr9rrr4beH/wDgoN+yfr3w/wBaeI2mp28UlpdiMO9ldL80cqHrkNtyB1VmU8Ma+bf2O/Bvhz4x/BbxV+xd8YtMs9A8a+FJrifwzfRxj/WYaRZYT/E6tIXHP7yJyO3Ozd6TaV2uhzU241NNmfW//BDTWfD+ofsKaPaeFp5ZfDUN7dSafZzPvk0ZJJWeSwc/xeRKZEUnlozE/wDFV/8A4Kk+A9N1D4XaDqv2dWnsdWESx26AuyTbULY9A6Rk8YwDx6/JP/BFHxjrn7H/AO2T42/Z88XKYG1Z57m1DN+7+326hmKeontmV8558pT1Jr9Dv2jPh/b+P/DxtZ4opIlUtl0yExzkEY2/N714tfD+5JM9OhVXNFn5tpDM1vCgdRburby6HcrdSAAOpOeWxgZryf4oeJtS8WeFNZmktpLM2xaCGO4O3cEYqzIig/L6E9QQeK9d17UbrStbuVuUlmkjDw3MafIIGU7uSR0Lbgcnt6Vw/wAW9BR/DD3nmKX1NPMUpJlklA2KCB8qghSfkyOc9a8On7r1Pcm+aNz5c8Damy+NYLUwXMAlmWF5UdlQ72YgqVHDHCsUH06cV9X/AA71XSbez04rBfXAvWaFu0SIQVGQCMZzjocFq+ZPDgnHiR7e7t2SWd94SRPNIViPlyMcANjcx5xzzivpD4HW76fpqhhb2FtZk28ESQhUmXglmwflUbQQoViSFzW1fWOhhRjrZnUXujWMkt695PY2EUH75FuPk3KuDjrydvOCOOuccVyU3ha307xLczSyPewyMkcd9FKsgbCfM0ZU/N820cgBuhBwDXd6jqM/gjWbnWNK0/TdT1Zbdljg1OFJImLDLHByduPlyBwQMA1yWoa4l/oIju9OSKWH97Dl1aSJipIHc8nGTkHFc9J30ZvKNlcxre7XTfExg2XLSOJDCIol24YMCrHIC4VsdwAOhp6gnW1S+RVEMm23Juwq3DMu5t6A/LgqdoDHhTjPOKmkXuvXfgxNN1S30W31CQ+fFPaSMSqkcIznaG3HjHVT3NTXII1OyvdQsBFNFHHJIzRKAXAUhGOfmUbmI28gNn1rWXukRjzbGvpl9JcJJC9rDqlzLKFRreMNLbs2BlTlSPmIyc8DGRU3jfw7HrGl6/bwaVHFqiqsbzMjGR9xYNwV3IVO3gAn5j0rC8VW0WgeDZLwXtza6YLn7TPJpwd3LcSAKYvmLYTORgNzkkVR+J/ws8S+HvixZazb+IfFcV8++8awk1BJkuUeNGPyjJHykNgjOBzg1wRxDdZw6JXudlTBxjQVVPV2066mn8P7rU/s1nZagLyaadVRpzboq4984CggOSQNuVwcnAqtrnjSaTxhHd6JoV1eWMqm2vPsupQQ38DBgqN5LMnG7hmVgQCODmvSrrwnfat8EriS4jSO81B5fstxcxrDcRPgSBozKVEkgQMNi5AGSBkZHK2/iO+1vSo5ZLqymv7phZQ3VoPLhkcn5YUIYgNtBOAQFKnPODXS5J6nPFWWhb8R3/8AwlGhafZ60Li6nlljumECOjZUYCOCNw+cABhgnaOVPTnPDXjGPQtOuNG1iAeH7C/QGyeKaS2iutpRmjKPgOR83KkqcY+U1zfxP+IV18MvhhqnjVbLRU8T6XpwhDu4YEFhlFdl242g4DHJYjk19u/Af9s34beA/AfgzwT4k17w9ZeKfEOiWmo6ZFqSF082dWkCNGVwnBADlsv7EqDpRpe5zW0TMZYhJ8r6nyR8WNb074T6VpGp6rqS2BR0tQZy8MNvMY22FieHVQCcZ54rhfjh+0x8PPh74gtbWw8QaZceMNU0xp9J+1XEKxRSFT5SvLG2E3bgRv4IzhsjFfUE3/BQDw1+0vJ+0P4K+IHhfwn4j8DeCra38lpIV83ZNGQyMzdXinR2VvlYbdoOcGvyh/4KReBfBvhD4y3HgjxHa6l4N8W+GbW0h0yfTbBdQttXt5LaAwpMC6SRTRgCPKl1YqxwM5PbSwvPNKehy16jS0On+Hok/ap+J+o6F8XE1nT9e8JaLdXNpc6JNFalJS0S+XOAske3JAyMLxypzXyl8f8AwXZeGfjrqWk2fjfS9Z0Rp44sxzI0+wBQY9keRvjwU3nbyucDOK+6v2WvBui6d8G49S1nR55oNCsJLLxPrssxs7pLQM0rrNCVZpGiG373IRFHPOPjj9rTVrPXNU1nUPC2geBfC/gSW+k+xz6LdWk97qWC3kmSJG86JnUhiCqKp3DA6V0UIwdRqEdV1MK06qiueWjOW+NFxqmgfC2w0nRzrA0PRZzdO01sqfaBK+fMZ1+8oc7QzBRkjHTFdv8AD39vOXwv8Gb/AEG702C+W7t/J82aPzcvt65Mi4PQ8Zyc4Wr37AN9/wALX1u78H6rcNqreJtPazk0+8UNFfWyNmRIHI/dzxHEibiVbkHBVa+r/hT/AME3vDPwZ1Oa80Lw3BqGt6npsyWz+K0ElpYyMcCKeFhgBiNok55IOVGclaVNXjPcKSmrSp6nX/8ABF/xxBrXwX1jV73Za6u5t4RLcXisJIWJCbVOAAZMoMsSzAjgjbX6FaKjXOnRxNZiVZRyxOATnpz0PGcV/Pr8M/DPxx+H3xIvdT0Xw5rVwnhbXI7/AFDT7ezJso545BKoESkB1yNwROMcjk5r7p+GP/Be6OySLTfGHw/1PTtdiVY3FrdCMbumfKuFVlHGcbnIz1NbQgktDjqpy1b1PuX9qDwVcz6RaeIvC98vhvx74UJvvDusvHuexmABZHA+/BIpKvGeGBHGQDXy7qHw6tviz8c73xh4qnv/ABN8S2miivNUuQ8VpPJEgCSxooVNpUkKyqxUBcjJJqPwd+3rq/xq8SWc7aDeW/hqXfJH50VxLDehB8yGYxorkjJCRggnkv8AIFb0nTJtN0q6t9QjkltoYGTyrhYzOYwOArZAyEAGeCeAOea8+rKPPeJ3Yai0rzM7Qtd0651G6tIjqVrqFq2+dJrR4i2G4ClwMbtoIKdR1xnJ6bwh4atNQhL6nP5imQPDLIz25jVlBCMAMswxyD9cnFZepatFqUMj3zrMLhMeaDLHsKtkqXI5DZBzleo4OeOk8NeI4tP0e8gvoLK5syVZbWeJSYtobaVOQykbx064rB7HXboZ2tLdaWLS1a+VVf5I5vLBQoWDFiUySMAAZHXuKg8QaHoLWEE9ob0ajBkLPCzBZ1RmO3acrznBHXIqK+ubhNSljlJUxOQqSZVmLHHBJB5BBy2Ac84ptj4WB8X3tlZy3l/IYDcqZ7Z1kVVGWGDnAVTjGRnGarohuKWxnrqNnH4gs5haSPgEXErOrLIigFVK54O45DLhgQa1Nd1p9SvJIrW4jaeH986PE8aqzDeCjKVDHOehPOQQelZk90LlI7OSGZGtJi8jQq6ON6jYxHA+7ngEgHFOsL5ZLa5tIBJFOCFiW5HmCVQFOcqeB168+mecIRnzWkfjTSJY9Ye3l0+Ut81rwbh1bhlI3LkEcDJBORt4ryb9u7wk3xq/Yx159JvtP1aW2i+2o0ZDySCAhyudoG8KGXC+nOa9m0bw1e6ksem3sunR6VC0ck0Z2oFO8OSAxbhzxu+VhyeelXNb0G1uNFupIbS01W2WJpJLSCMmN43ypG4KqyHO4BTzyKqE3CSkugOPMrM/A8xvHdBiDGFIb6df5V9l/HppP20f2F9A8eJNcXHi/wADTGx1O1jCymeBVHmT5UbgcBH5OCN5xxmvCf2w/grD8B/2iPEegWqzpp9vcGayEsZSRYJBvjUg8/KDtz32k969i/4JVfEqxfxx4g+HmtNH/ZXjOwYQI5VV+0IrAruIJG+JnHH92vdrawVZK7R5NH+I6b2Z8+fs/ftPePf2TfHUniT4deKdW8Ja3LbSWb3VhMY3eFyCyMDkMCQDgg8qD1Fb3g39tv4iaX8bND8ca54v8UeKNT0a9W5Y6tq010ZVzhly7EAMpZemOnTFYP7SnwUv/wBnv4z634W1FCTp85NvKV2i4t3w0Ugx/eQgkdjkdq4F5SHAKAEj0rT2UKiTa3JbcJXXQ/Sv9sX9mDTP20fDunfFT4byC01/UdPhlFnIwePU48Y8ssOFlQ5X04wcda+SvBPw2u/gr4guLnxbo+paBr1uq/Z7C8jMNxZ71BEpjcBlJB43Ac8jgAns/wBhb9u+2+BXgjU/Cet6fcXSQyyajodzC5D2d0VJwcEbVzuIbnBJ4GVNeY+JPGWqfFTx7d6vrmq3upajfSm5uLq4n82Xc3IyzZLHnufyrhoUpU5OF9mdleUZrmPYrP4+6p4UiEUcq3d6sYG4uSiZ6jryoHbua898QfFOfUdXmuL28llupzvkZiCSfx9BgD2ArnpElhijtQWe6un2pGv32weGLc4XmvpD4F/8Emf+Fs/Diz8QeKfiHZeENQ1EtJFp8tjJcSLB/A7FXG0tydpGcYPfA76jUEnLr5HCpdj4o+Jl/bvrM1hYyNJYWbtFBLtw0qBjhzjjLEZOKxfDcYOvWsb7mUyDIAyT/jWnqix30wcNvVuMYweKrWMUVhqMUimVJlcFSWGc+wrvZJ9c/sVeNo/B3xritYWkgj1u3lsbfy4mcmcAPb4CgnJmSMZA4yeQM1+tX7Pf7c/jX4nfCFPDngH4eeMPHniKzhMLXMFwltpmmxk4RJpmYKpA4C7lPpnmvxo/YmvLi+/a3+H1tIYYoW1i1jZyBwfMDMPbtX7B/wDBA3xfJ4F8a+OtL1B3gs3ETu3zFN4cBcAdG+c/Tmsa9ROWnYqKF8Xftg/tjfBTRLHQ5fhf4X1W2USSeV9sRruUnnYhBJZh2AJJ9DXwL/wU9/aQ0L9pn4Hva674al8JfEXwfeNeSW94HWYq7jz49zKrDiTftZQTgkZxmv3p/aHs7q/vzBZ+S07RqLe73YWJvlHU8kYycj0Oa/AT/g4I8D3Phv446DrbrNFcarb3GmX8pBH2iSJgysc8/dlI+nHtTor3efuRPdI9F/YX/wCDfvxx+198GvCfjc+PfDfhjw34ksYdUtmjin1O+2lmBDDCRo2QQRvOMHvWv/wWL/4IER/sc/sraf498Bax4o8ealZahjxCrWiLHa2RtndrlY4wSqI6fMSxwJBXdf8ABKj/AILCQfsm/sVfC/wo2i6l4jNg+oW2robjy/s9uLpmgaAsNpOJWBUnH7sV+jH7Pfx18BftwJ4h8P3HiNZ7bWdKmsJNJ1FVtJ2inRlZBH91yFfG5d2a461So23fY3ilax/J3HCyMBx8vB7Y/wAmv1q/4Ny/+Ck2s+D9Zb9n3VDYPpOpm61XwzczKDLHqJCE2pZjgxuiykDG7d3Oa+WP+CnXwZ0j9myXTvBeiaLp9i9nqd3BeSJabJt9uyIoLkknILk56kD1rwX9lT4mR/Bf9pfwD4rkmnt4fD2vWd/NJAwWRY45lZyD/ug8d+nerpVVUpc9jJqzsf11fD34rXtxZizns5LfUYjt2ZCp065z056fSvyD/wCCr/8AwSe8P/s2eLNf+PnhY3jS6v4gmvtUsxtWHS0nAYvEB0jMu/czdPPFfpJ8IvFMXie307UEvFuDdwpKr9VdCoKsD3ypHNeGf8F8Phbq/wC0N/wTZ8V2fha9vor7wk8fiK6trSQqNTtrcP50EgH31COZNp6tCvoKKEo05czQqkOZWvY8N/YP/wCCjGrfDm3+D2naX4Sl8SeH/iRrc/h6TWYrnammtBbrMSAAQx2NuO4gbUbGccfRH/BXL9naX4j/AAx0X45+BWmsfiD8JPKv57u3OZLqyjJcnIOS0DASZP8AB5g5FfkP/wAEUv22W+EPj6DwZrt60nhuS7OoQQuPMWCUoY2lQclXCsRlSCUZgc1++Pwf8UWPxN+GWq2CJFcWGoW0qPE2CJUdGUqwPByvH4n1ru9ryyVTp1MJQtHlPh79rH42SfFXwF8D/wBrPwrDBB4k0+4j0jxLHF92K/tyWXcB0DjzV56o0Y9K/Vrwj8TdK+PHwu0/X9FuYbnTtdsY7yJvMUyRJLGH2sPUcgj1B98fih+zHbSeAPG37QX7Mevx3E2maoLjVNBJXLxXVmTPHKgPGXgCO3T5UPeu1/Ya/bq139nvwZ9ugml1PSPA7LLrumE5Mvh+abL3UXcS2U8hcjHzQzyZ+6KxxmG9nra63+T2NMPUU48qep9k/tA/DXV/hR4x1fVriwa98KarIHWWCASy28pQq6SLwSkgGQTnDbh3FfLvxj8QQX2hrPp80baZLausUroFeM7sIfKxk8DHJGQBgHNfpxY3Oj/GT4W2t5YtBq2ha7ZCWMSZMdzC6g89wQO/UEetfn5+1/8ABe8+EM99pP2RXsJXa4tbllWV3TOfL2dNy5xgcEgHgdPlsRhHCanF6M9zC4tTi4T3R8XazqE2raxHJbSoWhm3SxcKrYAOFBzhdygfMvQ4681758MZ59V8KxGffFdBVZmji2KMMpHPTHUY4zmvnHXrD/hF7q8mvrmWRnVZEwyokTFGfyy23ALErg7uo6Yr6J/Zz8QPrfhe2kuGtodsQjvbZXjuTCSd67yp+6VIIDZOMY5zUV1aKsdNNK56fHti01vMknV0RXcGLYWQB8jLD5WAOOo4Ax0rzvXNWs7TxFDbLDqEVxeQq522pcjO3McrDcqNgAhchjknFddqGrW2tJc2VoU+3GORVlMhKQFEyEJBAHVcsOxJ6mqet6LZR21k4lvJLxvmcqxh8w5cBmAbDIFdcBs5JJ45rz4r3jWfwmDpFtb6zqAha4ghiNzK0kdyBCUkGGIXeQQBntUN/wCHwl6S0ztmJxDA0YVLghyS0fAZmICjOcVQv/BmnTX0GnX6QxSzXn25opmKSghBu+6Qykg4LAHgYwaTVNRubIz2MWkLd6U1scSSXSYJYr8oX72QF4OAD1yOa6paoxhKxL4G1K10Pxeup39rPrQeaGO8MLrDcRRpIr7MFiG2t2PqcDPNdXYeINP/AGldB8Rpo+lQeD9Ris7o6XFNqkE72bAOEmE8hxK7bVVgnAIxyBXL+Gphp5vxG1jpDXKsswVWciPcHVlfGUY7SMbSBngnrXi/xs/ayuvgz+0RpWgW+l6bp32/ThfRX0kUchKuWUyRu2SuQhYtxknPvWlGhGzjBasnE1k5XbtbYi/bj/ae+Mf7Of7OGkW/xB8aeHPEur6j4hXSLa906/tlng05Ldm/c2sRV0UuELu65DLt9c99+xJ8afB/xH+Gg1G48fvbXyy7fs32BvOgUoQjwlWUOyuCWLvuAI4YEiviH/gplrt3+1T4a0XxtNqD32r6JE1i08mI/Nsw7DaikAv5UuemRhjyQtfM/wAKPid4i+A3iqwufteo6TGxkMUisyZYIVyOeoBxiu2eFlKleL19Dgo14KolNto/SH/gqD4V8Q+LPgLfy6Tq2opomkXB1TUdOhkOy+jR22yyIo++nDAnChS5NfIf7RH7Semfte6FoWuT6lqugeNNE0q10m6sYdLaeHUPsyCOK5ikRgUfywu8Nn5lBBwSoTx7+1ZqXwyu0vfCvjWK61LVrRY7gw6eBCiMMNDLnPmkgAGQ/Mcn3z4p4Q8W6roNlewxPDpdprMZtru/ihzdRQkZeONuqhgMHbywyCcEg9eV05xjyzRni6kW/wB29z6i8B/tLWmkeAL7VtR1TStVvfEEKWOq3V9I9xd6o8SgIPJjkXcyskbguGLEZJ658m0f9rbWfiv8cr+8XUtI8L3evvuk17V0+0Xmh2yw7XgtpZXbylxkKqgOM43DGK5n4Rfsk+Mf2mIdWbwH4bl1C00e5jXzftcUH2YFXKkmRh94JnIznGByRXtulf8ABFr4o61YWOpajfeG9Mtr2c219JJcmQwS5BVQFXE7EZyUJAI5IzyRpQpc3NLVhUqupFKKOe+P3j/wtD8IvDSfDfU/EWrXcF0lrq8N15k9rqFsyOFSQEY34UKVGDg4GSMn139ln/gkPo+s6Zf6948tHuLS8RZ7LSrG/INhGUDHzpVADY3AAbv4T9K+mf2WP2T9M/ZW+FcWnwJqmuwX0o1KZmulZricKFxj5QinKBS2MFvqa9e8B6X/AGzaabcRlzdF0Rre7VFkglAIZJdhYMwKjJB2n5jzXLUxDUbQ+82pwTep5hok/hr4DeEPDGiGU2ljoW210y6ZB5kTkDaCyp1bCZYAbgcnmu/1u1fxXdLJNcl3vQwWNJQyR7DudgegHyliTjlsZ5qXTrXSFsJNAu557DUUAe0ZNsUEmwgsjblDjjYVZWYckYBqvo2kS2+kxW19MZ7qyuJYhIkyxx3MRYhH7fPh8ZGM/jXHd35jolB293Qcng63vbyxuHSC2u518xYJUCy24AbjcvVSeAep7gYqjc/DjT01oyahi3CrGskUT+U/ABULk7ScHIIwcnnPFa2qap/wkYMlrDqFxrUkixpMCJFcEEKWJDHcRjAPUDj1rn59euby0uo75r2wltDtVbhfMj2E4YgbsHjkDIPfHAobk9LjUV2HXLRS6jDeWsdzDbQKkLLOjErIFAyCMsyuQGHyjFdn8Qtabxosup3liLDU3tkMEFvGLYh4lVfNCDnDA4wMA9xXFfDLxPpvibwxfazpc+ka9pIuGs5ZQTmB0O0AFlA2hwQeegNd7b+G734k2lob6e/a5igEcF3FeDzIYFcMsQVsZVcFep2ggdKJSuVqcB4Kvjoum2+n2dmDDcXMhEjRtGkDO+4gFv7zMAFGByepHOw2si01Uor6zbapp8/396+XeJtI2E7hlcH0O78MGlY+FItU8EPK93NqNpfmRbW7juUWe3ljZ9hYhdjgAFSNqnK43HvptYXei6dpk+r/AGLUbq7WSG5vbWRHgb7m3YXBeNtq5AzkEkAnOS1FMm73RP4j1vT9ashBc6XdWl5dFFMdwVCykqzbNjcqylRwRyDxnpWWniO80/XYJ9I0yeznaQIJHQwvJGw+ZvMHVzyMcKQFyoIzWVcXVxDrKq1+5sHkEcsV3bo2zBctsdcA8kDuBtPeut1G9V9HQvbXEM4AXzCgdcAFjt9uCN2M46g1MpJaGkVzD/Ft/wCVrsiwhr6IyoHYbG+zOvLqylgwzkDgnOOlUtK8PO+sP9nazgnvWPntINjIDwXBHI29ehrktP1LTNL+IUQtdf0zUG16Nr0Q3cjR3KIu0HynYgCLB+66gLtbHoOyf4qeF/hXBqOoeI9a0TR9PSKSHJuRKcspwvyMdvQgg88Ej2rmg0rbk8k7tvYgXTYXaUXURvblmGLmIbEcYUgIxI7gj16+tXZNSfQ7W407TLRIoZGLJFk70ywY5VV5cHOOm4Hk5rw2X9vz4b6dGxvdZFzNDvVjaQsybQT0V8AnAJyOflNed+L/APgqZ4N8KoxXTPEOo6pKjKsjzxbQ4LqjAHeRt2HgDBIyVORVqi3pa5CrKOqOR/4LE/CGPxLoWjfEC3spItRtAlhqW7czvEx3RyHPQK8hQDtvQV8K/D/xje/DX4g6LrunLGl3pF3HcjKkhirZ289iMj8a+tfFn/BRqTxv4Vm0TVdItdbttQszZ3UdxE3kXKgybPlTBV9yxncpH3gcAqMcRpvxHm16yRvBvwb0QTQBUins9MN9KMy/KW3rJk7cgE4Jbnd2r1KFeUKLptHDOCc+dOx6l/wVV+HOnfGj4ReEfjJ4Yi86y+ywWN4/nCUvBIN0MzEDChXLIR2LAV8MWHgrWddEcdhpOo3zSMqKLe2eUkkgY+UHuce5wO9fXCeDf2mPil4Rk0P/AIRXxBBorr5b2syJY2oLLk/uyY14ZQ4+U8iuT+NHwJ+JPwR0m2PjfxjpXhBZy89pYDUJZnlbcspCJArj74X5jhckAsKijiJRjyQ1ZU6MZSu9DyfQf2VviFbqmp3Hhq4060jZELahNHZNl2KAbZWVuWDDp1U+ldBpHwwW1SA3Gq6HbNdeXu33qyeWJCwTO3/aRhntjnrXmeoeNb15Sktxdzq5wS0pUNhzICMdAHJPrkn1rLufEcjuzrbxAN8qhnZieeetEoYqbvdIE8LFWd2/I+gvhB4j8GfDLxxba/q+uRavIvkMkUNmxW28wMd5DkA+UVG5SMZI6iuh8Y/8FC5pdQhms7W9vGuIRJctO20pNkhlXbwU4BB96+T5dcvJ2cqyREDg7RXv3wx/ag+E2n+BtOs/F/wyj1HWrKPyXurJ0iS5UHIdgSDvJJznJ6c4wBjWwlZ61Jykvu/I6aeNowVowX3s+drbUWRAj5+Xjd3Nbej3i3ssUAkjQscA9zWt+0H8D9Y/Zx+N3irwJrqxjVvCupzabctGcpIUYgOuecMMEZ7Guc8NWQk1qB3fCxnefcCvdp80jx0z6T/YT8PzN+1T4Ls7WFXkEtwxC5wxWCR+Tzk4U1+tP/BOKx/4RL9obxlafboI5J9CguFU/KVPmbNw9SFPCgYr8lP2KNTeT9qDwZOrsrvqDxZbAU74JEI5453Yr9D/APgml8SNV8Sftv8Ah60v5oIRqgbSVARFWRSq4jbJwxXbu28cx9fXKvL30y4n6xftHXuuab+zHrsfhS+j034jX+lTWuhX1zY/a0iv2i/czSx7WBUMq5JUgcHBAwfwH/4KtS/FDxj+xn4TvvjTDeQfE/QPEs9hqJuLeKB5YSsgEqrEBG6MDHh1Xniv6L/2efDdozSRPbXN1JYwtsvrm7ExWVnfdGq5yAoAAJXAU4BNflv/AMHGn7ME3xS8G3Oo6HYT32vwTR2hiQgvMwkLqVBxuJZyB3II9AK5KWJk5tMqtTSXMfmJ+yT4ltvGGhxWEXh3W4U8LW8MN5dWtjLd2tuW3lXkaNSYyWDnLZBOfSvpPXJbq+ggeymhFjYxbUZSNzSNj5sgZHpg85PSvp//AINa/wBkj40fsr/FL4h33j34e634f8KeOtFs3trzU1EQu5Y53KEIfnbKSuRuUdD64r9h/iX8DfBXj7SntNa8EeHdciuvldLjT4XyDxnLL268HIrOpWak1HVmkU7I/l+/bC+Gl78dvCl9DYlZLzQ1Se2iB3SXkxXMgA6k7Ov+1KvpXwbcabPp15LBcxtbyxMY5EcYZD0II9RX7+/8FGv2ItA/ZV/aBltNFs7mLwx4ptJb6ys7XiXTmclCis7NvCuEPzN0wOgFfj3+398LtW+Hnxlt5tbh0+3uNZsEuF+yTRN5u1njEsiJ9xm2nIPPQ9K3wVdS91aIirCy5j9XP+CB37R11+0h+y3L4P1C9dNX+HjJZSTu+ZXtnLfZsZ64UFP+AZPWv0A+HXgu107xC+n6rcT6taalC9ttmIMbBgQ8ZXuSM/UGv55f+CMv7YUf7Iv7Z2jTak4i8M+KwdG1Xc21UEmfKlOePkkxn0Vnr+g6w8Sx+LLjw3qWkRkw2urxsZC3zFWIjZSB6hzXbJJI5m23dn86H/BRv9lnU/8AgnF+354h0KzSWDSbe/8A7X8NzkfLPp0znyhnvtG6I+6nvX6kf8E//wDgpB4S8Dfs1w+KPF3iS30PSLOSCD7RKzMV8zOF2qCzZww46bW9K9E/4OSf2Bf+GlP2YW8e6RaF/F/wrie/RY0Be/012X7THuAyTFgTAdtjDq1fkL/wT9+K3hq58L+Nfhd4402bUvD3jGyjjt5YZQJ9KnS5jkW4iyCPlK8jA3K8nPIp0Zpe7bUVR3jzH6J/8Fq/C+r+APH3gL46+B7+4tJNashpz6hZyfMJUXMUgboRJAxXpyIzmvnL9mPx9rvgiz0bxhHpo1Cyt55NKvUlUtbajE0OJ7OT+8JYWZSnUhjjBxX6q/GH4N6L+17+wHqfgXRrSCe6stLjvNDYYYx3FsFaONcjI3Rgx5HaQ14F/wAEuPBHhz9r39iPx38A7iGxsfFmg3L+ItBujEElaRhg7j1IDjY3+zN/s131pc2G5mttH6HLQk41tHbqj6G/4I4/EG4i0nX/AIfxTT3vhjR449e8GXUoLy3Gi3LOptZH/wCfm0mQwSA8kgP/AB16v/wUO8Bv4z+Dcxh0y6vZ7GQ3MYgwJUZVzyD1GBjBBGcV8bf8Ehf2mdQ/Zc/aq1n4IeLoprK18VXFwLRbj5f7N1WAEPDjoBKiduCyKf4q/SP46aPdeI/Bt4mm3C2t3JEfLkwGUEgdR3BOAfY18ziotXjf0PWpu87s/BX4u+D9P1vXI7e/sTHbQz7/ACi7oTIvG4f3VCkjbkYOa9p/Z5Nr4O8K26aMsVjJL5dy8WnQDfhDwSFGXGRuO9ix6dK4v9pjw0vwr+L+u+EZpHUCd9sYdS7xOzSR+oOFbbkseF9a6j9li7hitLkta3UTxny3uJ3eQBRuw4JJbP056dRXk1eaUEux69KSvc9vhu7aR3ujDayi4BNwNrF0YoD83XBUknGDwAAc8Vl63Bbecv2SSA6wIZZLPDucyYCnAxwN2N3XPHWrUd3PriXLw2i3glthZnqdkgwBIpJzvzyOT24rM0uG60DTr+DUfNMlmwt8yRR5DDG3Yu3jLcfL3B4rlhvc3nJr3UZWp6BHZzaTezwCbVh5gVgIxPE7hQ2CMcsASQCOh681hw6pb21tewJp+o3sNmkpWzQbpI8FiYm2Y5JK45Jzx05rU8f+NNQuLLT7O6t7dbLTIgIrmzxHKVaSVld1zuJO7GcEHbztGBWN4f1xtE1qWC6S1/tm8t3vLeONgZZYAdjsUZgA2R3OSMkdK3jszk59dS18GPjf4Y1HwlBZpciPxFcalcW8WnXaPPd2ssZdN4LcAFRvwwxz61+av7ZPwL8bab+1P4+8QXerLf2WnQPrkWp3TbfNtdzRrEiYJLKQU2jpsPIBzX6QeHbJX1a912Tw7pVnrF/cyeY0PmNF86hJGjR12xFkQglRgknJzzXwh/wUB/az0yw/aWt/CphvX8MeHoLnSdch+UvOs4j3R5A+byzGG9mLCu3L4ylUskY423J6Hg3x08b3mp6B4Q8caBPdppokMZQszizukVVwSSQAQpGBjIXnOc1s+FvBkHxpnsbIaTfx6drSx3AQ7lNuOQXSQD7quH2seowDXjelXZXU9S0HTtSuLjw/dzFwkkZCygHKtsPKvgYJ69a+k/2dv2DviB+17a6XrfhK8TStBhv10i6kjnnU2AjUOCImJZhhvlCkjIO4qOT6kpKnu9u5xRhKWp6b4f8A+CPV3r/g3RfEQ8V6HZ2V7HIbe3jgkMty6uV+UgEbiSoIAwoZWOQa+uvgh/wTX+Gnwy+A2mWet6XpPiT4gNfNcwakIXltw7wSCGGVXO1Qj4DR7SGZxySFI7eX4G6T8OxZaVfavfa5r2nCaMTWtvFNdWc3lnBcgbRDIybSyEMrFARgYrHstY1DQdYjSNNVjhtGE0OWKlGIbc3zAAqx7Y5CkjpXkyx1aSavp6WOz2FNNSaO1+FvwlvPCvh2+urPR7PQb6K8SO/juodsU7qxBuwylccABEQqp3KcA5zf1awt7fwUJtX1Cw3W9rdPHPDblzaM5PlxxKzBhGiryn3gGwdwIIo+MtbufEOjeHtMmTT7SW5tZHe8edmNxnIPmEllbYxKjB42D03Gn4o1DSNL8LHTLS4vmae4jMckDRzYMQj4Y5DthWXAA5BGMjrxybctTrUI20RR+If7Q1ppuhaXYX2mrcS6neJp76pZQvdS3M80bbWkA+4qxqOAcgrjk9I9XmvdN0+S4RE8uMKJLdFDecAqncDjcCSGViOQVOfWuXtvGWnLpl1qsqX1jF5XnzRXkR3RKkeXBiKk8KnIBOcNxnmvErP/AIKRaX4q1a7sPAvgvXfEwmnlk8mztXkhLHkldq5AB5AzyH5FU03stjCm1fU+krTU9PlM9zdB9kayxvE0xRBlFCjJTjqCCBycCnMCdNuLaaF5LWW3a3ySQHZlI4JZG3cnDKeMDHfPy9cftRfGXXlEWnfDFLSSWRBEl0EUKeVGfMcKpyNvQZ21n6rqn7S/i+xkhl8O6ToaW+ESA3UUUaKxI3jazZyQQCPXNbShNxVi3NJ2PqXQJorS4VrVUbfEFO94pJIyuFYPuJOBsBAbnG3GeDUmk6xFJqd9HcyXM91akCLzWZkaEquGzkt0IGcDkY96+TE+CH7SmpvDIPF+haSt3bu6Ol7IGlAA+UtHHkkhQAG479Kn8JfsvfGG6u7O11H4mW9jHeXK295JDG00tqrHLSAyMu5RxypGayqOoo3ik2OnGEpe+2fUv9n+G9Fv7mRNUtvtAtPNMZnS2trvIDFAGBBZQwPJQk7uCay7P9pzw58Pr+W+1PWbPTLCKEs4mud008gbBEexT8hXGMkcjGSOa8v8T/8ABMe0ufFlrpU/x98Vahb3dkLiWW6s30yNZdjSmIB9xCkKoVuASwGc1zHhr9gX4X6TpJu9efXPFE+yRVmudYbb8n3TtQDHBxtLHpWMJVmrSsvxNKror4bv8Cfxn/wUq+GXwkv3fwreeJJpZtQmvjAlyn2bEjM0sWH3YRnYttI4YqRjaK8/1D/gprrXxAWS18KeBtS1VxCWzDDNcM2ARltgAGB8x4PavbdD/Y48F+D9AuPEOmfD/SX060Ee6R7VZ5Id77V3efvxnj5sDG4HIyM+xaDDZ+G9s2lLFpa3ZWIiJXeNW2gYTGBHuCsDjK9eea2lTvb3mZ0qnLeXKj4ttvij+0Z45m8vSfAd9pz3I8wSXoEAIICBwrlQApBOQpySATU3/Cov2mtd1C2hu9f0PS2mVroRTXxd4grcfIqEkZAHy5+7zwTX2gXvP7Qt7i41C1vLeJ3ijjtjh4WKYbcRhgpcqMDGc96tS6Ne2pYXMMjx2XRopFMhTaCcjP3lJIJ7jaRWaw1FatX9TrWOqtKzsvJHxmn7BHxi8W2cUupfEvTbaNdqNHbwzO6YCdCQMnbCO3UMMHdVvX/+CVWi6Fr1vpnjP4wTXl7fWa3VlFEkcLXAZtoCB3Ytk5GQOuR0INfV+s+DdW8U+IYk0adbGCGbzCpZ/JES55V+Su4Ft2A2QTkcCr3xo+MulWmhQ6qdFOqadEArXU1pHM0Mcalnyj4yQ0bDGASSBjJBrWnShF+4jKpWqSi+d6HzX4a/4JJ/C+SxCRXev65c3Y8yE3F75HmY5JIVVIP3sg8/NXR6H+xB8KfAkFo934MsBcwMzp9rluLgzKpABbzG2kAknAGQDnOOa2PAv7XV74l1aSSfTrbT7fUD9shke5VJY0ZTtDg4GXJyCPlyTkkHI9F07xRbaf4glurNbbVEu5FuZY7hkdZYiCjGNRkBsheBxlue5rVOfXQ54RiZmk/BLwl4L1pZLDS9GghuLcTRiLS4EityVJ2nC78kDK8kZU0v2K28D2l7eS3N5BZ3bvO4nysUb9clQQFTO7Hpg8dq1vEV5beNTB4et5otB1C3uY7902MLu5jDkoqt91cNlcjgBiDSWNpJYW0kswtpYy4VlaNpo7hcgfc5xjkHcPXtWN5LrciW+iOX+IfxPn+G/hDVtVvNMu7m40vT5JjbrMfNZcgt5YXcGIXONwPPHGcH8d/ih8QtZ+K/jC61vXNRvNR1G7lZpJLqUyPtzwmTyoAwABgcdulfuVM2lT6jY3lxBbavA6o1xGyfu1UnOMRr1KkAr1+hNfCX7V//AAS703Xv2hceBrm10TQtbYu1tsluIdOcKpaNGC9Dk4DEfMCAxBXHp4DFU4tqasc2IjOSVj4BeIt5QjHnF/4QhyPzrT8dfCfX/h/9jk1jSb3T4dRhE9tJLGRHKjDIKt905Hof1r9hf2dP+CbPgz9mTT9KvNR8Oyapq80G2DVr2BS0rOwG+NGYBcklVZTjAJzmt/4nfCex8U6l/YusaRb6npOqWwiit7uKO8sXOAUcqAGSUpzncDjkE7cGnmqcuWKuiVgmldux+Gk9uyIVIwM5B71Sktm3npX3t/wUU/4JWz/AqObxN4AstRuvDCIJLy1kJlltMgkSJxuaPHBHLKRzlSCPhuSyYMNqqxwM7gcg/pXoUqkZx5kzmcGnyn2v/wAHB/wnn+G//BUn4gTSIVtvE6Wet2x5/eLJbJG2PUCSKQcd818qfBjwE3j3xc+nROI7o20ssZxu3OqkhcDrkfriv07+PnwYsv2kpPB+ofErUtZ8feKPCWmjTV1VmWOTVow4dUuE7su9gMnkYychgfnj9tfw5bfAz4rfC+8sNOtNOsYpzFsSKOF1XKK0Unl4zhWByT61nHGw5uSOo40JRV5bnl37NnhmTwx8S/DU80Zt2h1e3cZbksJlyG9OMjj1r9Cv2VP2fo/Gn7TwtbmQ+X4d1CTVkWLdG6TEFAQ6sCFCsT15KgYr4a+Jfht/BnxnWBZioj1C3uip+QKztG20D05PNfqv+yBrK6f+0HFpskEcNxeWUhF0IwVkBBwGPqrIetUm1OKl1uVGJ95fB7X5PgzpZW302/lttSdIJI9xkugGchCjfxN857c+vevBv+ClfiXTfFNpq5XUbW1v/Dsa6kLczIlyjQjesjoTv2HH8Q9ueK+ovg5d6fdXltJI4u0tHXywVzKjDaQwA7k+nbivzu/4KLf8Ew3sf+CleufGDQtd8yy1jQRPrOk6kWdldo3tlFs/9z9wu5G4G/qQwxyJJ1GpO1jaqvdufVHwN/4LVfs9ftRfE7wL8OvBPi9r/wAc66Psy2g0yeJEeO3aR4/NZBF1jIBUkHjFfdOlFhaoZGJYrjJNfxzfsXeM5/2cf+CmngHUneWyPh7xzaLMQSrJGboRyA/8AY9uhNf17eAvFw8SahqUCSRldOnNuzK2dxCg9yTjnH1U1lWpqE1NdUVBuUD4o/4Lp6DHJpXw41uNQZLW/uLOUsv7qRHEbBHPUD5HwRzkmvxm/wCClX7P/wDwnPwVu/GS3+lQ33hG45t/LaOS7hlcqRCpBJCttc5PQtX7xf8ABYbQbjX/ANjbxLNY28N1qfhxoNWigkkEfmKsmw9QePnJPHb1r8V9H0XXfjj4W13Sde+xz/2qslqbe1eRI4w8bYVS4GRk8cdQOa5sNKUZufmVKF4KJ+XcM8trcxSowVonDAgAcgZ71/SX/wAExP2m7L44/sveD/ElvKDcana/YtUiLAi3vov4xjopCkge1fzieMvCN34P8Q6jpl2RFdabcyW0qEYO9WIPFfoP/wAEH/2vT4C8Qa38PdQu2trPUEN/aHk72VkLqB2IOGHPIZ/bH0Fa0oJnBFpaH9C1zpFv4/0W1muBFOskWNpw6tldrqUPDBh2PHOeoFfjZ/wVQ/4Ix+Dv2CfhnpXxK+F9pq7QRaw8Wtpd3TTNZxTOXh2dAsSYEPTJ3KSTk1+oH7Lnx1XxJpj20spee3b5AxALKehFee/8Fs/gH41/ah/4J0+OdL8D6jf2Wr6dbjVWsrbltYhtwZJbRvXeu5lA6uir/Ec40KqjNTl0CcVZxPk3/gmv+2aj+GdPsP7RDSWhWJPKfcZFxgMCPTlf+A1xX7X767/wTU/bc8P/ABf8CqV8N+I7v+0LeMDbCS+Dd2bn+64JI74fj7vH5w/8E7f2iNS+H/xIt9Aa8jtf7RnAtjMT5UZYgOG6YUj5uxG3p83H6efsn2vxB/bo/ZU+LHwq+MsVmPFXhbWZrbRb5bVYmtbuNdy4K8FFc7QwwTHIRk5zXqYao3LmaunujhrU9U47o9a/4KU+ANI/aD+E3gf9q74WSCA3SwPq7QEGbTrlSohlcj7rxSDyn7cL25P2P+xD+1vp/wC2/wDs26f4hT7Nb66kJs9asuFa1u0yjrtHRWKhlxwVdfevzH/4I+ftUXXw31Dx5+zt4y8N6r4qs/GcVxa2miQKPMgvUHlyqxbAhiKhi0h4UxKeuAfpb9gz/gmD43/Z41DxXf6j8db7RW1pwo0jwbFbXKxtGSsc00t3C4ZtvDIkalyAMgDFeHjoKnLkvdLb0PUw7c0pHj//AAWC+CF3pPxK0zXbHTrmc6uwtZXg3ZSZPmjVtoJ5VmUf7teZfAP4KeNn8MXVzHp1/pN87q0f2+2mhWQFjk7TnOB/EB0avvzxh8Dv2lPhlHf6yz+DPizbWKFbF7mzj0fWigGRLw5hWYZcZxg+gHB+eov+CmvwusY9WtfiLrmoeGdb0KRYb3RdWhjkmjbbuzGbUGN1yecM2O4XpXJRwsZp3b+43ninDSKKmpXVx4f0cWV/59vEVWOURglZAXVipAKndlf4s4HIrJ1eFNQ8uSSGZ41IieZSyLwRg4AycLxwc5Gema8V+Pv/AAUh+C/xN1phoOp6/aSAb0uUtZVRsNjO089CMcfhXo3wo+JGkfEPw1DPpWrWeswtnzmiOZIfl4VlwCueo4wSSK56+XypR5kro2o472srNan0po/7KHiz4ieAVvLG1060E6GSETYhubhCoGzaEAVCBwCSQeuOtfNfxA+Fd5p3jO+mS0ktdV0kLaXcoCJNAoLFQzPn5VZugPOcivZf2cv2yPEHwbil8M6vqJ8RaFNlNKnnkaO/gYDIhkfpKoUZzwccNk81wnjjVLu+1VtQuJdZv9UvmaO5uprkJGIyxKo3cgL3PI6ZGRXBR5oOzW51zXM7roefWOi6n4J1qS4v9VlvpfJT7LbmJCjDH8WBgsRv+bBXDDjNfnn+2Z+w/wCLvFX7SuoXHhPRNQ1LTvELC885j+5t5SSJEeRjhRk5BPGG9q/RPXdXg1O7SKSOUWsZAuHln+fDOApBAJAHp0wfxqPwro15eaDdmzWaSUWryLLKY1kXZncDn584DBc9TtHfntoV5U5c0VY5qtLmjbsfOH7FP/BOnwd8ILTT/FHiifVLrx9oF5FPDZR24l02cFuXD/xNCF3BSfnJzyMV9Z2F3qmnWUesaXNbWaWl5JHA8U/kyQSEOyvtK5cFWchhnkde1cL4Z8I61Ppix2kkcmoQBbiP7a7xI4RjuUiPPl8cYZQM49CDoJqfiCw+HWoz6VatrGsPaI1tbsqGOKUyYLY+X5fnJyTwADjjNTUqSqS957hTkoo3LHwVdeK7u4vNQ1C106M3kRluowGka6d8KNpJ+UlwTzyN3erfiXQ9Q+Hnjq70rT7q1vtDuovLvpbi6KtKdwcIQScpxuAJwSM+1RfCTXbmKC3tp57W01e4VLaeARSSW09xncRk5RlVicHOQTkHpXW/FW30fwp8Oby88W6hLE5kka2EEPmvG6p91FJXexHTB6DqKwk5c6Vty58rjz32PN/G2l2FrZSyXsmnWaAzOWhYxpt3c4CtscZ7ZGfTiuo8Uadp2n/CfUmutGk1oaWftLwWMYMjR7wrsqqQxKqS4ySSYxXI+L/Buk+JvA+r2Fq+l6gdWaGexSS5RxbxgK7x3MaFmQPz8wAJPrit7QvHE3hAafp5iFwbpnWNrWNpTuRUyRI2FALOOpBG7OODW0oOK1QKrde6YPizQ7TxDoKJpkRexihdlM0WyWUOMBVO7I/hbnBHIr5s/wCCRellvh34ktILmZLuy8SiJbZZNrZeNFODnHDA5zkMVwRivsjxZ8J5fHVrNdGTWtNvILlvJjuLlYEhLHftwmVKAMowPm4PzGviv/gmdZ/8IT8bPiz4OvJLmLUNO1JpDBGm54xHPNEzeu0EoC3bg1th2pU5JGdR8tWLkfWmofD6G48RpqF1pVkurachhaaKDDuylWUkp3BjVuSR1qvpF3d6p4oXT57a5tbm3hfy7nc81uzE4XcFHGQFPIwpwDjOa6e11O5uYbad5LyZZZm/eIoVo3Q7cMpx0xg88g05tLi0jVnu4rp1mG1kuIJjtmQx7gzDB2nceVGSpXHIrl95bs1cE22UNCuzezatb+IorMLI8ttaz2Xm2ss8jDEbLuA2ybuQM4J6Fu1c+FUCyjT9RuXZJFC28yxidgBjDMVwBkAEHOfWrz2EkE1lqtzE8sVlI91GLiBWGYmUllUklT3BXJ4yNuKu+INYGtvFLIxszFEl3JtUyusbH5JCSRkA4GDlhkZzTi9S27FHxzrGsfFG8tr/AMVXNzqE1nb/AGeN7c+TLEgU7QTFsH3cDDZ9etYPhfwXYaj4c0yeFxHdOWnntZrcGMReYVLqM5ORt7g5ySCMGr1xDaPcwta3t9LJHHsja4glV7kbQeOBkryO4G3jqK3fF/gi+sPCmm6mNGu9M0rV3E0F1byNHFNcKpj3qV4V8HlW4YDJH3suS0uQ5XaSMqbX7bRdTZbS/NtBdRyGONJtofYQpBVRu46lfQ5xxWTqniQNpkOrRGwjXSYzJK8lxHJtIjAaRTGwwMEZzgDGecHF/StZXUr/AHahDczCwVBZyTacHWWQyHc25SW3bWUFztIVWyGHzDU0fxJqOiSJrb2dl/adpGsMtqlukwKY2SA5BGNh+8ylfUEZzKk7FSjczNA8QWHi/TjczWlvPJFCJUZRHI9zkjHlMG3MFAZiCucYPTmuhTSNe8M6wsOp2yxTXMG+K6jOI5ICQI90WSNzZCZXOCD2PHnvwyitJfB1nMLCXSLuNriBY70JazRlThCiQsww3C7Vxlc8kYrrvC/hO38faVp5gubwPNIbCcxyrI1u8MjKQq5KZBxyCeCO9DYWfQfrv/CVeFPEMd7aatoMWlsUQWMls8k9wJCqsz/McKSRtxtK4IIIr4y/4KnftS2Hwf8AFOmeFNJ0C0ttfeZdQ1S4kTdCyEEJH5JGFbKq2VJwEU9eK+qtH0S18L+IWSG7lgjvrhzM12HuLY3EYQPH1/dODltgwp547UvxX+B3hT9sc3CajpmjXOmOUgkgtLYFy67GQxylTNGTkj5W2ndg9MVrQnGEuaRnOb5HF9z8p9W/a0n1ieVxZK8bIohlWYGWIg5YALwVPPykEYOeD1+0P+Ca3jub4x+CfEt34rubwaM13nTpipi2YG6RVZQVVclAo7MG70/4w/sT/D/4A+D7rVNL+Dl/4nl026VJ445ZLi4jgZvnYoxO5kUHgDcCM8A8fQHws8B6R4c+F/h++0zw5beFLS/sFeDToIo4mtXdjIGfAGZSCu4MW5HrzW9avzRtBbmcItPU7Lwvprf2arWdq2p2+nRhvOZxLKITwS2Pv4VjyozjgVXl8W3lvYXCm6jk0uZklSZbVFeRypOSzDKsScZOVOOR0rRuYLbTdFs7uXXbKw1C4m+z+bMRBCzg7tjbSM8AjPAqj4b0bU7DS79FuEkCB4nhR1mVo8liinq6A5I5BXBwAK4kjstoR/DeKbx5cwW1haSPCgeaJL5hawFjyVVh/wAtMlRghBwM5BrrPHeqx6jrltbaxaHSdbs3EEwFskToxQHGAdvGFIzxtI7VwsWqTWUNta6lNeNAifZ4Zo59kcErAjbsO887R85DDsSAM1T8S3lz4imhluvttteW8Lo0gkM63hAAVgRxwAQQD7YINWoIwVTuda3iTxpPpOhaLZy6J4j0nwpdzMYZ7trZoo5AOTlShKMgYKOOflK1h+Mb7SvHCzWs62t4ZYnMFoty0TPtdXOxSSNynn92R1DZI4FTT9Uv5JzbW9xDpt5bwtcJ5mQh3Z2knOAp3LlT0746VveCLSz8UxXmoalb2sV6CBdQWqOY5GDAOFTcvO7ORgblOMjODHIovQpy5lyo4fxD8QdJ0XRNH0/Wp9RV2RTaXF1dNJuuCdhh3MXDS5IwrNyDwMc185fHP/gkhovxE+I15rOn3Gp6HHfqsr29nZq8LORneoI+XcCCVHAOfWvprxD4R0PxPrV9pN3bObQQKynyWhtshAxYkMfmBPHoy5ByRlvh34I/EAaeJfBfju3v9Fu9twrXOpSRywu6KxjbynjUlQQCSoOc56Vbqyg7xZCpKas+hzljZwxWt9PaadEs10BJdTuzmXeBtT5gSHGDjB+7nv1r5Z/4Kp6K2qeAvCGttp62MGg3wgu41lkY3TSDcZDuA2kmPoAAN2MV9bXuh3umWVnfXNrbQQX5EduBKwXdCFV1+6RxwDgk8j5scV47/wAFDbBdV/ZU8SweUzhFinWRm+WEpKpGQeWYnuO3NVhW1UjLzInrTaPmL9p/WLLxF8V9Z1K2mjeK3Nrtwd68QxkqD3x3/Gv0G/Z58WzR+NtN1xLnyrW6hW2Ebpv+++EcgY/vKPTv61+XlnqCa14Q0x0ijNzcoQZAuRnAGW9Txj6V93/Ab4oN4fHhe51KV5bqC2tWIRnZShhUhQADn5tucA4IPUc17sm2lfocUVsfrx+zyIPEPhzyrZrgX0ypG0xmICnB2jrxwQcYql8bPGkvjLwHf2mrm3l1PQg9neXSIVDqoUgn6gAnHUirX7LWorN4b0+4jgP2u42T+WQR5m0hd3PIGCOeD1rkPiH8W7G3svG0U8un6SLbUrh9QW9n+yQxQbQiN5jARg5ycEknt0rglFyrNI63GLgrH84n7d9ivw//AG5vGE9qNkY1NL+D5cBiyhs/QkZr+t79jH4pWvx2/Zz8GeM7KwSytfEeiWd9EoC5IkhVznbwDuZq/lI/4KoeGBonx/sr1CJP7Rs8NJ5gkWRkbkhhgMpDoQR2Nf0R/wDBuR8V/wDhav8AwSe+HLM5eXQTdaIxPOBbylVH/fBT8MV6FeDUIXOSDvdo+o/2mvgzZ/GP4Za5YXEStcy6ZdW0LbdxzJC64IPBGcH8K/Dvw1pFuNSnSzvLa9+zuIPJiBPlydMgcseAOuOuK/ezWPEaWepKS7NCGMUm052NjjIr8R/jR4JsfAH7VHjXQ7M+Rb2GtTtAqKwSNHkZ1cNgLu2YGARivFbvdR0OmKaR+cP/AAVZ/Z4ufh58T9P8Wrb20Fp4lQrdJChXybhMDLj+Euh3Y9Q3pXzn8HPilqfwW+I2j+JtJkEV7pM4lGVBWRTw6MCCMFcj8a/WL9rD4K2P7QHwhvPDkZu728u7dp0nkXabK7GSuzqSu4Km70d+2TX5BazpF3oGs3Nhdo0F3YzNFLHt/wBW6tgqfowxXr4CXtKXLM48VBRmpQ2P6C/2O/jY/wARfC/hPxjoV1E0F/ZxfardF2hGcDh+nz88kdweBiv0R8A+Nl1jQ454DHOxTa7Fg68dvev5sP8Agkv+3VqHws+K2jfDPxLqEY8AeL5m0/zJky2kTykeTKjZ4Tzdu5Rx85OOtfsN4H/aJ1r4A+MH0fUoriWONdq/u9sVxgg5H+8vIxkCuhU32Maisz8fv+C5v7Esv7CP7d1/q2gwG08KeO3fxHohhQiG2kaQ/aLZT2EcpyB1EbrmvvL/AIIqfFTxJ8evBJ1N47ye1aQmS+nPyyOoUFA5+8yY55PG3PUV9F/8FXP2f/h9+3L+zholn4guJoLvStSt9T06ezZDcIMjz4ckfKHiBUkfdKI3O2uL+Hd34U/Zg+AbtJNbeF/CmnwLC6aYpjPlLuJjiJ+6pOSW6k/Mxzy29K8YSd7X6GdSXM0j6Q8PfBnw9puq63qPg+LT/D+qeKLwXWua7aWwF1fOD8yBj98kgHjCL1wTwfDf2tf+CrfwU/Yr0C10DwRZy+O/G2g3DzRCwu3S0sbvkFrmfkO20kFVDEdtnb85f+CiP/BazXf2gjJ4C+E5vvCfga2T7NPexs0Wo6mmNuwMp/dQkZ4HzPyWO0ha+W9JkuFsltHlkcnqJG+ROOlTDCwqazQ3W5dEfol+3D/wUL8f/wDBSf4faFrWi67qfhPwtpy/2R4o8M2moNFbw3hZpI7ppBtMkM0ZKgNnDQsvUivgP4qeA47jUZkscW2mROqwsdwkmUA8/wC8c5+mK6f9n/4ix/Br4kMdWle68Lauv9m65FCC+61cjE6oessLgSLnnMRA6nMvxy8G6x4G+IV/oOpzwXE1iVkiuo33xXETIHimiA6pJEyOp9GHvTpwVP3OiB1JSXNbVnnXgrQWtr54bmJXlQ8biR5inoV/Hj617T+zz8Qk+G/xU0hNHifzb6dbO7i8w7HidgMNjOdrYPTIIrzN9Cu/El3GbKC4lnto9q3AXI3Zxt9MenvzXrv7Cf7Pt14q+MkWr3BlvjpZ+0OskmDCQduMkYD7v1yanE4iCoyVr6FUqDc0fbFjYWsTlmiti80KqzKPKdMKwDAHvjBxz71y3ifw3rmos2rWyPqV1ah4LU/aI1i8p1UqoU7AX4kIY5bnGe1dteYtdfid7qNmt2EE0ZZZETOVVWUkZPHYAgkDOeKZaQeKr7x1pkGkrosvhuTb9tmlnmaSGRgARGgXaSWPQ/MOck8V8rCdrSse7Ne7Y5XwZqBumsrqeWfTL6UeS6zFQYF+Zdx8vcwxncMMe3Ga9K0LxMkHwkvJLSaKDWAVWdi217iHIIAwMMuUI2n/AJ6NzWmvgez1S4lWQQrIwaKV1UoFXaCUSRcEJjB5ySeAawvEDwW/h680+O3nnspo5IgVIMayqm/BcHIcdQPr3OKl1eZ7WBUtDBu7+HS7ItpVxDBcXW6a4gjYosK7iSrFsEMB0HTBzXN6VLfa1FfWrBHvldXt0TBjcsqnZyAADGVznP3TzzmqU1nHr+mSNHJeGa3nYF5EDBgqD5xKD97buBB4GMehPQ+DvDc+ieH5rqC1SSxSNXu5YHE0dsrAEPIxyVJAI+UDJGK0toZNWJPh3c6voLarLfNJbalBvhFvCgw5zuUHIwEc4xgZGam+Jr2fxC8EJqev6He6rqujF5ra0gumErQswR1Ijw2z5huxkYIxj5qh8SaL9gsrDULmexaS58yOJIZPMnAznDbegK4ADDORwa0dD8JS69exHRdOki1Jg8LTmJd8UO4ZQMTuOSckAgMR0pKOuo1K3S5i/DHV/DF1aWkWh+FNP0EyW+ZXjt/JRSwzJggBs98Nk8dRUXw7+MGk6tqGoabYoLPxJp1xLb3Gj3CFpmYbh5iHoyMuCMdsd6y/FlpqOn+K7WzkOoRSW77fKimiiNxhTkhJFU5HP8JIyetds11o8mkW9/caNZ3OqwW5S3uWtljkIZfmVnKkq2DyV2jgdDzVyeppCSeyLWt/ELf4aK3F8UWKZlnskuFM1i6BsNKOAIzg87gAO4r441W3T4ff8FKxc6jdLFF8QdGItb233qktzjj7uS28xAE/NnzM5zX074s8QQ2fiiyWC30+51e8MJkaxnAZ32AMAWO4uevQDcMda+WP+Cgtlr3h7UfBvxKktVtp/DOthpXtEYRSJvRkbdjAyyKDjp5g75Fb4eLu13RFa1vQ+rdF8c2F5rUCX9nc2iT24P20WyS29xJja5ymCGJJOwjowrWnwuuRmx1GK1v1+VB5gEVzsBGBnrgkds4PNZFgbT49eAdJ8TaJa6jZJqjC4itLedDGsbx/NIkIBOc4bbuwcnAGMUzxMlh8LdKuLzXdMWzuLOfzZbRY2DTzAKA3lNgK2CxLIQTjjPOcFFxmu6M1Lm9DU+JsE1zrthfxXF/pVzKvkxWpuVe2XLglU+6uc5wCDkKOmOaGkeJLWdbkw32ZSzfaIhCvU9fmAyVIwepHPGKveC9WsvGctqdIi1e7a4J+SaMxhSUbBjGPlIznByMjOMcVlfEu8TwNqsby39xZzalfeXbiDa0kkqqxECDABLKjYyBxgE9Klv3miktLl61eZZ1nE0tmYYTvgjiD+avBIJHylVEYI5DDovGc05PFGp3ljbWmqy3v9mfaXksUklkSOZGBUyKhLABS3BwMkgd6uaVpNguksLcMoljkaC35ZmBG7djPyE4YcY65ORWWZ59c0xo7mwgEFkQAS7JcQJgY39QoJxyDtOFPXitYQTV2JO+xr2sDaEz3TS2ZsJnWZrwDYBIVbCED5W4GAc56/LkVNq2vaz4d8PzXiQpe20dwluYcgvdREksyFWLDr/dYZyO4xn2uh3U3hURSTafNAyvCyNdMFmAGGGGG1HBxkE4P61KdMl+xCHSHbTbR9ux8q0fmKQWVQhAV/lJwp755qZwimmNp7F3R/C2o614ot5dOub6NraF1eCW2DwKGXPEmwMnIXDKwzjB6mqXwa8H6B8OviDr+p6bpM9hrGrz+bNbySbIbqbb+8eMbtisTlXwNuVzjBGewmubvwHBbSaLqx1hLxStw7LvhhkAIMeNgwA7ZAJJwtcR8TrW1utW0/TJ9FGpRziHN5LIEt2nZWkaXJI8so0e3Z3V161k9Xoap2WpDfa5428Saibt9L0XwnJqSvOlvd3rSSTyxPsQy4BCylf7zYYcYwVddXw/qtvrGtNBLf3AnicpN9kiaKSNwS5i+UgkZPc4YcdjVe41SODSls7myZGtWaPJYPJb7SVJUZOVJCYIU43Dsc10klzBH4ZhtLFJtO1vV7na949v9qhBC/KXj4ZM9iMjO4cZo5WEtbWNcmy8GWFxquo3s0JtZjM0c7eVFCV5yzFsKvqWPc9eMcp8fvB/iq+8O3i6JaPJ4mtojJBbwTJC8seQ7Idw8sqY8lXwQPvAr94ddb+HbXxJqaabd3mmXUF7G1tMl7Fi0d8YaNkbIUHpzlDlT3rD8Q3tzZ2VjY6akegy6X+4hltmM6iPZtwy7xvVQ2AD1HHJGaIvUbaW5maBq+tXnwZ36hpN3YLrVu1nd/arfyXMojHmZ2Od3zdwSDtyCcjNfQ7y7k0+6vEj1GAWI8uVXs2mjkuADuKykAkleNw4H3ecV2F3pV5rHhhJYLqJJdJk8sGSNBCrtkvhOPlZVyCpwOMg074WeJ5RoPiHSdM1KTUYr1Z4pDfKsj2squA0Yfj50YHruJ7461rPbQzcuZ8pzzWFx4dk+06npRd41VormOVpIYoGcqMgDAIBB35BHRhgZEcPhyOx+yi1luXup50lup0n2GcnaqAIBsDKoJPzfNkjANS3OmXmm67cjU2OoSRLsSEMy2+5huBfA6Ec8Y6EH0O3qHg+w1vwZp13oLanZ3LQeXcaaqI6xyKcYMjhWdNuefmIGB3xWEpW0Y0lPfcx/EM8A+yanbXs4ubpzFKJ/la3H8O8AkDJJUABsBRyR0PDfih4J57s3LIdOCxSpa226SAsRgoEA8xSoY4KnI9xWIIbm68SJplijXTpbLKba3JDjYXWYI5BjyoIIHGRkVoeJPD+oaX4stLPR7CSeyuWigN2sRmuIpFBZQ/zJvjO4qGQgpkYIGapwXUcIWfNE77xf4ZtNQ0+A4N3BqkfmqodSsjsARGsbNneUVyANpGOnIFecP8RdG8AzPp2pX19p88ZDCKLTzKhGAMgj1YNkEA5zwK2NF0Lxbt1SxvrLTbKKzu1FpLJqL3Au4/KVw7pwY2DsV7kgde9M1XwSl9qErKgaRTtmSSVS0UmMsuXRyw5yCDjDDuDSaE6rOK8Waaq3ASSZ5JLSMQWkwmaQQKx3EBZCcDdkkLjO4E9K5H44/Dq58Z/s5+KRNIWkv9NuIliiTzJGIiYfcGcAvhsgA46HFdTaLBp9rDaskVtAsZDFmCmMABsgqCxPAH1OKkl8fQ2/gLVdNhgmt1lspraTZIvnMxUMXwenRcKMEHAojPks0R0Z+Vnw2nN/otlCC4QS7fRj2x7A5xX2l8OdKuNavPDdrd3Yma70O0eGaR13hVXy1UBeMKEAwRnC9jXw18MLiS30aR2G0i6CKMcKOM59utfYvhHUFvrfwJJYzveSwaHDHLFCCPKP2m4ATJxk7duT7ivopvU4FLQ/Wb/gn34v8YWGn2GieIYWuLDTL2OFbtWCSSwOjtHGy/MXUMWOQV+6uSelXv8Agp5/wTgsv23/AIIa74TGt3Xhq41O9g1SxvpLfdCs8SyeWsqAhmjId1ODxkHnGK4P/glF8TvF+iQeMdQ8U6FfaroF1fQT6DcRQCWWC2WNo3XkjcNxwoHIw+7sa/RnxbpcereFF1C2hEqvbq6LswT3A9jzXBVcvbc0eh0Ql7rufzDftkfsYeMta0X4d+A9AtG8aeN/DCHSLmPR4i6XsjybV8gMFIUKsY5A5LHjFftF/wAG3X7Jnxc/Y4/Y01/wj8U/D1x4SkufEsms6TbSXUE8pgmtoEYMI3bZh4vutg5J4rxD9t/4SWv7OX7Q3gjx/puo2Gj3B1iG5v5Lp1WK3LPhyw4GwBhklht25PXFfen7OX/BRr4L/tF/EhPBXhn4m+GvFPiuGxa+msNKu/tCxrHtEpDoChwXU4DdD0wDXTiqsuSLp6o58P8AC09z2wtbWmuvpzLKZZJBKZJOkvrz9McV+VP/AAVN+G9p4B/aTuvsWlS2tzfWIvxLGfMhu2MjKQyDptUDpySRX6vzWFpq15bXsKFpJAQGDkkrjgj61+ff/BZ/wetnqXhrxTZyTRzTGTSJw7gR7nUupAZWw3yNyOeK8hNKa5TqTdj420GCxSyW3vEDtBNuTETRmTcB8pB5UAjPHOeDxXwH/wAFSf2cIvAvjm18c6RAF03xMxS/WIZS3ugMZz2Dhc4/vL7194XOv6fpFy1zqcscGmWbmITytl3+UkKAAcgkHgfNwfTB5j4seAtH+N3wx1jRdQS5W11SEx25eLY9tNgkOc4PyMMjAzkHNdVCo6dXmRnVjzRsfj/HI9tcxzJM0bQsGUgY2nsfwOK/oC/Y4/bh0L9rf9jjR9f1/TodU1LT9Om0rUHUKLywvFA+bccYVk8tsj1HBw1fgl8QvA198NfGGpaBqUZivdLuHtpFzkMVPDA91PUe2K90/YR/aL8Q/CPTPFmiWd28OkauttPLED8zXCSbEZfba2CO+0V76lZXRwyhfc/V7VviPa3drcObn7PpmiZ8ySdwqxqoO9yOgGece+O2D+fP7cn7YmuftO6/BpljLdW3gLTX8uytwGjF6V6Sv0DY52r0Gcnnlet+Pnx0tPE8OiaFPdTW9rJaxSalGuXluduCEGOu7nJPoBXhfxl8YWXjjxtImmWl3ZafbqscFtLjdGBzltvAYnk06MXKSlImo18KOEsNEh0y4LopUynIAXOD/n3ps+qyRXxMiMPKOP7uaunUY9LleKaRY5CvyZAbccjqT6dvevvi/wD2Y/DX7WP7A+nN4R021i8S+E7U3trDFGqzXagEzxOQMuzgEjPO4KO9epCMGmranHVck0+jPY/h1+yD8Kv28/8AgkjZ33wo8J2GjfFLwdGLnUysjz3mp30MQ8+Jnc7ik8ZEka4wrYUDIavmD4c6Kv7WP7Jet+CbpH/4WZ8HbJ9W8OyAAz67oqnNxYHPLyQA748knZ8gxzUH/BHr9tO9/Ye/aOhtNSuDB4V8SyJpeqeaCFtyWHlXQ54MbHn/AGS/evev+CqP7Omu/sA/tjeHfjT4JRLfRNdvjqVqsS/6PFdr/wAfFs20BTHMjbgueUdx/DXBiMOoNS77HTSq8ytc+bvgH+x98YfjhpltH4T8MXdxbXcSzQzJtZCrfdbcu4Dr/EQR3wa+t/hN+wV8QP2I/hvfav44vYH1LxJeFhb2bA/ZAAFKSOAQGdCzYXIGMda+mf8AgnP+0N4dg8U6N4V0rULX+wvG+nP4p8LWYdWbS42kK3WlvySrQTebtHA2YwCFzX2j8bPglpXxj+Ht/o19EZLa9hKhgAzRnqrgkEgg4P04715+Jh7WHLs0a4aryzuz8ufG/wAWB4r1XTLcWslvbWtjb2KN5aOVEO5vNRhGHTJZjz1L8k4xWpoSWcupWf8AZr3cRRhKjXEwdn2oSAxYc5wBk8nvWJ4q+E2pfC/4haj4dulWHU7J9oldcqykn94PlHykFD6DPXFb+nakus3lwGjjmvmKrvitVKhmBJdQCASc9FzjAHQgn5yquR2Pdotzd+hvNfXV/pWnbreezMqgSywkyLJLg7mO7OQMoMdPlI/iFc3b+R4X0uHQ9LmW0vCkkyJsCx3B5y4G08ZYHDdC2ATxXQ/ZZrzVYYYS7Wtuu0qeUkLBSJAvO1xIEHUAkDjIIpt3pNtZXl1YqWF7aJujmuOVj3neQJG53HkcEjIHpXMpWdzrmrqx5/q3gldD0yW3kS5uI3QzRC3k3IjOuGcL97G0gcgjjpWXczN4ZigstHaQSTQIbs29+/lyxsSyGTA2kZBbaQDk+lb/AMS/GZ8Fazp1wn269DypHMLRZJ1gIDbXYKvKMSvKk7TnjpmGPTdOOtQw6dYSWlrq23EgkYhpHJLgkLtC7mJAGDlmBzmumE7q7ON09TCi3SLNKUuRPbJvjZIwMkZK5Ppz6nqT2q5ovjHUdMv7e/0+6WCe3KHywoWYFfYn5unUfexzXYa98NoYoLm2uJneIGNicmOWFgTghyNuCRxjkjirXwv8A/8ACw9Unszqun6ZZ6XaS3UF7eYhgviPm8rdw4JHHUEZyARzVc0QdJI85/4TGHXFu9R1KS8v5Y5GPlzWMkErOdu9gZApAkVmAOCBu49RDd6WRpw1rQTeWrWySRCawG2SQfMrAg5DDG7hgeMc9627jwpJpMypM0trBKNxSMJcR24IAKsf4kbAPIIBHbv01jp0Gl+FI9Ot1g+0aiJJ52txkFvMJQ7flwhU7sYxnIzScuwRhY8O179mTxFpfxhhv9O8TRyaTcLDerPLEXksFQJ5kaoNwcbkJA6guc/d3HR/a5+F1j8YfgT4w8LWc7tdajaRajoUM8bgz3IcuYlVuI2YAYAOOcV72uqjRtYvJvOnvU1I+XIkKxxxWbgLy3zMApcNyCD0AJ5rmtY8F2/iq21Ke5aYr85U2xAxuZcgvtwMgE5OQckcZBFwrtyjzPREumuVpdT54/4JW+K5/iB+znY6dJqjWGreHp305LgwCUWu2QSJlMjLBGAz8wHQjAr6I+JHw+8NfECy07SvHukWuqahpTi7t9Rt1chXJwpGDuVgoUt/CSx9BXwl+wnqj/Ar9rPxx4GumutPbV3MsAeIlIAuWDMvzBf3bg7hn7vJNfY+meKdRuZ4obG3mubtS9sY5LlJBcbCVLCSMHbvX5gcDk81eIp2qc19zOjNKNlqy38QJtI+Bfhax1qxiMdvIVstQlt3eSSxiZ5BG7MBlY2OfmbAGOpxXn/xR8b3ngH4YzaxdvLPpdvvvpp/PeVYVX5nRZYxw4f5wSTzhSPmr2qX4eL/AMIdPqV7NZ3MNzHJ5j3RDx26LuO0gbRIowRj5gM4IJ6eZ+Pv2fdL+JfhZdP0bWF0DTNWtpbZrJFJtLkMuC+8ZKYBTaQGwByMVjRmuppODaPiC5+PHiT4s6pbzWfiye6hlaeQ6bbgRpbQZBQqcBjxtDHdgGvZfgP8eBY6MYp7i41CGQRQajHcy4e0IIA2k5O3GBg/KQcnoK+PU0TxX+z98SNT8D6f4WfxF4h0bUZra3uoYZJ3lRiQjIFXOGBLA8Agr15x2fwX+Afxn+JXxO0e+16y1nQNAkvBJeM0JhBRCA6eWPnJYHbz8uG+lejOiox5nJWZhGVnorn3TpCeJV1lZNCg0a6tWlE89h5oi+xp5YbmX+NWUg8pn5h82MV3vxCvbL4ZG1ghljIntGvLi9Fy8AGdxJUrgAqq8kgH5funvS8MaP4a8MfDK8l1TUr17GGdbeGdk+zXqLEQsiuCoYrErbtyBcbFLBtoFewftJfs0nwP4O0jxD4dupdZ0nUFEdwCPPKxypkS5IO4ZK5yORz0Bz5c8XHm9k7nYsNNw9qjyTSrKDVrW88Q6Re6nM2rwC9heTZJHcrsU5bZGm4FwFBJLDLHJO1a6az8Ean4t8D3zafbRz2EUSG6R2cmMSAp8pYHhcjgsCNx6CuP8GeCtA+HWkWek2kJ0eNGnlIsrVLVYJGR8AZJ+VygBAUY9wauQfEzVPB+kzTTyiOe4/dW0xhkeWIucI23eAcEZZSFz1BrVxSdomDld2LV3d2tzol3BCkMWp6TE9sPlknVW2Bgu08suDjK9c4GOlc34d+Oun6xM9pcWg8K67pVqiSW19KHMpIyLi1cIEfDIpyQrYZgQx4rUbw5oPwv128Og2l3BeeI7sX99uR2F1KycyB+cgg/dBJGBnpW144+H9t4uFtL4i0/Sb2OHH2SbyxIbJ2+fBHJ3oNvI65XpnA0hOz73KnTulrsRa34v1LUdSH20JZXl0jOLqEBYyoIXcQAEy7A9Qp+cccCjw94mhW9nhvDbXM9wizpHGpjuJAOpKgkHG/qDyB0FJ4m0K6j8LJPpmoadcx3YxtRGMUy/Nk5Lbo9wG4LwDis661g3n2OKebT7C9FstzGfsyyJBEqAJFkRh0zg85ABJBOOlOCZMZWLt5Z6tLqVle6R4kOmfZiRPZXCNdWtypB3M4PzIwXaoZGyo6q9a+meJxP4vvra68DS6Hq2pWhu57+2kaay1QJEEVxcIvzMyELhgjggfL3rnvEPxV0jwnqiyvp6HUboOI7JbpUkYZKrJJuI+VjkAkHcUNavw9+Lov9WtD4o05IIXla1tHZNqBWcDZgEhiSowRj8M1lJOxSXM+xbfSJr/xFcapbvdw3FxCsdyoCsoCFuGBUDaAzAE4I9TWnY3VnEPOubmeSG3t2UzWM7gyEsxjXYSFcbc/dOcgc81X1aKDVb23ubVvIuLUiGylBkgZ/kChWcHAOd23sd2Ce9YkGrwXDW9nItusaqyEJADHPzub0ZSDgkEHODg+uTV3di+FuxpeFPB+g6Tb3WrNb2VgRmMTvCVYo5DSL1BLcEbACD1BroLNLyHQFm03UdPnsNJcfZbUgIscQjChCCDtZSMAYHAHSuRt9A1izvGuVt4ltdQmc2E4uWcK8JUyMVJ4Ub1C+zZIAzhvhrWkutfumtbiKK9VxHqMBfzEljZSyswBJJ2tuDHqCOSQacYtuyHCpbc7i+1B/FWg3Gtabch7N9NknW6BjIaT5SEYZAZeeCCCADzXld38QtXv7l2Ortprx/I9u+GaJh1GeTweOSSAMZ4raSS11nQjaG3SddOmEjpEu14JkLAOoyMDBUg9SOMcYN6D4pxatawyapa6PdXcaeWZJbKOSQgEgbmJUk49QT2zxWilLuXaPdHl0NrdrBJ9ojt5S2MrcCSMspUc7VJwMAdMdeTTP7Du73wjq8NhCIvMhdjOIisdmzZVX3HK5LMDgEg49RV/V9YlS8W2MVqTb24kVxHhtvICdeg9TmrM3iG6n8MXl60shxIFaLdiN9u0jIHFc6YpJWZ+SnwuVoLm/gmkZ2jusuV4C4JGfY/SvsXRrv+xvAXw6ns2RkudBuLa5iViCCt9PgE+uGUjA618m+EtNSHx94jtlJCRSylT1+7Iw/pX0b4O1W4u/gl4LkZwUs7/U7UKcksn7mXGc8fMx/Ovpqnxfd+R5En7p+2f/AASO1Bdb+B3h2QNPFbvcXamOXcQCLh8DkEk47+ir7V9veOptnhOYsscY2lVbeSIBt6n16Cvzo/4JNeJbnQP2b9At4yJU82fDOMsPm9e9fe3nve+CYyzuI9QO2RTgkDB4Bx0wuMe9efUlyu500o80bH5b/wDBb7wRbfFb9nLXGWZrnUdKWeSFgHTaWUiRSD2yARn2r8vP+CAfxU/4VJ/wVi+EtxLcSRW+sag+iT7ThX+0xPEFPqC5Svv/AOP+seLPFv7Zvja11nxXd6j4ZuptS0yLQzbIlrbxwW52YxySQrZJ+Ys5OQABX5C/s++Kbv4Uftf+EtW0uRku9A8VWd3bNnGDHdoVX6YXH0NdeFpp0mu5zxl79j+zfxGjadps01qAhii/hHHX0749K+IP+ClutXXjr9nSaYWkt7JZTrqLOi8oEB3PxnAClunbNfYvxz+GJ+Nnwj1zwx/beseHV1m38k6hpcipd2wyDlGZWAJxjOM4JwQea+Af2gPgO3wj8Hf8I/p3ijxHc2Vtavp8jXc4kkuY/LaMhsAKMqxGAoA/WuGlhU7vsdMp9D4SC2+vz3tlq9pBJo1xKk1rHghUYSIwmWRQCGVlBKjlc9c5p/xLL+JrO2hvdQMtlZzpLDtkIWMoxIAZhtKgBs9zk45rXvfDNvrDuCXiTSoJDDtPzbiCzMT7lRxiotAsIdWtlkZWAhEUkYY7xl3IO7+9jJx0xmspR1bLjLRLufE3/BTb4SR3U+l/EKzSFV1LNrqbIxbD8mGUnAHK/KcDqtfOfwW8SLonjMWsh2JqBWIM3LRuGBUfnxxX6RftaaBYeM/2X/EEF3blY2tZjH5ZC+U9ujTI4455TGPRjX5WPI1rffISskbqVcHBDA/e+uea9fAz9pTs+hy1Y2k0e9ahf674l8XtFpsF5Jc5OJ0QBo1xztHQLjuTWvrvh+TwbElvdXEEl+sYL7JA/bq5HHf8al8JeM7vUvAWkSwu1pJNEsrlCDuYjvxkj2r1j/gnR+yvo/7YH7Uen+HfEN7d2+mJHJd3Xk8zXaRMP3W8n5d27lgMgZxgnI9iCWvkedN+8fKPxA07U7F4bu6tLmPT9QZvsc7xMEudhAfaT1KkjIHTI9a++f8Agi3+0t/ZGuLodzKUMkgXax5VvQY9VwfqK+1/+C0X7FPgfUv+CamsDT9MttGk+E0CapoJtYVCwhXjhlhI4JSRXyTnO5VY5I5/Dv8AZg+KOpfDn49aPJYOytPOqN82PutlT9QR+prHD4jmmy6y/do+7f8Agqn+ye3wT+Mp8X6HarF4S8X77yMx8x2lyTulgIH3Rhi4z/C5Xnbz9WfsR/Faw/4Kj/sIa78DvF16v/CbeGrFV0m7nyZJRGf9FnHqYmCwvznay/3jXy74Y+ACeIv28P2mPAN/r2q32hz+Fh4nhW5dpjbXJFtdQldzdYxNJFu7oxGAOB5B+yF8e9b/AGXv2qvCPiTQHBmgvoo5oCxVLqCUlJIWx2ZT17Hnriu9OGIpNLeJzJeyqRXdL8T6K/ZC1/xP4B8Q33wg1UxaB4s8La7NqPhe+lUK+nazCcPbM+MmGdU2kdAGbj95X7ffs0fHG2+PHwM0TxbZ27WklwrQX+nS4E1hdIxjnt3HZo5FZfcYPTFfln/wWq+Gen+DP2hfDPjTRzJp2p+KIT9rER24nt9mydSMYcqwU8c7Aa+sf+CVPxLv/F13o7XIVYvid4abXr+JDhbbULWaK2eeMf8ATZXQuvrEOSSTXkS+Hm7nfUhyJo63/goX8BbHXtFbxZYRIdTtIRa3UjdTbknJ2j+NCwAbqA3XAFfFPhC+k0uzW6nMlzLaAwBjlpkwGyjAjAO/BJGOg9a/WDxz4btPEdhPY3cUcltfwgSoVBVlkTBXB7YOPwFfln8Qfhdp/hL4razp1k88SadqbWZYSMBNHtYKdoIUMFCjdgk4968LG4eMJ88tmd+Erv2ah2LfgTxPaS3zSX19FDeKzeVI0JAfI27BlucgBscAkDucUk08+u6hd3AkLASxzuwUqvmKygMzqCF7DA7EnuTVTwt4NOsaf9rS68mGBtjwtH5vmKQq4BJ+Xl85weh9QQ220sWGrTJHJI+Lh4D5jFlPP3sAjnk15kqcU9Nj0I1tEaV/pumC/ivDbW1096FgmuI3bdL8mCNoBBwMYP44qjBcyWUkkLXhns7WdCscGzfBI7hjt4Xc2O+OM9QK5qXXH0q+gsbdFSGCAcHBBDnoBj5ceq4PvXS6boiSeI7qQSyiO6g2tGcEDKFuD1GPMYDGDjAJOKpQ0uNSg35nC/GL4geO/D/jHwLLp9rdnw3dam51lxCrQwgkKEk3n5SfnYHsR7itq5vLm1MYtbe3eB7yWWaFmC+SxRt0ioMhjkx9cfKePSp7y1S+WCGRpSkl7FBIPMP73ABBb15PQ9a6bwvdLY6RZRwW1pHNJdv5sgjx5igKu3AIAB3/AKCqm04rQUY2k7mDaaOviKeZYopTFOAHEqLEWKjeGUBiRu2k7Rjp1wcUun6BY2GvRadObjSWWDbPKZNzBxgsVYfLtJPVunPWvRdGlex1CG3VLd4Y4sDfGS/3ihGc9CCTjHftXEfF29t/FXhvSCLSO2uTclvM4cAKdpXbgcEfiKyhUtKxTGnXl1OFhcxJA06F4pkG95ipLEHHOST17ZHUYxa0LWLSV9PmTSYdRXzFhGXNrKY5MqseQuFbcg++MYzXKQ+LJtW8OW2pJDBaxW2lJdfZ49wV282KPrng4fggDGMd81o2njC7gs7JkkdFv57e3Zg2JYw/dXAyNpUEDGOT61p7JzdokU6nvWsfOX/BVP4ER/sv/tq+BfipHp02l+G/FDJYXEELB5rOZIxGwYj5WZoiGGP7pr6N+HfiKz07xTYXepKs3hjT7yK1uJSxS6gG7MjovUFVySoBzzyK+cf+CxPh+aL4D6Lc3GoXd7Pb6jCyvM5LDKSKMAEKGwuC2OQT0rtPgleS/F/4NeGPEt5LLa3Vpp9u8qRNkXkgjBZ5SfvM2MZxkA8HqT2ThJ4em5PU5KXuVZI9C/bZ+GMmva/NpXhLxfNH4KuIPIYaZKqRxszEu8ilclWXkElNrZ65NRzWFpN4StI9OhubCe3KRQPDMlwqwrFtYM65bORkllIPyk8Gq/g2WLxRZWl1cxPFbarb+bJbQSlApDunBOe4J6dTV2axk0z4aRaraTtDfOZApYGSNTHHuBKsec4AIyAa55y5IqHY2p+83PuSeG9d/wCEPsmvbhC93ZTqfPeyO4fNhSDjJUiQkHsCQe9dVrXxB0XXPCN5eWCwSubjZdiVHLKTscqCw6dFyONwwB1A+dJ/ifr3iLQrm5jl02zMltKAiWjOu4KWG4M+Cu7nChTjjPevbfg5Yat8Y/hPcx6hrLwWUardWdvDAFNjKNofbJu8xkLOWCOx2nuaKlP4dRUJ2R4l4s/aI0nQvibY6LdWGjavfWUZuZw8uwWwkUwq0BYA5cEExn7pCnGQCPV/AOsppWmBNPvLvTNOhQp/ZtzqkxsCrE4IiBMYJVmwQAAR05Jr8pvHPjjUpv2yfEa3l5eXqrqM9uxedkdo48hV3LgjAxz/ALI619n/ALIHxAgnu20RrK6mtElQf6RdibiUrkcp0G/j/d9666+Fjo3utSaeIlZvvofQJZfE+jXf2i3sbZ5Y4F8+GRoWt1QgqSo46EqUcHqQD3qHQLq01WHUL6zhVZFeUCF5GzKACp8pm5CsQWVTkZbrwKf8TBbeChDBBZW7m5E7ZGU2KI1YoOScHJPJwDzjtWPbz/bLSeZIbWIh4hgQgjOFKt7dCCP4gx6dahwvLQHJNnsXiCx0uTwRLo8V7Z+JftV3a6npesoHSaNBGfOglhf5lYHHbG5fTOeR1nU7LWkWO2tjpNrczmO6dbMssMmVRZWaMlg6k53dcGoDAsGrWRkMrxBy21JGRgMA4B5x6dOnatfXNRkvdX1jT7Lbp6amuGmRQ0oVAwAJwAW2jG7AOKxcdbI1Ufdu2U00DTfD2nraK8Or2jo7K/2gfIWLMS2NwJXkbcjk9ulVU8Jrq2n6Y99eT2zSTgBpCvlm3yxeEFDuxuVgS2B84GRwax9OubkarZ6fcTm4ju2DggFAgKGXbgHBweO3r7Vo+MfiIPA/jibw5b6dbXOmyqs6LcsZWgzMcqhPQZOR6Y70pN2avsTSjGV0j8+/+ClPiTxL8Fv2rra4S6uLLw5qmnw20FvbMu2OOBiuAwzkksJd2Af32OCCBlfs3/8ABTnxP4F8RaXaeJbxdS0y2vluFuJWKypxtGSF+Xt0HGPevsv9qD4M+EPjF4du9M8S6Kt8RAk1pdwy+Rc2TEr8ysARnGAeOQOa/Jv4jeDk+H3xH1TRba4klh067eGN2GGKjp39K9TDwp1IJNanNUlUjK0T9tPAPxnTxb4cjudJ1fTr+CSIXLXFsi3By0TAmRTkEggNnAPJwBjFXfD0zS38BluIrfR7mcQyXQYFdNk7+air8o8z5Syg4JBOFyR8y/8ABMjwfb+E/gHpGtRlpr3UhcSSZZ1TarMhTbuwcqzAnvn2r6D8WeIR4e8ZrodrawRwLJCJWUbN/nkDcNuCHUjIYk5yR6Y86dOCm4I1hU5lqdRZ2Or+O9Zs7DTNSNioY3haZUWK6VASygHCksAcbTkk5z3rkdY+G+j689tBpujS3UWlyiKK9s9Tks7u0R3ZwySrklQXI8t8qMkA9AOl0jSpm0WaKTUL11gvZYNwZRI4izsJOMdHIJABJAIIxTtC1KW9utP0yznurF9ZQXEtyHWSQiOSPcjZX5g6MyknkcHnFZyTi9BtXM/TfCzx3U9lphvtOkmKqqXFw07hkQAyNkgsQR1ByflIGa3vDHw01PX9JS6s30a3jkYh45dSdCJAcORwMgsCeg6nuMne1/w9YeIdSulu7cl7Abi0TmIuxcAMu37hHtmvPdb8aXnw212+0mzEcsEMxcPIz7mLAEk4bGee1Q2y6lFaH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" name="TextBox 5"/>
          <p:cNvSpPr txBox="1"/>
          <p:nvPr/>
        </p:nvSpPr>
        <p:spPr>
          <a:xfrm>
            <a:off x="585737" y="599105"/>
            <a:ext cx="8360097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1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Детонатор</a:t>
            </a:r>
            <a:r>
              <a:rPr lang="uk-U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⎯ це пристрій, що містить чутливу вибухову речовину, призначений для утворення вибухової хвилі для ініціювання вибуху заряду міни чи </a:t>
            </a:r>
            <a:r>
              <a:rPr lang="uk-UA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боєприпасу</a:t>
            </a:r>
            <a:r>
              <a:rPr lang="uk-UA" sz="2100" dirty="0"/>
              <a:t>.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417" y="1717256"/>
            <a:ext cx="6645997" cy="3208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85737" y="5085184"/>
            <a:ext cx="83067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Небезпека такого виду загроз полягає ще в тому, що зовні детонатори (запали, підривники) часто мають вигляд абсолютно безпечних предметів, можуть нагадувати знайомі нам речі на кшталт болтів, авторучок тощо. Кольорові та нержавіючі метали, з яких вони зроблені, додають їм ще більшої привабливості та викликають бажання підняти й роздивитися їх. </a:t>
            </a:r>
          </a:p>
        </p:txBody>
      </p:sp>
      <p:sp>
        <p:nvSpPr>
          <p:cNvPr id="9" name="Управляющая кнопка: домой 8">
            <a:hlinkClick r:id="rId3" action="ppaction://hlinksldjump" highlightClick="1"/>
          </p:cNvPr>
          <p:cNvSpPr/>
          <p:nvPr/>
        </p:nvSpPr>
        <p:spPr>
          <a:xfrm>
            <a:off x="8099573" y="5892810"/>
            <a:ext cx="936104" cy="79208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713181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25648" y="476672"/>
            <a:ext cx="7834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1941" y="198995"/>
            <a:ext cx="7847656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2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ПРАВИЛЬНІ ДІЇ:</a:t>
            </a:r>
            <a:r>
              <a:rPr lang="uk-UA" sz="2200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​</a:t>
            </a:r>
            <a:r>
              <a:rPr lang="uk-UA" sz="22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​</a:t>
            </a:r>
            <a:endParaRPr lang="uk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2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панікувати!</a:t>
            </a:r>
          </a:p>
          <a:p>
            <a:endParaRPr lang="uk-UA" sz="2200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Відійти на безпечну відстань.</a:t>
            </a:r>
          </a:p>
          <a:p>
            <a:endParaRPr lang="uk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тут вже, </a:t>
            </a:r>
            <a:r>
              <a:rPr lang="uk-UA" sz="22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безпечному місці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залишити якусь позначку (червону стрічку, хустину тощо).</a:t>
            </a:r>
          </a:p>
          <a:p>
            <a:endParaRPr lang="uk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Обов’язково повідомити </a:t>
            </a:r>
            <a:r>
              <a:rPr lang="uk-UA" sz="22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(телефонувати тільки на безпечній відстані!)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спеціальні служби за телефонами:</a:t>
            </a:r>
          </a:p>
          <a:p>
            <a:endParaRPr lang="uk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  </a:t>
            </a:r>
            <a:r>
              <a:rPr lang="uk-UA" sz="22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101 – ДСНС; (</a:t>
            </a:r>
            <a:r>
              <a:rPr lang="ru-RU" sz="2200" b="1" dirty="0" err="1">
                <a:solidFill>
                  <a:schemeClr val="accent6"/>
                </a:solidFill>
              </a:rPr>
              <a:t>Держа́вна</a:t>
            </a:r>
            <a:r>
              <a:rPr lang="ru-RU" sz="2200" b="1" dirty="0">
                <a:solidFill>
                  <a:schemeClr val="accent6"/>
                </a:solidFill>
              </a:rPr>
              <a:t> </a:t>
            </a:r>
            <a:r>
              <a:rPr lang="ru-RU" sz="2200" b="1" dirty="0" err="1">
                <a:solidFill>
                  <a:schemeClr val="accent6"/>
                </a:solidFill>
              </a:rPr>
              <a:t>слу́жба</a:t>
            </a:r>
            <a:r>
              <a:rPr lang="ru-RU" sz="2200" b="1" dirty="0">
                <a:solidFill>
                  <a:schemeClr val="accent6"/>
                </a:solidFill>
              </a:rPr>
              <a:t> </a:t>
            </a:r>
            <a:r>
              <a:rPr lang="ru-RU" sz="2200" b="1" dirty="0" err="1">
                <a:solidFill>
                  <a:schemeClr val="accent6"/>
                </a:solidFill>
              </a:rPr>
              <a:t>Украї́ни</a:t>
            </a:r>
            <a:r>
              <a:rPr lang="ru-RU" sz="2200" b="1" dirty="0">
                <a:solidFill>
                  <a:schemeClr val="accent6"/>
                </a:solidFill>
              </a:rPr>
              <a:t> з </a:t>
            </a:r>
            <a:r>
              <a:rPr lang="ru-RU" sz="2200" b="1" dirty="0" err="1">
                <a:solidFill>
                  <a:schemeClr val="accent6"/>
                </a:solidFill>
              </a:rPr>
              <a:t>надзвича́йних</a:t>
            </a:r>
            <a:r>
              <a:rPr lang="ru-RU" sz="2200" b="1" dirty="0">
                <a:solidFill>
                  <a:schemeClr val="accent6"/>
                </a:solidFill>
              </a:rPr>
              <a:t> </a:t>
            </a:r>
            <a:r>
              <a:rPr lang="ru-RU" sz="2200" b="1" dirty="0" err="1">
                <a:solidFill>
                  <a:schemeClr val="accent6"/>
                </a:solidFill>
              </a:rPr>
              <a:t>ситуа́цій</a:t>
            </a:r>
            <a:r>
              <a:rPr lang="ru-RU" sz="2400" b="1" dirty="0"/>
              <a:t> </a:t>
            </a:r>
            <a:r>
              <a:rPr lang="uk-UA" sz="22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uk-UA" sz="22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uk-UA" sz="22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102 – Поліція.</a:t>
            </a:r>
          </a:p>
          <a:p>
            <a:endParaRPr lang="uk-UA" sz="22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2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місцеві органи влади чи за спец. номером (особливо поблизу лінії розмежування, де телефони екстрених служб можуть не працювати).</a:t>
            </a:r>
            <a:endParaRPr lang="uk-UA" sz="22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utoShape 2" descr="data:image/jpeg;base64,/9j/4AAQSkZJRgABAQEA3ADcAAD/2wBDAAIBAQIBAQICAgICAgICAwUDAwMDAwYEBAMFBwYHBwcGBwcICQsJCAgKCAcHCg0KCgsMDAwMBwkODw0MDgsMDAz/2wBDAQICAgMDAwYDAwYMCAcIDAwMDAwMDAwMDAwMDAwMDAwMDAwMDAwMDAwMDAwMDAwMDAwMDAwMDAwMDAwMDAwMDAz/wAARCAFNAbw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4v0f9n34a+Bvhrf3tlpet33h/xJdW9tc61cW32i40gBZJQIDGxjRw2xRKDniTgD7vz1q/wIbVfiPLYaJr4ubeSTdFcXdjJCgt9vEsxC8fP8pwpB5YkLzX3dprzfDjUPFL3WkQeDdEeJfstrd25hjMvlPvliQlkWUNtKZU4aV8MOFbO+H/AMPvEXxq8Yafpt9c6olrYQrBeSRm2MsSm4CRFydqEoSCVJ3HDbSRlT+aYPPa8OZVbyvtdnlKElHV3PKvg58G9H0zwa+lnXLGOXxHoizXcr3AtYl1FZ3ltjFIVBACBdysAQfMA6g116fsq+KPh3pOmrfywyiys/tVo51RJba/iM4aSJVbKu7EqdytglS3177xv+zhfaj4s1W48Rz6VFpcF7uudXit5vJiBJMULSSZAjHyllVDnYeoyh81/asu7L4X+EpL4La6y0kkmmWUMwniazZSHlEfyosYZijZUMuT1IBJxp15YqrJQkve8utkaUaXtIuz26Gh8LPE1h4X8fahBJaw6hp1lZQNb2M0TvLKk0m5IuTiQIjqRvxvWIgdFruNC+OHhnxl8UdOtNQ02Ox0a/T7bE0F7NF5k2FVh5UjhAwck5Y/dVgApwteLfDO6n+JXwUj8d+MYn1bXbzVDPaAXdvBfzWUCeXHMJGImWJHTYWQ5wSxOCAN343ftleEPDehW3h06EJ0tGgudOIv/NbTp1QAguq5ZFDP/f3YzuLbdu1bB8tVUVzOVun6EqDclbQ90+PHwS+GPwv0KXVNC8H6pr17qdpJdaPErecZGQxtM8e35mysnmAYKgKmM8V5vN8Zbf4b/A9o/BWl32hX/iYgajZWtg0d1Dc+WP3hkYSBY2XLbnGchsqACx5vXfG3hDwj4/0HTrO91aLUbW0S1g1vVbN7+ezjjbIhEELEPEUYBeM4ZCQjDNey/C3x7oXxi8M3msuItD1tLW+ncppQ03TtYgt3Y/agr4zIsY+dBu+Vl7nhLDVKdJe0vLXqXGMlDV3OC+Fvw18OQeAlc+NDb+O7/SGn1O5lv/OubFA4EkUyIXDqQXUkJvQFeQFrD0vRJvh7pXijQ/Duj+G4b2e4+wGefZ9oubaaLLFluIHimztBZlYlgRjgELW079puW/0qOwexgufEulX0V5YatbiFGNuShkjkiZgHBR5I9hHK7egFdBq3jyb49fGaG7W1kgt47aS3lktLNrdoXeV2jc87cFMKADgLKx3DJAhVatOs5vRPe/lsZYePM2p7HIz/APBN7UfF15b+M7rxxJY+MbKE3L29tbRRsTGFAaBIkAeHBTDDqCM+g7j4U+MdH/ZuTULdNNGkzabfwyX0MsjTSXCDdtlQSYRoisjkrkuMbdu1Wqfwp4t1Lxd4ScpqsukyancxxLKQkqC1ik8t45GDeYqhNpYIw3A5OeTUnxsHiLVPHk8mn3Oh63Z22nLN9jaz32SCSJEM0SB/4B5WDkqQxGWG7NrFVsQ3CrNcr7LsKUpctnb5GxrGg+DtW+M2h6taaPJJY6pphNtdWxkSe3PlhEh2YJEoZkcS9cEnqVx4/wDtRfsrCC/8P6lb2jTx31uLTT7qzgke4aOPKSmfC4Qq4fB+YqR/FuU12UniC/8AA+veFtM0u1l8Ta1dW02q3l3ckzJds+GkgIU5jt4yUAAK4Jdiua9Z0vxzpN4L211G/vND07WZxDEkl884t4Myp5e0MXQ7GXGVzkE7icY4adephqsXGV4M5ozjBrl3Pmb4DfsO674MupvEetanoOhWi20mjjT7uza3v9QaSPYXBKcFo2kUuDvJDZFe8eD9Q8Hab4+0LTfGHh7UPCHj1NNhGnNoVk09mYmjBEcgXaqSMixmRcMf9oggCW+NtJ4j1DSZ9b8OWljb2keGtIoY7jTdlwrC4ZhGFmVmyzSEOSCxPStHxwunQ/E3xE3jHw3b3vxC02zW7sL4TIkUEh2C1LI3lIyKdzCSNXYKowSevprN1Wjeet9FbQ73UXK3+J85aN8VtK0/x3f29xZ3epXn2qW0uLlJglvIFL+XJBGrAwqjDKrj5Sw4ODn1LWvAukalqOnDRPGHiO2uLxlnuoYnZ/LjZfJEnm7MhyY1TeCGOxsHktVH9o2LTviX4/i8STLqVh4yivlTUZdNsU/syW3+ZUdIyjSl9ihj13KVYAc13GtePbfTdMgksktZZJLdFkfCoDGTnHzDOCScKSBknp1r1KcKdSEZU200d2BhGrHnTPOtb+Bugahr0F1rXiDxjqOqwQoEu7mRpYZoss3lkgM/npIrHczMrLOuSAMV3vg34MWmkwaRqPh/UfEVoLK5ja/EUS5dVkUgbG+ZUAXbuV8gkltoYhuc0OL7bcyXMtxfS27MTJKFZ0DnJCmQjAHoF46ckci/4a8fav8ADzW3W519rHT4HgluJtXtp0dY4twKRGIBY2IKgsV6jlgDiumrTlCLUHfQ6q1Gy5lt2PR/2pzpkEF34Gm0e50iHXnis4bj7PG7X6WyyLDHGyLvDSIuQgBxtX5fmArn9e+CPgzWdASz0uy1vxNIbJ7e3srxVkEVxCi4s7i3CxSkGRgqsQrfvFwetbHibUPC3ijw+/iJr57zULaVmstKjiW2nWaRxL8s7GNIvKkeJiRlcFMg5QUv7O/jbQdY8RzrBpureGTqMDf2rq0+oW62jpbMxyDtUISg/wBYgbAAIBdRXj0JTjBzitTz1ezlFHl1jr3xDfQr3R/EWjafbf2XaPH9uVYoo/LDlIEzuXzHtwGDpyybE38nNZ3wY8N6r410rTb59Fv7TTYGgFzfXCeZZXDSu5j8l1UR5lby1WQsCCWX5gwNdn+0h8NY/i7rGiaxHolqP7BhEUV1dSBru9V5DOpFySzMQGaJgpG7dkEHpQsvGd/afD+Hw/dW9zYQGSJoPs80yhSu0xbI0YxIEZIiiopxgMApLEqGX06l6zVpSWq7NdUZLBTa52tWcvca1bfEPwTquoajqayNpU01hZWUsUUk7OiRAGVS2Y1yzNkqxYqoGMZNbS9VvtJ0FJbGKKG+aNbcTqTdtaxoMszM/wDsqh3KBna2DxiuqtvgdoOm+ONQvNOuta8R+KdYMcl06O8zW5ZNv7wOAyjdHISPvrs6YIJtaPp2oW2n6zcNqaafdaGolnuJLpUvLdgqnBVspIfLAZVYZILnawBq6c6FOCgnrcmjCnZRueBfHfxVouk2GqeEPDXiG61+88TNBbaVFBIbm2ijnVPtEkuIV2ujRnEKAtEW6noPWbL4Rf8ACuPgSPD+na4v9k3a25j8iJo7a82MC0rSMFUOGfn7x+f0IB8+8AfDPUP2s/Ger/EPX9ck0jTnjfTtCkErJcpDGRG0sKq2I9z5GMgD5hjoR638Cvh34l0XX9Q8NRWutw2i+YNPOo2olgikUBNxjYCJFwGYKpG5s7fnyR0YqvToRiqTvrdx8+5vWrRpWUHojxG0+DGn6zrVrZDUE0/WtwmluBdRT3F2DtKjfLgD7mAUIIUt0JIrutY+APjaz1/RdV1XxnrFlq+oWjS294sEcM91GJfJDuyjfNIAp6qQfLY55r23wV4ttdb+OckOqaBo/hiy0q3lvE12DSY2mmuYESVDPIykCLzUG5Y1XHVuEJrr/FfinWvGEeh+LLfRbrRhqE76dDcW+pxG1xtR45kKow/ftvkZ1cjcZAyhgcmKx8lC7jpb7iq2Jg6b93c+ctG+F3jDxN4njNwNbGlafAQwvTK101sgX9/tyok3KwDbSSCSvQAVrfEvQ5/HXxD1HTYtMghs57dL223xpZtBd26KJfmm4HzFv3bbcFicuCEL9V+EGl+GPipd66EgttannEstxql4J1gUku0aoUZWnaLPlFsLktyMBa6fTrLRfGvjqC2g1HXLxbnEvmwRmCW3uVjjSZZFeMMkTRqNyrtyxIC8KT5eIxVOL5oJO67HmOcFuro8x+Fup2UvivUk0WS5vEWf7TBcXFoirMqkIo+YBVPzk84PyZ4OAOB+MPgjxJB8ZfD19rdnrFrDqWpG5tvtlo9rHdRq9wwmik/ji5ADLkDGMngn03W/GnhjT/EgTQbiGSYy/ZnttMjNs0M0MeFkCL8gf5fmYD5lYnIfcxxPjvbXeoaT4Et7vxTrPiu30u6lsop5rmRkRHimHlQ5IUbAgAbj7yj+FsZYereq+WLXNpft5m2D5frEWlczfDGp22u+L4ljtbeWRGV4LU6iVneRgNxJdAjYDNgndjODwDWn4gS1vvFug2m2y1Oa2mt0aOedJYIbfyVQyP8ALguGLE7hjCZBABrzuP4oaL4E8HyaHpk9sILa5eV0vR9p81zkCNnIHmAsSCqnaMHjJyev8IeM7C++Igu9QttOLzrAZLmS3Bt7ZVXy/MlVCUcY3Aq23ll/vEV1vDVNmtO/fzOZ05O9o7X/ADPfPg5+1KYruxs9MuNWh0nSr5r10sb+MWTxnIaNkCsMZSM7UJJViQRzXjnh34yT237X/iO+ltrXVLzxnY206+ZcqUtriKQwF9oBBwMfKcHBPXBFUdG1K/i8Y3ej2d3pujWt7Zi1gOfPlEKsXkklMW4bs725OAeSRtAHHXXhnWLLxj4S0+CHSxZSzXOgfbhO7Tag93GzAsxwWiLRHAIBBds8Nmu7COUJODe524etVT5Ln1/B8Z9XvdcutMl8TaRNqWj6gJZXubD7L9rt1hMr/utseApVlzyzbuo/i9Guv2s9CuNGjn06S/e3mhMixXFp9nlhVMjLZdgnzKQCzMp2lsnbXzl8I/2Z/F09/qepa6bq1stQjbTJ57i6fyIgGBzHGmZHJxF8xfpu68ivT/hH8OtH0+Gxll1W+8S2dnILGbT7i1jtHZUPSJ2jUMq7QcPlmAHzV6NDDylBS5j0aE67Sk2dTrUcnjPSbxmhsIJxEizfbSnko5AUmJg3yjcMZbPJ4GCK8/b9mtzElvHNaA2483fBOzGR+SQq4GWPHPGcD0w3dp8HNR0jTIbrTdEuZbW/vTEmom7S6itlZWEu1nB28og2BG4JAPJNaPhXWtOh0ee20y6a4uY0aKUCFjG0iNh3Xg5IPBAGRwema6adBLRnUqs+p5xJ8PxqVppukuL9JLWVry2jltZIljlUkfK6DbuIZhgg5544ravfhnbeJ9B0+7tbex1iCxmdGjmtF/cALyRsG1iM5G7DElgcAmvT7Xxhq0mhx6ZfSwC1fG0uBIInThFWXaGTG7OPukscjOCOd/su48J296630ziR2mV7uV5o1JKsNo3qVA5AVTtG77prR0YxKVbysefxfs/ab4p8MzW91YTxxwyfvL23gj22rbhtZVYuF7EcN9zjFQ+EdHu/AOnXdpJql7dGxtY4YFuIJHn8tZGbLTGMb8ru+VjtGQMEc16raeKLnSLGLTrWJbu/a3ilurewsGYREgNkkD5ThjkAk5YjHevlD9tr9vOL4f8AiKy8O2MEtvrN1ah7kzoY2t4n+6PLOdsjbW+9yFHT5hh06Tm7RKqTstT3640S4127iRL65gu5IFa2tp7yQO0QBbaqSEps5zhQCCvBpbzwpqugm3htrxHnuohD5E8yxS3IK5dNxxuUgHgYXGctmvkz4d/tuQ+HF0XU9fmLWFnc+TfXFtLsvmtpxscq38RR9kgB7KwGAcV7h8Vfi9pfjb4f+HNftbfxRZNZXn9naXeatpL2Ul3byjfFPCjnkDDoSvB4B6114ikoxV2tOxz4Ze0bsnZHoul+G9ZEslsNM1DTIr2ICVkmVY+xX5WYggls8jnGQa+MPEf7Tfwx0H41ax4c8UeGNVvdEt59kd3c3ckN3Id+4TxkbQo3DK4X7pFesj4+/FHUQ2keFTZxpcRbINcvFWbZsPIIYmQjPGArsqhcAYr87v2gfh7438JeNrvVfF8dxe3OquZTqJnNyl4x/iEuTk/7J+YdCoxissPRVRWmyMQpL4Ufcfhr9jD4ffGr4v6V4u8H+N7rX9PjCTSaHf8AlfblaNRsRXJVJFGEBHU4OScmvofXPiTpvwl1CKPxFpeuaUIo3ke7XQ7udY2ZizkvEropOSRggAEDtX5dfBbxJBq5tz4evtU8O67p8KkqLj7RFqEiKeVUlZFZiOil+Two6V9X/Cb/AIKO+LPh3FHp/wASNKbxDo5cRfb/ADGk8rnGEnQ/I3baSGz1FRWpVE7R27EUqtviR79Z/tRfCzxmi2ln430QmZgoS+ZrUw9O0iqMjPQkkjPFTTaj4e0uMLdPpskOqbx/aFhiezmB6Bn/AIQfXoDxg15h4u/Zq+F37eF1Dqfh/wAcTWN5uMgsbyGJbkMQfk87K7wCeC2Tx1rzDxJ+wz8bv2Sr+LUvBnie71GzsMPJbDzXIXqQYHB3oM87Nx5yAadKc37t7HRGVG2iPq/wnfeGdKWwfTbXUNGU2y3YM9zLLbybS2WPCoq9iikcDrniqvhH4dXXiTSPtlloVteQTSMQ8Oo32wH+IARNgAnJwxZhuwSRivmjwN+2H4l0/wAW6rofxW8P2PhbTNUsG00XcljcQWt5KOqvJnG1uvIOMEZUZr6i8BTSxeEbCPw7qVqNGiiCWy2UMMtuqjshiYLjOenrWjv2IUObY5XUdM0L4s+BbS10vxBbM/gK0udRutK8Px7Y7e2gAaaaD7QheTOVLA7sEYUAAZ8xsPize+KNSabwhb2Wkrosia5e6hqEEs99KJGQwytsVHDSbxgMTkujZOST514csfE/wHk8O3V/aX9/e3aSWs93pRE8LI4yY1O7J3orLtzgjIwGPPo3wV/Z8sLLxBr2rDRrjxpr9zpa2+mxxgxuLm6lAtzucCNJIUbzctkKYsZzjHxiw1GhzLmu1s9DzJuKm4X9D1TxH8ZfiDrXxl0/SUm0WHSrTS1h1BDdxvFd2zbzcOqS4eZGkDAlPlTyc9CTWbrX7SvgP4k6PrkfiDw5pWqrp1vFZ+TqURitbB1kdQQpAk2j5gS0xz93BIavm7wX+x3qWhWOk61c3k1/LpF48dpb3eoJNtflpY1hJ+VfMDZYnGST1BNe3/D/AOLSWAfwz9lFlBa3psLexNoJ7y9kkBkjmMlxEVeMblYpJISygqflYEceNweHjL2kZ+8tXbQ5r8qeupN8J7wap8RNW1Pwl4Y0i60LSES2iur2K1FnpUz2pMZuYpSFYMY1YBShAjJG7a2PFfFf7H8Vv8Sb648Wa/YeIdW1rfqMAhBJ2IB5TRtFIEIfhAoBHyKFYDFepePfiFc6Z4p1TSvDC+Fre/d/tBhhZbWK4lhiYsxjCqke5RMER1IG9QGAJz558Dvibc/Gb4mWMmptZ6trV7b2lraTOTa2vh+3WQxR26uA0Lw4Ee4eWzM7sM5ya6MPOtRoSq0fha+b+ZrGo5Ky2Ov8VNceD/A3hyK88LXsOiKxilv7rTxbrfxscO0T4Usqr8wBLgZ6EYNc7oPwYm+Mnh7xHqGladLeXWiadNcQyNIkHlw5AeIIu4y4Xac/LjIycDFeo6vPovi/VrK01S51nw/PBeBLaxupbi9s9bmJaL7QJGIUhB1zhFz9Kjh8L6T8K9AP9mfErxFa+J7zzoJtT03Tkt7JbVWkaZRcEgiRoR/q1JLER52jk60c0pukovSVrvdhLFKNJRitTzT4W6Ffaxp2qeJ9N8AXl1caFBDFeXk0byoPKLs4lSZgAVAABKNjacAFs1ci8Uaf8P8AVtRg1a01qNb3ToXV3tWtkCGJRE2WbMWduAV+YnbjivZv2YPizqfw58U63p5RvEuh6jYXVxbvLJA0l+Io9n74EkmVYpDFtDbhg5XbivIfHXiHxF8U9LvhZ6T4d1jX4YIoJdPCSC5kdiMyPFIpyVKJskV12rkEE5I4ZV54mXLLbo0c1XFXXK9PQ6/4W6x4G8c65Fc61dNcWN9OsdhpjxAi8u4xhpJAoLYCgAg785JDg4q1qFjplncHWb3Q9Oj02a0uY1jtNQItZpbZ2kDS7wTJH5fBQyDJjAPUhvnDwJ4l8SR6zf8AhzxFpNytvpe62mjlfyDZPI4yjSDgLkFQPmAzuIAUZ9dXVY9DutW0m21+2s9A0S3t9X09L3bG1s6ufKt0RkkDDcxkY843IeNrCtpZfWjVTlK6a2Eo1PhNHRP2i/C2leKodbW315PFvhSNbHT9Gt7llinWQKp3hY1JMrNnyypJJX5ipOOo/ZB+KaeK9Ub+39Pngs7mc6Wke7EBcuzebAGOPNVwww+9sAhSAxFV/wC3JtEuNB12yudD1LxCGa7m1r+zEW+vrghS8p3qEdAFzHIFLKRvBBPHiXxw1a1+F3w9NjpB0u7bxHBDNcanq1+RfWt79qd2jto4QAhX5eXAOFDdcs+8cuVaHs4Kz6GkMJNq6R7F4t/Z88R+I9b8zSry+8Gac9oNHXV5LH7bb+YCpmCMckg4YYLZVsqPkLY88/aO+L8fw18LaHYaLqulal410KCOxvUktbxpre2t1ZUkYzyFCSWPC4wGztOa7z9gE/GGH4banb+Gte8K3Vla6yLG68OahfXCXFqoXbLcieDHkDLD5/m3sAOCcHq/iJ8H/BX/AAtiM+MtDOq61rcsV7fRafrtzq7XKomxHKNkLtdQD5hkAHQBsqLo4bkSpVteXsbwjJQ9nJHzv8L/AI4TeDfiLpsR1bRtRs4LKPVS1xM9w0ltKE3LAr/NHNFtYYjwSqnIbHHr3iTw9Z6zqMt1JcnV0hkcxyDMqeWRgfMow3ABOe+fSuQ+JXw58EeK/Fy6lb+IfDGkarpEkkD6TDBKgtYVJVEhIUgxhAcFSQRtwAG59+/Zt8S+EfAXwrtJdR0m9tPENlcraTXOoxu0Vy7JGzSxxMVCwxiTcchyV3nYMbh3OvRow5op69Dow0oYeXLfc86g8YalpdxJJZzz2012FtGlhjkYuhIcLjoufl5xkYOCM1l28M8etC91OWW9NkcxwXXltBvznLKVO4kkn5iw9q7nxb+0Jpnxf8ZQaT4d0eFotMkMiQi0CG/dj80hkDAvuC5JJRQMgBSDWP4qkHh7wzMl1JYwJHM08E2J52eN+fLcopjzwwGHJIThWOcbRxcZW5la56MK8OblkzP1fWYItNgt9P0y1tNMmuDeXNjO8k8F1euoEs7N8kiuwVP9XsVPLXbGu3LRzwCYRjR7RZdPt2edo5Q8hVgzbiPNBYDJx8xJ5B71e8aWes+F7670vUbG5jtLKXy4GlIaIybAwZM4+9GwYcdCvPJxz1vDeW3hYy6hcabcXsDAzoIkjikjJLrhHLEPnbk5I4yMc41hCNuaLN4JJXg0d1qXxou7yxuNPvfD9vema3MMUUt19nthGQG8uYlWVQWAG4bcbhuO3pnar8X7bW/C5uH8ERRaRpKwWmpak7+QNLe5I3GNflkaJVDYI6NgYYbRWPYx6bf6tNrOsWlva6faQ3EmpaTLrQmuxbBV8uaKKVkwkm4KJQSASw2NwS/Rvh7dX/inV1tdL1fRrzw+tuFsp4vttnc4WOdUFyA5kLwnJ3LjDOuB86jjnKDbi9H3OKtikpOCepo6p+0jo3jLxTNpviHRb3W9OsNTnslvJUXzJlYR+QkcpkLKh54jkIYgbQMMD5f+1hp8mga2fDHgmbxBND8R7dftmnWji9IsLdyxYRYLhlIbBZlY5cE45rrvjjZ6LqmuwXsk4tdF1C2F3dNZww2UUJjMjyIYkSPKoGZfMCA7lA2gFRXlvwC/tRvE03jPVLuW3TxXi0sYpfnkurQSbfLZVAwjeXl2A+bA7nIISpwTqxtZd1ucicI027bHX/CjxR4p8P8AwjaHT7aTTNA8D363eoWl/aNa3U8DhEwIiJHD7vLAUD/lsCGYHaO9i1S4+J2pRXc/iGbSr82qb7G7kW3t7i3fEiB5n2BmzsACsSCXHAGW6jwd8YH8GaBrmnW9ofFKeJ7COxmj1SzgtRmNnUzRhcyOxRwoZmLcL0NeceEPhFrRvrm1fULuczhBc200xNvbs370KqSk7AoyApzndjIBY1hCnSnU9rJWf5mCpqpLZWO40Lwhqd9czz+Vp13LDAkgdmeWSzKPguBG0bAnblUDctj615l8TtW1y/s7n7Fczza1qE2JmnsPIgvFWTy4VdpGOSiyM4bDhpJFGQRmvQfiz4l1LVfCTWvhKNbO3k3aePKsM38sYaTCySHfHlSmVC4wGUgsvXxbxV4U1pvhxptsbzUJdUghihgtowZEWMmU+cNoIX59pdHOPmQg/KKyjOFSbhczqVac9E7W0OuX9oK2utStNUvpbq1Op2O+zs0tgPtEocxkSzq28u26UEZUgADDbsVxXwr8a3mpX7WkEzNOl48E7ySeZIm4qEDM3I5c555xk9NoxbDxJa3njPw7pMsy215dyS2kwv4POt4FclUzGw8osGdm8zGAc4Ar3D4ZQfDPUPH0lt4n1/T9T8QztHG97Hdva2RkjBDSNM7FQARhmb5SQoSPaCa2hk7nS5YLdb/5HPCjOc1Tj954Hpug6tpGsa1e+IZ4bDxKk4e62kLd/vgG34wdsmIwP4CPMzkA86LapFD8PbE2bvLDpWrRXMWdxMZEzLIQNxJXYR83OACM5PH0/wDt4f8ABPPSfA3gafxv8LvFR8WaCkP2nVtQF5DffZiwUEs0PBiXgliCw2lj1JHxd4n1HWPDnh+50WxaO7sLyxTzLiyhSRVYk4YyAfxlWYMSCRjPHFZVMLNzinq120OilSlRxEb99z6RvrfTdc8cXd1Jptndq1ovn21xboUTBAyJML5mAzDIOFYsdoCqD1mheFLrxTZWun6MkWl3cjb7m4NlLbmzQMrKkgJYPGu7Zkc5U5Jwa+cvD/xltlXQvEMMOqJa29nOL0wzLK0V6AQ6lcq3l8rnJYFT6HFey/Cr4/3kkdvq4tZtSLO2oX147/aIRlPM8h3Lkq23J3KQQ27gnBCoTrUJqElddjVVJ0MQ4VNU/wAjpvGX7Ndh4P8AD2nGBpdPv5c32oLKGtkmkyd+WH7kRKpfKqNuR0bBrx34t6fbaN4U07xLpllpks4ey8SQvbXa3LXdrbyt5zDa3RUk2n7uQoPDBqyv+CjP7e1pr/iPw9p/hlrmHXNIRvt5RyunwrLEymONSAW3xysrBumBjnmvMP2J/C9/4m8b6TcXlub3Sfs11bRvcR+Ys1s5aEKATwSZGxjH3SR0r6ZYSnyKpJWZ6Kpwc7pbH6k+AvFemeKfAtlpVjqLXFrHCu1pIZZHtllLcBgRhcKcLvK89MV0H2/VtMt5rO8SHVtLSUypdReWIYQMYIUgEg4J3YJxtyew+P8Awh+0RqfwX8CWPgGK1l1fxt4euLrRpYZoZp3kS1uEMbAAg4e0Ykbsj5WIwOa7z47ftgW3wR8M6BqzTHUrPWdYsre7hL+Y1hZzx7yzqCdhMYYoTnJVsZAq4Upv3Y9DdSXU+h4o9LhvZZrXS4F/tJRNNcQkK7B+C5OBknA4OWxyO9Mk8JaXp1rJf6F59q0Db5Z2uHiZwDmRmZuxAOTwMc5HWvn79oP9rrWG+IupaB8KGk1i2sbfT9RuL6IIsZXBM8ShTnG94omPXKsAADkfNX/BQD9snWPjb8Wo/hp4adoYbS9/sy5aOSSBtTlnSONoWbKqY45dwXd/sk5ANa06LktRTklsfo4m5bGJDZI0SlopAh80KD3kUN8oYgHPPX7tULzwzDK9lJKkNtPb7gfs+5FcbcNEScHaeozg9+Otcp+zVonjnwB+zXpdt4uhmmu9Gso7fUrmXEr26lyqEuCAzA7UPbIPOOa4P4tftf6R4D8QaRZX2oapbays0iR2cTSWzMAoUyyofkeMnaU2kkkNg4BxyOVk/IucErR7nuurSWtxFZLcWNzG425JZGUt1UjBwfU8Z+uM1+RX/BTfw/8AZ/2p/EOsLcW01vqhRleGdZBBIkaxvCSPusCmdpAIDDsa/X7wp8JrL9qTw1DquleKJ9D1uCxa3+wSzeZbXzsUdZXiUhRIpU85HDFeecfI3/BUr4VfC/4P+G5pviJoNzqfjXUYng0mOzK2khx/y1aVF5VSf4iw5wAe3kUeIqUK8KSg3zOzt0PXpZPKvTnPnS5VfXqfmRpHjK70u2kkhMUkxiMUckiCTylPDbQRgEjjPbnvX6df8E/fGvhr4/8A7B9j4fkj02y8UeB9Qd9OTfk3dyG81F8sgkGZWKHZyGUOBlTX5S3e/RJyiljA5O0HsOw//VweuBXs37Fv7Q+o/AD4htd2twI7HUgiXERyFdkbKspHKkcgkdQzDkEivdx1L2lJzpuz6E5XXUK6hJe69Gn+Z+oXhv4I6L4r0+S8vbSc/wBqQLf2E1xcyC7iDrvVXCsoVkU4O0gY5xwKxfiB+yn4e+JWj3ukXkbSWbSbrmFxHJg7Rk5XLIwDYIzySOQcGud/Ze/by+CPiP4o3Hhm/n8SeH9Yv28sak8STWUbCUssJGVKEBhGGCiMBeQCxYu/ar/bY1j4Y61a2mgeG54NHtpvs+oawdJCCSAnOYZFcJK7A7gWIC8DGOKwoyaiudWZhisNy1mqUrxZ8p/tK/8ABJfVvAtje6x4L1OLV47d1zpLI63cYPBCsx+cb8BQSCfVjxXg6/Evxp8E/EdxofjDS783EA8m4gv4zFdxIOAC7DLpjosm6PGDtPFfVet/8FUJ/Dt7b3a2OrXtp9nHm+ZeeW09yEUM+MONm/IxySOhHGMHx9/wUT8E/tC6JJZ+PPhna64BlIpbe48i4tM9NkpTK84zjg9x2HpRxHMryV13PPqYSa0dl8zynwhq/hbxg0N94V1mTw3roYEWikozv1P7onY4J7wurZ+7D2P0R8If+Cj/AMQvgPZpY+MbQeKNAjfypJ8eZHGCDgFtokifkfLIqnPavnDQv2HL34weEdY8QeCU1CBtMncSadfYLuMAhI5kAV3XJBDBOxGRXFWXxY8YfBDxJLoviGzuJpbBjBLbXgaO4gQ8GNXGHVSP4OYz3Q9KHThLWGpxVISh8Ssfql4A+LHwr/a60pYdO1iGwu55FkfTdTfMMhGOVYEZOOATzxjnFcj49/4J7aG3iWaSzsdUsopgJDFZ2yzQBj1KMRnB68k855r4U8F6v4U+JuoRS+Hr+58MeIHfCJbqkJlbA+XywRFL2GYzE3YRsa9QX9sX4y/BPd4cfxGZ/sJIBW6dCB6MkoEiNxyrqCPTGCcajqR2YQqNbHq37Sf7THiT4neF9C0uwbwzpGl3sQgttIubCKZNJjPllpHl5kSQhldSrMvJ7r8vO/BnxfqU8GoeD9a1DTr7w3KItSX7FYHzXddzKiXUu7aFYuAxDs2w5yQBXXeM/wBli80n4hXcF/qPgmy1eadlurYulxcpH0ZQ0SmHzguSVB3EoeGzXpnwY+AHw48T+GtT0nxz4us/DWoaZMVS0uQtkJrYllhmRugaQDkDceOgzXxE6tCNCyV79N2cMqUVHmvds8c+K3xf1q7+Euna5Ho+teC9ctblLSC5BmtX1S0d3DNsI+5hWyxO8lwSzivJfC+oa5YeONN8Q/arfUTaz+dZfaJMLC0sYct5SjarKd21mILYHB6H6G+I/wAXPhSnhHW/h54u0DV/DN5FJ9ki1nT7OPV5TbpK8lvKolZGhTaA7KPmPm9Sc7eX0bRLzwmltdfDHxz4w+KHhvU7CO31nRdQ0S5XS9qsVkS4jK+Uo2gbdhLjnDk4I0w2HShL3LPrezuiHFR0asJ8JPCOhfEbRfGsup6M17dG2g1O68mWSTNssTSPHJbFo/N2yoxwpVskYyMLXM/ET4SeO/iTqtjq/h+5S00fT7VNtvbQXVuzxAKI24jRmZVC/eGABgM/LH1Oy8OeG/h5G9/ayXvgzT9FutP1PUrPUoUmv2jniQl4EkGJot8S4YMWImwyMQwrA+L/AMWvFXxMuofCkStDA80t1otsY5raX7HEElVI40jSRxkMoB5bzCMjB2lGvXUZKC93p6WBzn7NwijEs/in4r8QfDLRrLwT4i1a9lvYJr6fS1t2nu7e4+5JGrqvy267XlIUIy+aD84qr+y5Z2HxS+IWtWUN7i2uZI9UDTW5Xyp0JkaVYg5aRA3mDKqx2uGCcYp3hzxLrH7O/wAVX07TtV0uzu55TNr1lbxNew6M+2MpcZnX9229wHMbHaM/Meg9E+MPii9+HF14h1fw/p7Wt9bXEixjRbg39xbRjaxlW4ESxCN5HbAQKFAkUDAzXBUfLNQUdZbPY5IqPK+ZGj8ZPip8Mtb8bQeF1N/oHhLQNNjuNGTS0FxZ3jTfOlzM3mCVgWdSytuZdnQ4ri9O0OXxXrMXiqbU59Ck8NyR20Qh2Mb2MDKyeZlAVZFdV2klPLj5GQW81+Ivg7Tb218Pavf217HYaqr/AGqCKDfEHVVKCFiYyytyZCrbV2pgncaoeGLnXPCUmo6tZad4huNNsrmbfaHTVv7CK2kYeViLzCwUZbcHaSM7VzkHnbDYKy93R31uKnSi7H0l4x1K9+LPwh0G5utK0ee8nbP22XUmtidweMTzNlWbyxCzfIWBUZYMcViePfiV4M+D9zZXF34b0yLxHqxdLK90+NzG8hc/vHTb5kDD92AFChlMgIzyvmFl8a4bfUXi0zSIvF2i2bIjRxFUliQYLZtgMRFXZ+QCpWLP3Rg8fovxlg+LTXFncaXawaZp6CezTU9rxvMChEct3ncYxhnSLODjPGSp76GCqydpN27nVTozU/d1PpxdWtNcnjcNc2kl+zzxSshcfZSdgYoSrxqxGBuUbiGB+bIHly2Phpbt7y70e3kiuW2zBrdpZ53Em3dgEM4UjhTkc4rpfBPiXTvCeo6nIt9Hd6nrOJJXhleJYXbkLGqERuqhm4bJYnc+481S+NfizUNS8FWlnY6tdrfaldNHY+RciFbOWQCNmCkjaDhRgnack8da7qUZ0Kb19LnuQU6VF3auY2s6Dovgv4weMtMupLjVrHWoYptEcNLF/Z7JIjNg4wwbYEG7BGem4AjttV+H2ra5qqeIJtVtdRvrNEMEQ0WOG2t9rK+MQ7HKN8wy7PwcjBJNQ/s7+Gdc8F6/JpnjKZfGfhnQrN3+224D3lpKfM2O67izKskhCruC8fKCRmtrwvrtpdzWs11Bq2kabPceTdy3NqsdtbqASFOFJkbegXAxk8Hua5I15Qm4Tad+umxxUKsG3Cuj5t/ac0fxFYeOrrUNVupZ5dU3ia3vLZjFLEBu2B9zEgkYDHA4B+XJB9E/Z08dpdeF77wr451O+1u6t7aGEC+ZS+jxK42eRIfmjZlUZPPIOA24Yi/aTiXUtShv47eddMjUzPfRu7YCsRjbuby1DqVw205HQVyPhD45a3p82t6XHNJaeHlu4lkh0zTvtIuMKVSaTblWwQATIW/1hx7ejOjGpGy6BWpxlK3RHo+qav4S/wCEVa+H2a91VVjMl9LdyzXll5TM7MJXUMSwEZJZ3whG1VyxHoHiC8sNPtrGGW4YWXiGYK8AnjmTeJJFWUsQFjTDI5wwB3YODyflvxJpZKatrFrc6RZQ6lPB/aJf7QlrDIG3qpz86yMPlkBG1CCAOSK6b4U/F611fSNY0i0hsNOmm8q5eGAzJG0gJDqI+T5G0At84ZgisRwBXnYnDyptVIyb7o4KqnGd07ntzeK420G60261uGfSrNI4bNZ7R5In2F0VFk27sLggFPk2uAOBWfqtjbeNfFOlI8tvo9jdTqqzmQzR224rGxZdu+MM7ZXIYZI+8FYVR1zUL3VLe+h8R6bbWmmtMradFYhUErPGAsJjL/IpJyzJztCnjJBp6J4xbwHBJb6tqOl6pZ+IAg22t2h8p4XKtG2UJ3Z2Z6Y3McEDjjp4upFXXUmGPqRukep2fgfw7ofwueWx8U6PqWqKpEElnbImr2SkjMQSQ5ZG8t2ZGVkAOc4BWsXx34B8Z6L8UE1Dwxaavr+lXryGOC71eViFaNsrKkZ8sSMShBJVMIuVIWo/i1+wZr3/AAqGz+I7eKmvhqNqzOYLEiawkaMmJZATtkRMOpfbuUSNgdK5/wAHftWXn7Mvw8tBcXNrNdyW7/a7r7S11HchCxVCjBl3KzhCVj3FtmWUZxEKtbmb5k29LGbrT5ubds8f+IOpTfFz4pWXgSbVU0w+Iboapqt3cxq6W5ERLwKYkZmJcFFK7VLFflwSx7HxLqFtc/DXS9V06zWzTS4IU1CwS2khnijU4WVnHLrtCj5QMDrzxXN+APh18SvCmpWPxTs9fv8AStU8RRee02mSRT3NtG20xo6/dQlFBHIOAMAAjPo1h+3X8RdI8d2bWPijTdQvExp07a7okwgeBsRq8oUO8r5GSi8DjnrnuqrmtThZqK11e/U1qyV+SL2LFx8bNR1bVmutK8Iyalo76WsEepWKlYPOWPc6zORwVlxkOQMsMbVIrQ+Kf7W/hrxRpfgtdZ046XrtpYyWV/bskItJFRmWDaBtYsN/mAtn5l29Oa8//wCFgWmjeN9YvbTVLvWtSlvzqMuo2aG00iQNLlo2tcblR5OCWI/1ZA5OBX8ceNddbSI7C+8GaCL55Va/umt2nRTkYRVAzHl40BB35GBuG4buVUI6N/n/AJmCk0zauvHF75X2/wAPLqum2/h6JRO9mzSpIY33NJuXGxBlSfmIJbggDmDXvHOu+HPDutmO0W8jIVUEn72QpLtc3DMdjMu4Mn3RgS5GcfNzPw70C48a+GrDWZruZrTSLt1l0W2dbW1sXZG2M57LMC+FOOBgk9K9R/Zb+NHhPwvpfjjTvH+nWV74YubEJby26NPcvOpPlxDOV8tzz5bFm77e1ZPlhV5IXdt72MpuzvY+YfC3xH0L4r/Hi01H4hy3c2ib9uo/YdscrRIDiOMrjbzxnGevPNeVfGLUU8JadJpmkX93qmn6lIyvqUsIt5HCH/V7NxwpUKee24V6r+174a+HvgvVNN1n4cX2rzW9z5iarZX8EnnQyBvluVJG1UlBHyliQR6EV5JrOkXPjvwplRIqWsqSy4DbsFW2dsgHdnJHIr73BYilOCcdF2PVpVE4qSOC8P6/rfgpblNMv7y2troAXEEUzIlwAeFdQcMOehrtvCPxLjmt2jnmkQykb4ZSzIzKDg4HGVDHnsDWB4T8OyarrUVneCSDzJPKLKAzkk4x6c/0r6m8d/AT4FfBX4CWWpeLdb8a2Hi28tPN0+HTTDcPqUhG07o3CiOAHPzBgTkjJrtrRhFp9zoUnLY4D4O6wlhr+oWgtbnUoNSt3mhgtdrytNGnzAKwP3oZG7cbAewx2vxS+Jmj6D8LobnSdPfS7ljFbXdpDftLc3Fq64EwwcxcMUORuJCckNXF+Cv2n9Jn8efD288KaLdaHrHhYS28kt5LHPb6lK6bI5XVVV1bhVYF2U4yApLbsz4ufDqX4nz6t8UPCOo6TNZR3IuL/TkiW2vtOuZGLsvkgZePOfnGQMDOMc+O8FB4j2tTpqdGJp+05Kr6XR5v8Sfh7qPgzwxpGr6jYX1nfTXD2t4l1EyfMmduQ3K5Rc46kH6V+hf/AATiXQfitovh28j1ax8L3XhtjPZ3KERR2LuhSZZAgBKbgjhyxZWYnhcZ+dfHWm+Kv+CiPhaC4t9LEWs+ErEQhzeu8uryhEyHEjbM7FIQryAEQsRgDyH4B/GnWP2dvGM9jNZTi4WUxTWEreVyOHV9wO0AjJwP4R7gd1eEa8U4vYrDz5WotHu3ia+Pwa/b3vIfG3ixvGsNpqkWqahqtjqE8o1FJVAJW4cK8o8oqrEcEIwBNcZ+3XrWheDv2yG1vwfrbeJ/CesG11i1SQygWqLKR9ik3kMyxsjBWbJ2shySTX1Hpvwj0L9r39i/TbzSfD/h2LxHo0Jt7ee0eJrlZElbbC8wVSU8vaGLYIUrjlBXtHwL8G+CPjb8DNF06DwVpJ0vTtP+xbL+OOeaFlY74HeTc+5JA/3sYO3BxWNLFKEm7a7M661KL+E+Xvgn/wAFAfBnhT4/63qujeGNY1BPH+jw6ZrVp5cKS3l7hh9ot1O4DeSrMnUugb7xFeMeNf8AgnD8crHW77xJLok2p3U9w98dt4kt7OSd5bZu3M/IJAJOW6Gv0s0b9m/wD4OFhcf8Id4f06XR2eS2nisoFaDJ3FoyT97IyW9FPI6Dt9K0iw1fXGMMc0t1HCGMF3OI0fKgh1QlV3E4OdrEgdycVSxdlojF0VLQ+fv2OvjJ8VJvhta23xB0nW3urlvs9vB9gWGeG2SMANIQA5Z8NjcQMdFr4i/bk1bxDB+1FrF9qb3EbmRZ9OlePYRBtGwKSoOBk5H8JyBxmv008dyeMPFfg27j8A3mi6fqZnaGCS8tnkjijU5A/d9SWPGQBgHGa/KL9tqf4yt40Nh8UbzVXvLOeSa2SSNY7IknBeLyxsYkdSPxPassNT9o272KrvkilJXPcf2Nf+CiGrfB/U7eG+mlMUWOrYXA719X/tAf8FLfgt+0p8DNQ0f4g+E18TpGpigit9VitNRsrh4yY5w7jKglQMqGPIDAqa/Ijw/4qWcrBckiUg7cD7xxWlp7Wk+pxs0i/aLiRVTe2cMeBk8YUHqfT6V5ryShGu61mpG0MY3G0diL4p6dpNlrt4mmi9XS5ZXNtHclWuY1B+6xXgsP7wAB6gCtf4MfBXxF8VvA2u6joej2+uDw3At3d26zE3XkszLlYxguBgk9ccYr7++Fv/BLH4f33gHSn8TSazr2uXEQWU2bg2lu8jYZE2Rq3yEg7pCVODgY4q7+yl/wTsu/gt4h1lobq0aaa1kgt9SP2iO6iRjhUlgLCOQAlHHJ+6p7AL6sZwjS31Rnzzctz8/vhP8ADfWfFt3KNE0rVtSurVkF3HaRGa7UlgOIwNzDPBwCfU8V91/DfQvF37SvhHQvBmu+A5/C3hfw0Nt3q8VjdwX94CfnUvM3ViWJBVscBRgCuX0347N+y98an8KfGHwZoF7eaSv2e116HTUE1/H0W5M+3e5ZcEkNnOQ3IxX3F8Mf2jfh/wDF7TIv7OvkRGCyDyWULnJIwuPfGK+bzPiOhg6j+tU5JPqo3X3pn0GEyWtjKcPq81fqnufH3if/AIJL+DtYimgGveIdIuYZ2f7RMkeorICeF2xBMDuCTnttBHPHx/8ABGLxAt5FPaeONIi05x5sk13YS27xR5++V3MOAMkEr19K/SC7+G+na88lxYaxPHFLIHED7DCPpxn88/Ss74p/DzU/BXg7WdW0xdU1xbOzMsdtbL588pUbiiQ5UOTggYAIBPIwKywPGmV15clOtr2eg8RwxmGHXNUpt+as/wAjxn9lj4M6P8F9F195Li6mttakEzymR4ERI8okIU8glACXyd3JHAWug/aC/ZM8C/tK6EuneJdG0yeSNMQXkDNHPBjoY5FwxAXjByOBkV3v7O9j4T/ab8Hw6zo3iPQtG1WMvay6R4gdLHUbaSMA7RIwZWADIcBhjd171JqulTaHdixa8sbyViEmmtZ1KTc4LKU3LjAHO7rnrXvUsTGLU4vf8TwqtCU5OElex+VX7YH/AASd8afAF31zwmlz4r8OMA6PbhXvLVefvxoSSFOfmUD/AHQOa8j0H9tb4neCdLi0v+07a6Wz/dqdR0q1vJkA42b5oXfA9C3Bz0r9pr/7e2ogfbp41060OyS52yRxoASSTtBIUdyQRzz2r43/AGkv2L7v4sfFS613SdF8J3FneQxEXlzBbu2oNt+adSr8qx6Zw3Bz6nvp4unPWrE4q2HVPYyYfg/4/wDEmtwan4buPDvg/wATwuY9M0W5mkvjFEqfIsZYPGS5df3kjAks5PTm18cvC3xC8W3Or+JfGtutvZ6VYLbyW1vqsclg10PL3SCJQPNlAbPzNg8eylnwU/avI+Ctxoj/AAv1LT752misvFFhpn265s2dsGUvc7jJ5YHIRjxu+7mvUPAmu2Vj4F8L6nd/EDULrSvEV01va6NYJHa2F+fOWOfUb7I2Ww3fKc/vDnap3Y2/n0VWp2bSTu1ouh5FO0Y32Z8d+CNNuPin4wj8M2Gm6jYNfywJf3LxmRraHASSSSRiAqMW+83CDgAnIPsnxs8bXvx48Kaf8JPB1u+neDvh8JHNxbMbki1gtyC/lKwWZnAchcbmbnKivcPjl8L/AAn4Z8ZJoGgXlzYw6vZvHPDpVml/EsbCIosc8i7xGWaVlkXKgNt25bC818Evhz8KvA/iO/HgjXPFui/FHT7BbzT11K7SKf7CUTdAPNTYrtiQYRiNpXkgla3jjoVF7TlatrbzWn6EVqkZNOx5v+zv8N9W+Nn7NuhWXjC0iPww086jNpU+nWyTaqBtZ2nnZZAUggbeFViCRI2AVBYcSnwG07xd8R7Cy0H4lOmn3lyH0+4m1KG5v/JCg7pVUZTakf8Aq2bABXn19z8P+Dr7xPa+IdFsfhRFNpt5YN/aOuvHFp9xeOzCVraWSJk3xFlRTt2E8lmIyGf4L8IeG/hZ8PZbXXbTQbS60mPz9NnsYTeTSM4SbfIsbDzsLG5UOpIO8FsIN+tXHa88HZvorP8AUupUS95HHa/+zx4W+HPxz1lPEHiGWJL2xtzYztp4uY7NJUdZJcxyIGjIDjCkg7iTyOPQPhj+z1daf4B0y8j1WznhuZvLkt7aaOOHULVEMkckQJBZ3O8K2UZSp6FdtVfif8QfAnxW8R3c2seK7TTrq8m+yaT4Z8PacIYbyUriO4JDLtj3SlsgEk7htwm2up+Gn7Rnh79mjWtI8L/EW20qO0vbGJdIMcz3NpaLtZPs9xgHE8bNiQxHG4o20jKDy3GvVgp8jbT7a/I5nV0seW/FzS7FPC114d8D+FtX1OyvL1Lv7OyFJtJeCZVZLeQtJ5DOzSKVxljI/GOaxPEnxg0rxR4qtNO8O6xrNhq+gWz2a6FexzxXumlAF2rcSOglC55GFC+ZwCOa+j7f9pz4YeMLDw34N8OabrltceHZntLu20yAtZ20vO2a9kZVkmjGzPnCQOpLkjrl/in4X/D7xb44vbmDTEl1fR2MVzJbQpO1+JDvgZWt1LOpBVVKoSTHgknJO2XYqNKXJWi79L6v5nRgJKM/eR84+NP2QbG68MaT4xvtNS21DxLPNCbbTAYpiyYH7zYpRWdSdwU5Yg5+9zY1PwPNoviTT7bF54bunuhawR3AFuE3AFZnkkCxx+XtU5Z/vAcZya+27X4u+G/GsWg6FoXhXXvDeqWGoeedDvlt1ubi5RZA7k5bZHLu2ESchQhAXAr5N+KPia30q48U2Xj1rcTrqzahaWwuo5IrdwrK9rszhjlxlju2gBsIdwrrjnlWzhKOlztp4qbTjFampL4b0/wr8WdVSG4k1Kz+z2s010ptGaS5mWVmj+0IMIcxMSAHGWfBPBrIuPiLomq/B2bWdE0RdR1HRNeuJ9M0/T32KsFvG6BriVoSSGDMVRtuSWzghSt3wj8Dke08PeJdF8W2k+m+INZ/4mVjfxK1vp3kxK8y306t5YEQUqm48Ahs810HhbwH4f8AClzrejajo3gnVtL1bWku4mla6vL8TNGAfs0if6M+1nBDCUcOobO4ZzqYxwd6uttjCvKcmlWPn3xD8ZPGXiLwZpF5pej6n4Utr2JrSV4k+1va3MTfuxKkjFkDKcY+Vmw5XOSrdT4O8b694j8LahcSaDbxv4esbNbmJb8Wf9oPPLIGVSw2wE+SMkAkHYcbuG9j8Q+OdZ8LfGXXdPi0XTtN06dg76ebRZJEkUZleN5FKJJGjfLgEoQCMFRjy7xjrvhTwf4T1VoYLm+l1dI2vbEoj2964uI1SSFJYiFC5LHbv++cYKg1dHH0ZWhyJX8tkKSpqKa0Z5H+0JqvjDXdBt72Fhp+jNc2pntbiVJCYiqiN43H7uVSW5xgjcTtwSa6P4WaNc3HhW/0jRbGznWdFM3+iSwPjerkBgwPBUMF3jDBuGIBq58bvBRuvAWn3d7bXk1ppsSzyJG6RCGNiBHDEy+YJBtQjLbVAUnapJWrP7P2v+Hb7XYNOhW7UeIdYtpNMSX/AEdkJcRvBIB8pcEjDpt+8w5ziu9YqLo3g9uxLr221OT+Jfg9f+EEFzpuuWepQXWy5e3u9iR3OFKqHaQhlO5pTjPO7P8ACQcvSPhdLd6rpttO7W8iWbSREKssF4qJuKCSMlXU7EJPmEK67TtJr019d0v4UeOLmW38QaaNTu9SSC5jn2yQWDK3lG3wB843Rng4O4ElgDg5WrajqPjm71ix8QeHfGcWkabMszwG3EAt7aTczBUWPbFuU4GQFLhOTliZjiZxV0rmXtuV8zOQh+JdxpXiTw7pNtqt1Z68LBIobZLZZirrPI/mu5P7t1xj5DyI+duTXrrfC+Lwd4YHibxfJZRXOq3u2bRbKR4LjUpH4CeUCUQ4YyER4AVjkHpXl/j3xZp/wG8VeGpbDQGuLaxgTUrHzyjJfwmVnkVwTkN8uCQSBsUHk4GjpPxR8R/Gu9svFuuw6Jolzb3l1JDGhySPMJl+WRvu4UKFySOhPPGM6cmlKEHZ7jlabVkesfEH48ePfjb8LrXwZNLqPhHw/YXIkhttRlgRbiEKu23eZVG51wSC2MFQT82BXyD4p1HUda8Xr4ZvLacWtheSXl6okxcXHy7tpLKMMMMxG3OGB7AV7b+0D+1JcfEC2fUL7TtENra2fkQLbadshjlUsyoBtKglsFtxbPAyORXlngbS9Y1oajfXr6fJrOrTm8kupJgjRyyAYJ+UYAD7SAQB5gGQBy8JhlTg5pW3t5ChTcE20fS3hT9uK5tfhjbeEJdB0yKW3d47C5aHZ9nLIsbbkJUOW80ZVuFKxnbwMcD4MvtQ+NE2pQrdPe3ejlph/ojn7S/mmQ7okVlj+XbhUwpH0yON+GujaldTsdZsLPUILeZlnlucJkthd5K8mMHI2KOd2CcHNei2w1Lwn/aUcep2mkXV0sdhHdw3Mlslyo2FoFCEsQkbEHnOVQZO9cc31SFOP7vf9er+ZyqMtyS70KLwP/aui6ReRPrviG4tZrstA8SzW6lZvJihZCAglUZxwxjUZHzGtP4PWt1oXhXxzHrcEV5Na2SzaZpOoxI1vOiybJC6sreW+x4ypDcHLE/Lg8r4X+PPiu6/4pGxtLfxNPp7SzRzXNlJcXT25P7tN24uqhlLbQTgnBJ75nh74naVf6lfxajZagbYRSpLALiNSyhsZjeRcEL5WSQCRhxkdytSrNrmG5zS1PKdZ0HxRrfgJGl1qyjhkDhBFJE0mVO3DhHZki2AZyAMrIMHk1o6X8U2sH0O98P67ZxNo9gkd1aCOKSaMuVXfEWGN5kbG+Ml1U9gBjs4tJ8H6J431HUrrw/caroOraW32G6u5t2CylnkURRx5PIXaQMBs5bNYnxB8J6JpkWlXkUKWYugU1G6tyscsqZEkYVSMs2Bg4OCNmSDur0qbp1Lc6/A1o0XVdoo7NI/H37avgvxXffCzwbb3p8HWzavrmnoW1DVJLfOyT5m4MSDlViBY4J5IyMz9nr9kn4yftYaprFr8MfCeqalrUENo2pQ289ta21kyo0cUvmTFQigIQGXBO0gZNeteC/2NP2hvg/+zs/xk8Et4r+FHhLS5FH22a7Nrq93ZuvMiwtImYN+z5WOcHcu4A157+wn+3T46/YF/at8W/EdYl8bX+sm4s7s25eLT9Rg8xi85jiVQp83YVOAAQ2Qd2aqEkozdLl02XW/Y9uhlSvGM76/cfJfxM+G3jD9nb446t4X+IWgar4a1+wuSLi1voyksL4zuz0YEEEEEggg5Nef+OPE+p+PPEcuo6jdTXs7ARxhmJ8uNQAqD0AGOPev1ab9oCf/AILTftG6hrXjnwn4dsdR0HShplkNOWSIsHlfY0okZt7Rhvl6Y6YPFenfCf8A4NxfhlL4JttP+JHi/UbD4heJwsuk2+gXEZtrVFTeQ6TITM2CNxAVVyoHLZPqUeIaFJKOITUlbRa7ne8mq8qdJqzv17H5MfAb4C+IfG3hLxZ4xsg1ppHg21S+urtx8jSGRVSJTnlzuz7BSe4r71/Zz/4Jq3HgV9Z8RPrP2a48RWUkkFhHJvESzKZULn5MABlUoQQSpIOADWr+1B+wrB+w9+zp8TPCljq174ustFigMusW8bW0QleeJzDLGGILKjqCxypKYGCMV7n4D8RWuvadaWtvLKiPEsZiCs8i4QbdyysByAQPm6Z+lbTxPt5OpHZ7ehpQo+zp8s9bM5bwD+yxo3hxtTvtM/sq21a8ghNx9ihWJ32EcjkgOxHf5SeuDnPzx+1X+ylpfxt8RQ6nqmheI/CfiRebm9gtI7tLmIRk7XCMF38gBjycYJr7P8SabEYW0y81Ce2uHtlUO0YikAZdyOqk4IJYYzlSGHXpXHfESZ/hn4NsJdf1/wANWW2I3EcUtz9nkvgWA8ncwk3MucKMAkghgcBjNBVOZuLM6nIuhifsk/DrTPhz8EYNA0jVbPzNGkkjl3RAm4k3nLOqk5YgjKgkAo2ccVJ8QNJb9lj4gy+I/CtvNqXhjW4E/wCEg0e2BS5hZI0V9QhVzkkbQJE7jBHzE54TW/H9/wCK9ZtJ/CPg6+tZ5o2GdeY2drONuVlWFVaRsM3baDjGP4q3vBfw8t/GcWi6t4rgt/Etyl0scuinTGt9NRVHzlolLyMzDCq87FV5wqgChJ81pl8yaVj2bwM2n/FLwTpuqWmqrrfh7UUE0XmWwxNGUkMeAQMEYyDjccNk9AOg1P4fXXh1rq9F1cahBcEzLABGVtQAo2JngPkZJ3DvkDANYnhDRtP0q4tLnQXkVLWTKwXEwliO9iFRVyVWMDHyBeCvGM5Gz4+t/FMX2xdM0qaXS7eYtdxNdma2s/LRmaeOAOcH5B8qdT24okugJpa2OPvtM0ltS1m5gNzBMzLGjz3rh2cnaZFBbYoBXGVzhmU9znzf4l+B9I+OWmXfhvX7mTxVZ3Kq8SRSB/sqtt+f54yUYbuHjPIx0ORVK+8IX2p6/cXkmoXME15M8ptUVkiJK/IWHLkjjr0OD1HF/QfFkGoPaoxg0u90q58oyghppgDIWMoZchCRhidpG4Y6g1jCbjK66Gk23Gy6nxN8ZP8AgmLqehXq6j4Rvz4mtHuI7e7tkt3iv9IZwSDLHuJZePvDrnoOBXrPwL/4JO/DXUPGp8P+Mvift16WwS5Wz+ytY43jjy5HDZ+YEZYL68V9b6L4OvPGUdw1leXCaybtFjje4JlcuibgSsasFUgEdWATAwQc/IH7fv7JvjTXfEmp/Evwzc6pdavpqp/a2nmZjdW6xr8twiqxKRADBU/UcEV3xxkqnuydmcToRg7tH3lB4LvPh54I0XS1t57TQNLtFsYLuVs3DR4CedhspJuxkyZYEgV4r+2j+0Z8Sf2dLldX0/w/pHi7wZaoiXsiyzLeWzEcM5A2hCTw2CAT8wGTXjn/AATx/aJ+Inxtit/Dlj4ibSrnSRHLff2sGupLqJCPKS3jYbQMHax4I3bsnnH3ZrnhSw8ZeGb7Smsv7QsrxGkv7WUbxPGVAZD03I3I9MADrzWNCTg3Ga6/eU6cWrw0PgLxl+0H8Kf2/wD4Oz6Jrms2ngXxrYHz9Fk1V0WOOTCjyvOARTG+Np3YK4B5xz8k+FfHviP4D+Kp4Le6ezuNOnMc0AkDqSDg4ZeCPQjgjBHFen/8FDf2Bbv9nPXpfEPh1Zb/AMIalKW+QeY2mSE8xORkFOyuSeBgnPJ+WI9am0+YiUsYzxzk9K7MRl9LEUny6xe6ZWFxtWhPR2+Z+gfwG/4KbXdjp8SavcywOsqxomNysMctn0zx+NfbPwE/bS0nxVbQsLuJ5WwQm/Eec569T9P1r8QNO1OO9jQBl2jng4Ndn8Lvjhr3w1vVksLyQwKeY2YkEZr80zvw/wAJXftcPFRl5I+7yrjKvTfJWleLP2y/aD/Z18B/tfeGpxrUB0nVpgWj1bSCLe5RioBZgBslyAMh8kYwCBXwJ8eP2Q/jx+yK8mtaJdXvjnwnZrkX9iH8+1jAGDNCGLoAO6l1/wBoVu/syf8ABSJIzaWuoyq0sJU7JDy+COK/Rz4Gftd/Dr4saRp4ubGXT9RgjP2mayy0FxycL5Yk3AkZHQ52njtXyuVTznKsQ6FaadO+072t5S15fVn0mPw+V5hSU6cHz73hbmXy3Z+X3wg/4KC+ItS8MX2o6xZQanpmnN5V6n2mNZo1ZlQM0QIkCbiFLbcZIyRX0J4A/bU+FXiDwpaSC5FhBCohgtmjecwIB93cpAPzFj075OSSa+k/iv8AAz9lLW/i/N4hl1XwP4R8T3trJa3Rub62aDUFdwSl1bfKxDYwxCB9pPzN0r4y+Nv/AAbw/ED/AIWNfy/DTxl4WbwddN59iuuaqbS4jRiSqqSrCaPYV2zDG/J+UEGv02hR+sQUoScP+3lJfJpn55iYRpe58Xro/nc878e/tPeMdV8Vz6uvhmaeKC9RbxrJ2WOSPCxJEdyspQkAFVUDHUHduGrafHD/AIWUbPQZtEljn1bT20o6OJ4LeK9lLyl55YUiHluMh8gA4QbXAJxB8PfD/gxtH8LXOoWFnc6FNb3EC3MhmdvtKyq7mSWOeIujCTbtYbkxhdy5NSeAvHuo/Hj4w6DJ4b0DwrqPh3wRZXNmbdrcWMbiSNowySSfM7LEqlXnY4EZJBO4jgcKTiklbl6nwknFK8dzR8O+H9Q8OWsWjX3hbVrmXw8pnAEguL3TI2yAuIg8keXVxGQwXBRsjaCutbfFnxVpeh2OjXVno+vanrOmBI7TUTLY3KrI7uI7a6wq+YIVTCy7iGcEj71df8F/iD4I8GxeIvCej+LbOddXLxmS4SGSaJXVkRUlBKTqgLK25SNpADKXrjviDoOvPfWmnS+I7Dx9PFeLBDa2SfYY3dCgBkLRrmMLhf3J+9tXzBwa5KeIUpcjjp5mLqtJabmP8MvjB4i1n4gWbw6j4410Wd5JEUvbpAl75YX9y1ojhRGj7TmMEsc/Mp5rX/am8ZaVpHxRtNSgj8OSa/qQS3i025u5BeWDBkkBlBEiQhN5IQMpG3A3kgjyHwH498Maz4gutW8d6N4lFnY63ZB71JJ5reKMSuHi/dFWiifbIf42BjfBJGa9z+JfxE0/4h/DSx0Dwdofghjq0119hurXR2trie2EjIsody1xFuYMvmvxmTgEdNK9KNKd3F2fVLQuUlH4keVwa94V0z4iS6r4v0m40LxhHdG+D/2hI1re7kKgxuI8qTvLh2ZyQxAxgGu5+IngDTdV+Eem6fcXnhDRfC13qLXWn6i2pQX1/ZWsjrNJLBIYkuT++GdxRm2yNneORT8KfAC2+Inhm9tIdF8X6x4naB2SaXV7WCLT0T90zQT7iHk3DJSVEBj43YBIh8C+L72x0rwuVtvEGpWKRHSZrHxFYQXUt8kUkkcUcVzFiWMhmkHJGwJ8xcbaipKrD3oyfu9PUwc9dVod948+IOo/EyLT9N8M+OjomtXek28N1JpGkzWl5q8p2sZBDsAKOCcmOQOvoRlT5B49s/CPgrRdK1i38Qa34o+Imn6mv2izuWUpZSsJNzIU+ZnLqpCKSULL8xLceseIPjJpsM2keIoIdStYk1CfStHuZdrWqTo0Q85vnBSFi8ZJiPLK5JUkg8Z4xvNF8ZeJbXxTH4Gm0pBdj+1dRd55opJ2k+aaNdpfbjkIigBg2G5oVVqXO1/w/mdc4KT5qWiR5zpWr+N9V8daV4m8Nv4gu5pvMG57Ka1lsblFcygOwAmOA0gBO7BPAOSeX+I3j228E+J7W713S9T1KzvYxLPdojLl5Mk3QZSQoyXAjcnKOd2MqB9HfEn9sC58E+N9S8MeHvEllr3h3xskdxPf6Zo8hvtNvYYTDgwZC28zoPmMYRivboT3vws0r4lX8Zs/DuneD9X8G6jozPqFzqE8UEWtzuxMa3Fq5SQFF4Kqo3Bl3Fs4r0aNJuSnKH6HTSw75b9zzv4qeJteh8P6Z4/+Guh6vovgjx9YRRa3pfiWC3i0y4kQgRMY22qVCk7ZDjcdjAgqAed/Y48Z6p4P8Zap4QufGUCR2kkixRW18Lm3k1DaxtbZUEM0QTzgFO9CmNxBG047Lxh8LZPH93bnx9P4YsJrK/S5OkeGo/tep6oAm5Q86oXCx4ULGAqg9ztFek/tAftP6JqXinTL7QvCOpSeHPB1wZI4NH0JbK6W5lie2hkMbcZVmcYcMcSk9emNSUE1Rqxvf8Pn1IdKz5aux4v8Xv2uvDT694i8ceF57jR/iJpNpBHdQC2lup9QuiBFLLPMHQRw7GwpiyGKgnAYCsaL9o/Q/G3hLTdC8cXNrcS+GraKS2uvLe1Gm35EaO+yOQrMpAIJO3OSSpI54T9ujwZqHhfTtMis/A8dh41HlWbz6PsZby2eNpEM9vE3ySsEDYCgKE6AYz5b8NP2MviH4m8A2mvX+ipZ+GrlJp/7UF9bvGYYY/MkQ7nCo+0EqJHQkqw7VusuoOjzqVu3f0OWrFRl7r0Pem+NXgnxt8MpfCc+t61p/iuWLbp18WNrp9pLC7HdIgfP78jOXUBcr15auc+AF3efDT4928HibWdJ1i9maJY/L0036bZVz9oVvlEbxnYysqnc2ztyPILLTbDxdodjLoyagL60Jt7zUNRQEXJZf3SYG5CCFJHOeDjd0rq/2bPFuneB9f1vUfEGsaLdCe1ubOJUSWa7tJyDFG4UqMhd24AsoyFzjGAqWBVKlKnFafimRyS6Huf7XGvizsdH0DwvrF74O8K6VBeNp93qmg41Jr5HZ7h2ulZy8jthPMRVGCMgEMR5Hrmta5L4nl8VaidfubdrafS0xqDXPmzPASu/HzPiQpJtPDBAQMGvU/j/AODvF2hPpWn+KL3V/G+ua1aCHSrt4Ee7jikCLChWIlCeQ7Mx5LjJOCD5re/syXLaz4ctLC1uILPSU83U7gxtKFMbtGJCwDDBBj4KrjHOeg6MNRi6N73sdqwvuKS3Nnwzpek6BFoGu6teXVxqjSLYS29qIZRp0WyExsYeGyXZlY/MWZScHkHR+JXi7wZ8TdYdJ9TTSrXTAlvZjSyEPksjvsYOQGYSsinH3skjIBJw/jJ4JbwPZxW+sXWnajeW7x3tlfWdy6zxWgZhvljcEEhsgCJlGY2OCdij5xuLvWPDPiua7vZLiyt1lEhhcPGZYyWbO1sMVyDjcM1ccC6mqZjVhNytse2eP7xfF3jTS/CxUXlv4Ria51DbJFtvdrDylG1iNzggnBPUkhcEjq7r4Yw+KfBX2izthot4AJEuJ9qiNGkRoWGdu5icqBg5XuACDw3w68Owad8MG1a5vbqw1jUtQMdwiiWCco6BUj3EYPyFiQuDh+4rqfHXj+08IXFhplxfGO1tomSH7PcySSJLETtj3Zwh2hV2nBYFTkHcRlJNz9lSWxz1ajuoQ1a6kFt8JrV4AzaxFqF9aTQwQ5kNv+9kjZ0DRqV+XA3MdxA5XgnJuX/gyex04QIDKbeZUvZRbARKZFQeWn35CQCMYyDleMDNcz4P+K9l481bU75J9QtJLjyTCEw4DttDKwx93YzIhYHOzJBwa77UL28Ph5rSytY9S07VLlrmO3aYx3K3QC4CKW28q7Jjd8wZgQCOEo1Vf2mxKqvaSOJ1+00rTfEd3qWh309nDZsou282cRrCkg4ErbWdzuDZ/i2A46iqubzxj8UdBv8ATLD+yoGhaSK0i85DKgDDbG7KxbOVJyGHzHcFrtn+EL+NfD7jSNjpp0uY7a5dpiglX5UjAH7w4R2BK/MQPlBwBYu/hPPJoOm3E99Lb6joUrLc6faB0e33cRncUyvXBAJySOM4rVK75uvmdVKj7S6W5zGh+B/EcmpaXpMlsum6JdwTzvJqErJFbiDJmjyUCnB24VM5OzIyGUP8deKrXStQ0PRn1fTdP8QWl1FHa6vPOIhG+5XQ7QCsCqWUBgBtySfl5roNC8cw/EbRrXTmvr20W81SC1v7ZrvYZEklcIsrEFmGSm5goBMpyOQR7TpH/BNnTPir4pOla9aTR6DawyRs1sIY2iYFHjUzH53HuMn5sYwWatMPD3rzVkd2Go1pax0aPqf4Jf8ABWrwl48/Ya+3/tFeM7C8vL7TLrSU0SxtlutV1yZWaMTeVGNqKAFO9wse4Zzxz+anhD41/D2yl8d+DyJ9M8MeKBPf2V1bqLmXSnRGMAcKTI+WVVbB+Tk89/qLVv8Agm6PDfhtNH8Mw6TcxZmNzPPavcStCEwiDlixwqknZhcZweMeFfHPQdA/ZknF9cx6ff3dgTFb2cdgFuLrbwZJJCB5aAlsMq5b5e+ajDYCnSm/Z3bk7vXQ9XE4jEz5b6JdjxP9n79pbxJ8PvEV3d+Gr51k02Nri6kI2jyjlGzkqwyHwApJyw6V7t4d+MOtxaVqVzrE3iPTNP1KTZpcmm69eF085z5qO8ThlVsRJ8xKsE5y1fHfiP4u+IPiV43vr7TLHStHuNSZvNisoUijRWByGeQnqOSSwz1PQYl8OeO/FmjaYl5J8QNL01bZyBaM0t1MQONyxrG0bDA4y2K9hZZTnJVEtTgqVZNp32+4/U39qPxZdaD+wH488N6bdvHYpoKw3SW8wWK5VGhb5gOpwF6YPIOcAV3cM+meHvCXg1o7i/vp9a0SF3kgtfM+zMIlLiYhmCr1wzlQeBg9vzE8Uf8ABRjxNq3wt1jwpezadr0PiGzawurt9AXT54k27FKvHKA/BOcpnjPJrsfEv/BR26kXT/DWvWetPpvh+GK1W3sVX7NeoqAoJwWBkUjB2nA45FVDBz9ooR7M7JVmqTktdUfXnxH+IGlfEjVhp/hya91C+un+zm/nuJI9G04ZiB3yRjMkmRwEYYAALJ1Ot4V+Fll4R1Sx8QeJn1DxZ4rWBYDrWpyzXJRArDYhkyIVHBAHI5y7V4R+yZ+1j4x+MFkbzS9B1G5iR5IlW00xZUtgpCqiAgRhdpzkYwdw7V7hrPiT4n6baySXPhXxi6TIQWt9IjkZgcd0JxjqCDkHpzzTjUgvdckvUipTkmrq6Z6JFolt44tpEl06XVdPWcTQ3cb+YYCM+YyhTlV2k5wegzUGreB9K1m0lurXyo7zTy1mZ5S4SQbyclVIJ+VmweD8xwMcV85337Svj7QNYubG18KfFczNL84h0MxhTjqWYqAMd2OPxplx8cPGdteXv2v4afF+eS9XDva2MMzPIcbWkEUpI/rWywq+PmX3kqu/gUbH1Bo/hJ7KysbSwuUmujdCW9R1by5uMMASAUBPOSMc8jOa3tH0lrWWe4ggks44Y5oZYXw3nBjkOSVz8renDAnj08g/Zw+KZ8cfC6WfWNP8SaLexX/lW1tqFl9ll8v5S7Shm+UoVPzKSCCAQCK9f0mOC/uXuWEF1b6azBRcXbKPMIK9Y87dp4OfbqODzzSu0aJzVnLYi8T+CX8QW91aq1npLzysJbq2jIePA7kspCt/wHB556V5Kn7K0+teMZEn1rUhB55ka6DJMHXevVV2sjKxJBPHXpyG+h4LeCa4s7Ke50rTo55JAss7SBZo1BKjhTleNvCsCQvTpWRc6nZ+H1cw2ksC38rTecIOp2KrK78MFxsyp4yvQViqRsqyIvAXw2OhapLOdSv7q+Z9xknZT5e0PhtwHLElcEhj2z6M8YeGJdW1mO+vb6O9nkT/AFskSSTNITjiM43Z5BA2/fGB8tOstWs2hS7tpltYWJKCFBsXsSfmyDkZBwefqKszSW0cto0kayqk+4DyQWzjcWA6MeMn1p+w6g6q6mKdNbwnbvdw6fapHGwK2USG1LqgGZDuUkOQTkbjkAgYxXzN/wAFJvjH8Yfg5a2l/wDCuw8c6HpMmnzHVtWsbtHciQpvRxCWdU2qow2FGMjua+rtRuGt76KeRbyKKQiREgzJLA20lTyMhSV7DI5HSn33iSO90mGO2RroTBVlkURLKkZJYuAxww24JAz94j2rejpNN9DOq1JWPzI+Bv8AwVejuPD1x4d+KHh9fEVrewmCW4tAsDTAqFJmtj+7lBAGcbDxnrzXB/Fj9ibSfjBb6/4o+CEuoeJ9A0SNLnUtMe1kWfSg+7hHYnzsBGbYpLgED5sZP6KfHL9gH4UftC2LrrHhcWeqJGSmqaJALa+kkIwGkIBR8nn5lOa3v2ePhNpv7M3w5bw54Qs7FdKLA/ab13W7upmOG887MsecZAGzAAziul4txu4r5dGc/wBVvHVn4U3NldaJcOqho3Qncp6jBIIx2OeMdRirekeJkDCORTHjqSa/Xr9pj/gnz4N/ai0u4v8AUIbXwx4wdMrqVkUkjlkBO0TKqKHBHVtu/pyTxX5s/tGfsMfED9nW/uP7b0SefTYTkapZRvPYsC20ZkA+UklRhwrZI45rrpzpV9tH2MXGpRd73RxVldpNh4iFdRjOSM16R4H/AGofFngfQ57C01O5iS5Ai8yNgsm3oQCB6cZ68mvDIbm400kDMkXPQcD/ABrrfhn4/sPD+vR311EtybVCUiOMF+gJz2B5rz8XllOraM4przV0ehhszq0pfu3Z/ifc37F3jP4a/BfToPFnjInxf4/v3E+n6S7YtrCMHiWZyGy5YfdGGx354+t7L9rg+JrcX99fK1zckuw2qyoCeFX5ThQOAK/GPUPFF1eeJJ9Qe5LTyuWZ4uF/D044rtND/aW1/S9NjgW5kdY+AT1r5biDIMRi1Gnh5cij20X4H1uTcRRwyf1lc9++tj2Hxd8XdG0/4feHLbUPEtxqN5ZIYZtOsrfy0tbVjkybmUhyQF5cbsgdABi78LToniXUrr/hG4dStbW2mbVLePULoQCGZnUJHHFjbuUIFMu4kBvlXg46nR/glYra2+pR3LW3hiPUYtM1u2ubSVptIZgWiglCAI7gRnkdWZcAjGequf2XbXRvi/p8CXy6F4glu4LK70pXSW61CZ5gVmiWNxGiMfLcZ27c5IAIztCnGNK8U0z83dG8OaSsbmlaz4ci8fajq+t6NpPiHWte0aPTpdBGnPJJCflDXE++NQ0jSAqu1cKrD95wTXP/AAk8CeBPh9ZQaT8TIL6815buCz0d77X2WDT1cx7VijRvNiUOWBY/u8kfMSvHu3xw/wCCfGs+EvAIHi34nfCD4eaH9sERtILnfrN6VOJCbjEeWXLABepYEnaOcr9lfxv8Exo1nc/EbSvDm3RHm0gfa4N8l5bQXDwQuVL4fO4MysHJO5uQDm6eHqzglO6T9CpUnOEVJWufPeufEDxP4q13UtA1jxJbeHkkuBbTWvkzX08UsfyIhjfcZy4X5RyvzqcnadviPhf4q+LPBviK9tr6a+sbaaaKzu7GO1kS+McbeareVlTtZm+ZcgNvxgqBX6I/Eb9qb4JeAbq61LwP8P5Z3a1kFusmlxw2ls6r8s/7wn7oQAAKoPOQ3Svlz9l6SK40/wAWfFTxGpFhcw30l3O1k1xNbmUBkhifICXBCoQzRlNiNggfd6I06dNNOKt59wxOGjTUb6o9r/Zx/aO0LUvDmsaN4MLXE13iXTLOaIxTxko0sqTSSlYTbxF5GCAHA2qARzUF38Xfhf8AFn4OF/D62PhDXPAwjm1rVry0jEKTzKPNnghO4kGREKbEGCyHjk182v8AHH4gfEux10+HLWdtF8N37ape3kFgLC4tIyHXy8KzRpkGbICncQ3bp47e/EXXdF8YahrV9L/wnF/cvHC2ufvJIBmNWaLLLHl1yAckj5D8rDmvP/sS8pQk9d7XucDo6n058ZrPXfAHhGFPC3i0eIrvXtNtra7tEu7aC1UvkOXjd+CMINx2kbvmJJ49E1n49+KfD/7Kb2t/oc1x4++0rLbXeiwxS22oQI2Vu90R2rtfqMFdyn+J8V4n8OfilpvwXi01vEHhLSPGFh440N4bRtct1N5aqnAjQZEaIG2lXAAYAHhhg8xH4q8XeG7rUPC3hjT9N0fQUIE8K6rHJJzwSzKERhnZ8rnIZa2o4FcvJJXs+vU66VKM5O+3Y9u+GnxF1r9prXV8N/Em41/w/wCK9eW4jsbi2hTSbSORShVfljXzmljBX96wUhcAgkV0Xwu+G6/DrwBB4f0/wheeJXsbOZxdX19HDbzbpDsZVc4AJBA25U7OGyRXoP7LXwj8N+JPBo0zWbG21NmMMd1LqJS4SeRmOVlhZQwABfJB+UN78+teI/Cfh7wnr9rEul2tteaRCk1jLpySSXKHAxGmzJXG1WIkKA8AEldtdbaT0enboj3KGGS95M+Vtf8AE/iXUfEV7psPh2HS3t7JruBbA2873kykEQ3fks5QMgPlEspLKeeCK4P4aftSeNv2aPDvjrQNS07wxqWo6de23iw3msOQRI0JlhgjjJU5ErbtpYEFWwCC1fY2q2PhTwx4xvtYuNE1yKW5LteTX06C4B4URwxsVBAYklf9rvXinhf4AeFPFnxB8R+JNXSy8UnxJcxanaCTUA01jLCCsYK7UGxUbOGJGSFbleVy0JJuqr2DEYeFSaTPhrWf2tfiHpPiO/fU4Iv7X1KR79rme28q6RppjM7hxhipJIBJJCnCkcY6L4S/tRaL4r1yw8I+Lbax8I+GdTPl6ld6cJtksn/LOa5Cv+928g57tvOcEH7u+MX7EfhnX7C08YP4ftrfxVaxiOcx7JYZoPL2kTxyLJG48vIJ27uQV+bp4j46/wCCeHhbxB4et9WutUtYblJpXubfSrSOB5VCMu9EIVVCSqu1CfmUnLgmtYywk7tRsjgqZZUV2leK2OK1XQtF8C/BbXfCV74o8M2Q8Kzv4n0bVIblJE1aJ9sMtsBG5JkDCJ0kKkkc7Rk14zrHiIJolt4g0PxE99bm7On6mxULMhlXzA+0ryrAyrux96Pn7wr1z4yfA34YaP4O0dPBem62dUFn/Z97PfI6yeeGKzTSW4DeW7F3CAuFwq7WYAmtL4af8E79N+Kemafczwal4f0y2kZtSa3Zh50WeVySwDLlsNhuMA+tXh6VOEea9297nPHAVWm7Hu3wc+MXij4wfDOz1HxJ4z0W607TIDc3H9nabGt3cRhvJKXLEqsYKlW4xnIHTis+98Ly+NdTu/Dnhayk0rQrfyo7rU72V7tbOMRCRHUIyee67tpKs3zbsjqTufsS/AXwnJ4N8U+ENKv9fvbTTtR3GyvL+eOC9jeIAApFIqN8yuCcKCoAIPFeT/sw/GOw8PaZq8VhappMqXbwS2Cjy47dQ7FY1XqMZxg9wa8fE1J0IylDXVLy1PoMvy6NVRpN2Tvc0PGPwx8ZfDzU7W8stNtfEthY36zqfOEjrGEMgeQscKnmLuKBUXcN24ZIHg/7R+jQS6xpunRIkd7pBmv9ZiMRkFqrzARh5sZfe7naB90Y5Ymvtj4d/FSyR3dVubzUrpxCHVBIChAPTvgkY+oPQ1H4w+BOj+Kk1S90qeDSvEGv3EN3qTCA3iXzQkFVaM4KgDK4DYbuCCaqGOhQlF1eunkVLh6M+aVJ3a6HwV8UfG97qnjSZ9Q1Sa41PxC6Xl8/+ptrGZmkRo2/dgMPL2EFcbeFPINXb/4V694m0azs1n+1nSzKsN5DePPDdSK0ZH2cKhyzBiCAWwRX0h8Q/wDgmZaCM+KbXxVdTQRK1xeyX0cSC0hKkyMGB4CFgNpXC/NjJGD2v7Ovwm0T4ZaNe6pdRazc2epWbXnh28NytpbtIzPHCkcRk8yWbeUkWRWOyMszRkDj06+LjFKdJXfoeDPBzhNxqq1j5U8A29t4Te60XTr/AFe7v7WdRJcS2Rk0+xkJC78rl+CVXBB55AHzCu0+CFhJ4+kvBrwuobTTreU6hqnmJBGW8wlJVkJBDgxHaV4IDAYzmu+0n4R6xc+MxGseleGfCBu2SW4ublnm1C5R9zS3DO4BbaGwSoUgYCgfNW58PfBHhPxP401DTdMfSEuL3yby/jtHa3t3e3bORGzOfnDfxAnLZDEMSMXL2iu1qZKhZp2ve1jD+FnwymtvEutahoepalq/h61V1S3mlUyXReNcNGQDEAj79zbgUwvTOD9FfDn9krw5dQ3d3qk0lvrUtvFfG6jDC6iZSHDl2JVlDBeAuOOR3pfhx8K/C3wy8QO114c0e3u44CFu5ZDPZz9Sdzu5Y4HGxhyqDnHFd7qfxETVtUMNpdwxQBUjXbASrMSCPLO4D5flJDbsHsMHDdFOXMexRwqpz5meQ6T+zfe+HviFpmp3Gg6P4g07RU32bWkK2d3lzuzMny+YcD5eSAGKgV9SeHdbtNHs5Jb+wMk1xAWcTyNiNgpwRtz0znBHOAOoxWL4X0KOTS4beW6hJFv+7kwkb3GQCcEE5YqxP1B4r0G10tbbw7DLLZx/ZZt0nmyvGwuRvVGjzweAowGGPnz3IrZScUVGkrtnGzImiaasSOkdiAUjiT549nU5bH7vJJ4wTzXw837Gusftr/GzVdR1u+uNN0J3We6aL97KyPuaKGJm6YQE7iMAAcZavff+CmPxq1T4MfsceMH0iFLGfVYU0xLmNsyRxyyBGKkY2v5e/DDA6Yp3/BNf4leHdb/Zb8O32sxtZaxBpEEUtw92IY1SOMIrupIyDEitzwPm54pSUlaa6uwNU2+R7pXMzwv/AMEfvg/oPhsyXngnVNUQRAh7vUZ5PLBYDdhHCqc454xmub+JH7FPwF+E97BounfDW28SeM9QYPYaPFdSyyTIGILyM7lYYlI5duCOBlq+itb+J/iP4ypLp3w0SPTfD5ylz4s1BA0G1VO8WSEj7RJ/00wIhj+PGD5NZfHL4W/B74iyeAvC2vaZ4h8c6zP9ou7mfU4lmvLgKAxuLlictnoiA43YVK3p1pq7bHUhFPlaMXwZ/wAE5PCHgjwH4l1PV9O8Ly+ItW0i4H2W00kPZaeuxhHHbryflLDMj5dmH8PSpv2ONN8G3v7MPgvWNZh8O6KlpoiLquozpFbDEOYpGkc8MzYCkn5jkCvc9F8cTa9Pb6NqenNFfQQ+bcX6w5tYiqqQqyMATuV+Bt6qcgGvzF/bJ8H6npn7I1zdW+oBdI8MeMtT8O3tk7bPMQXrTW7gqBuKknI/uvnsKyknUktWrmsIqNGVl2Z+kvw5/bi/Zr+Ffh/TfD3gTVPBs0l3dLa2Wj6PgmSSRyXZ2C4XLOxZieS/UY49t8Ow6L4vK6ppGoaFatIS93bR6mkrM45KmJTgEAjjjH51+Bvwy+PWl6F8NNS8O3/gLwlrst7E0un3q2my500jexRZUKvligPLH5SOOTX1H+x1+0vJoPiKy1HU11PTdLCPu/tSeMTWgxneGyDIVB5DfPj1rzsXkrScqbbaeutwo4v7M+mx+pn7QP7KfhD9oP4byWXimxvI7MEXSz6PqstqyOB8rEwFtwA52vkA9q8/0H4Q+FfhB8NbbRvD9hfXNhGZS17f3rTyxuTghyPnIXt8wAAHFT/BP4vaZ8SfhvI2g+JQ0rytbxXzReZbbuDueLIzwxGMgEiul+LdlcfD/TGNmIpRIoYXUkAMCZXkPk8ZPKn+Ecc14ko4mLUJNo9GEqbXM7aHzr45ubiz1S/iNvHO4bdCzzNHFfIf7kT5X5eMseSPTpUFhp9jrVkt3FGdBvr2VZFlTdC4AwhOW+U5xzgYJycVa+JWrW+p+BYNSurizfVoZPNtJ7SSNmJU7iGIYFlBwMAgAnoar+A/jNZ/GCxuIZo5orzyvOlEmHhkcHkYJyTu4YgcZHPr9RgJvltPc83FThN+6dHqGoalDcI1jeXGpW1lDtEVw7vv4JKqQuFGSO2DzSaZ4mufEt5FpbrHafZgZHsJj5TMMqGbdj5gpIPyttIwRyeGaXoOowz3Enh67t7ezsVC6hp11OWWB9pcOjEFhlWA5yDwARya09X8Aaf4qW1m1a3huzY3Pm2586U4kJViUfgLxkcdP7xFd7kuiOX2Zif8I1ZyazcWVxp8dg3zyBrW6aODHJKbuFPRTjPJ71maD4BvtOzcaJrcFkWi/fWupxySFG4w/DAqwDKfvEFTivQb7wFaMNORIYrm1upBJMl3M8yxDbkR4MhABYEgkkkgeprnoNHTSviJeraXcCu4UvbwzIsEWSSrFMGRflAG5QQRgAcUuZjmtEjjRqfjjVppilnY20VpCZpr2KYMQAMGNo5Sko5IDCNZB33BcmrXhjXdUv8AS41Tw/f2M86ReVF5sM6BnQD7sbkBd2ORn3A611ks9vocklzqeoIDNOAZHJRlwAow5wNpJxjAzWbrI0q+vp4rOw1mCGOJrWKKFxbW2So2kDBAJKEhsc8g8Zpt2MiXw/8AEKHSrmSztb4y3Num6WKa1khRAxAXDsNpGQwypYjGcYrRh+I1x4psFVVjNjcMI7hSwkaEIeWR2UEkMcgFRyvXtXEQfDWPXNEs21O41FpbKUXFvIbxnlss/eUvGVLLgrkMpBww75r0O51C3vNLhTTZ7zUo0ZvkjWN/LnC5ywdhgNzgb1ORzzWikkrWGm0U/wDhI54NRdraOO+3xpEFEUcb3BUYDBsKCSuBgLz6141+114c8ea/4TkvvBF5YSQSI9trGk32nwi3lhCl2kZ5FDZXgAcjK/7Ir1WTUdKs7KfTdXSC20zUzFeeVceWrpOjKVLbzgASFSyhxlSARg88n8U/hPo/xe8MnSprSe4mvZi5WwleEyLtUbsxncwO0AhhtwB1JrODlGSkipSTVmfnB8Tv2Sbfxq76roVvaaXBDdmG8MEnm26oVVlkUB2bOHBK4AGR07eN/ED9mXxJ4I1G4l+wXR01XcW18seYrlQGIKspKklVPGSea/T64/4Ik/GbxbY2svhrULJdUtTFLBbalc/YzdAyGQ73chmDFnIPlhhwM4rM+Inwm8Tfsozr4P1/w9rkl/rccsfKF4y6YJ2MoYPGTIygtIGHB44FaRxOKoxXMuaJ5ipyUtz8l/t1zZAo22VB3HTFXLLXIvJw6uGBxX2l8S/2VfCfxC8RS3T6fLpFxeym4aW0OFukYnMgjAIB3AEjA25IJBPCeHv2I/hmbWVJI9du54ZSsrTXq27I2Adu3yz0BAz3OTXTHMMM97r5GvNVOZ+Cv7TI+Ga+IrbQbeSy0TXbZXm0TUriW8tvtajqTGMPu2bgWCsD/Fxmuh/Zi0e9+LvjPxb4zu9et9Iv4XN7IJ4p3e7uJnchYtrB1YEMysC21lX8fWPht+wnpHgzxbfP4nt9M8YWeq3kchtrCWaKKzkLS8Rx7suFyEBZuhJOMV6bJ/wTN8Gaf4203x34U1u+8Iz6TOsptLQiYNLnO4A7ioKiQH72egx1rz4V6LTk3udawlTn12PGB8CmnuVn8YeJdc1HU45vPhW9upUt25wxAG5i3IHMitgYKYOa0PhJ8K9V0DVdZstNgstL028uftsAntJvMikIbKRMwDqpGdpO0LknO0gV9Xy6PqV1rcgMkkf2RlDNJgPvUlgwIbPOPunJA47Vh+InSOWXT00Kz1O1luFa5KMWBDYGTyQSBnORzjHqTwvEP7zvjh2tzx6++FmpRaZPZyXD3emXdrM0i3k4kZpypxIqKhAAZjkENzyDXHp8KfF3gSxuvDsUOj6N4A1LSFtdd1CacxvDtxg4yH3PHuTgbSZATkgV9J23gWO31JY7K2jgtrlz9pa0QRlRkIGXaoKAY6ZJwM4rpdV8L+H7XV9LtL6CLUbyeRpIsW810DKikCV2KbFOOA0pGCwI+7Wcq3MlGWqCphoSjynyP8Pf2btX+Evi/TvEfwvn0/XoblfsupaTcW4mT7FMpVpNzKGZAdxAaNQCWwSDxnfHL4LapLr198Pddv5LTw3awxy6Em2FpdSZQse6WSIbo0LblEbrhtiYY4BP33/ZMGnyyXlnosRu7iHa80UKk7N2cHkEtl2P51iTfA3wrLq0F1J4etbe+1O7b7RdIqb7mZopGeQkjccIGzk5AHsBWkZWlzPfuZTwUJSckrHyV8IfgBN4X8K6Kms+EbzUrrRL4XkcriK4utKDeUrxzhwDMAEBAVhvUJt3Anb7v4w+D9trmi2tze+A7SW7WZxZ3elwQRS3W5jxPI20qzAF8HOCT0YgV79ffDnRotYS7kwEhUBoyG8pvl4YBiec/McDJPJ5o1TwDpXiaKyubxRO9mBc20khZZLV1yBIuMbWAYgN6E1Ld3culho09Ujwv4S/BXWPDutu0015aWF6S9xZySFXjGwFXXqrnkZYJuOPmJxx6/YeGbe0MiRJse/i8u5llcXci4csrBj0wQfl6AflXUXjWsdtJBF5IDRDYzbht6Y+6RnBA4BHTrTrEzf2JCbi5jluUdTvaLZ845z1JwTnAJP40OKWx0Kd1Y8h+I//AAT6tJ9ClnuvFGu6nb63It8JIdR8qOGWT5jHsXaFU+XgJjAJPrWPpH/BPDTri50q5mSXywoM8ELERw7VJUbXOWyyqSMfxcEHJb27U9ZMHlStcxRPI6QER7Q0g3ffO7BIGeBx34rTGlXtzYTXsc72l1dFXeR9u59owrZ5wOMd+nQ1b+GxLim7lTSPhlD4b0q3tre0jtrWzQmO3hhV/KTAYDB6E5JxXjviDwBZweI08LeGNKgtdRYg3d1DCsVrZoVAaaViSC535AHzFly2B8x9tu4wy3VsizSSXMbCWdkEaQvg4Uc/PggYPU9eMVxKaVa6Z4fGpi8m8PXEJkkdsoU3qxALqR5cmevTGD1rjpO8m+xq3eKUjzz4gfs3aFpGh2enTu1toUEENvcXc8nm+TEmIywjYgu2Pm7ljnGTWX4P+G8N5p+r6HYapdPp9/FNFbqzJCyRMCcKgyCGwCw5ABxkEc7nxT8RP4l8PkC31BmueZCzb4SGYYZTGw2A+hAPIHPFY3wQ8EXPw31F9R1mKLQtOuZUUzS2TpDfKA2EUtwzBe3PA7V0ybcbsy91e73Nn4QfAO5+Afg3Wrme7hhu9SvWnWO2kLquPmVstzycA8DG7HQV+XH7SPxO0LRf2svF83hhNTtNOvr4G6huhGskdzjExUozKVMgkYEH+IHsM/tcfgb4B/a68Kix8Rtr+q+GLArdXkFveHT0lkReLeRom3sjb2yu4Fsdq5f9qz/ghl8Hv2xvB1jb/DPQNL+FvirRLWSLTZ7OMrZ6i2WZY7peWflSDLkuu8dRxXNHMcLSqKjW3lsdUMBifZ+1o7R3Phz9k2xtvHOl28raibSBGUBIRh5iQM4/ugDABGcbVHavsD4SeIbbwa407TIo7GydVwI1KtMEPQnqR0Jyf61+b9v4U8cfsPfFvUPBHjjTrvQtW0acW7xyghSu47ZEbo8TcsrrwwFfWHwk+NUerGCcSqohX5A3JYZIJ68HJOM14mYxqU5Sja6ez7HuYF+1hGa3W6PbfiZ4OR9dktLrT4fEHhDXds13ZzxrLAJQc79r8Zx94d8ZrzT4i/CXwr4E1LRb+aSfW20uaN4NCsNPt2EFt5UkYjTJGF2MOhZjsHoMe3/Dj44adrnhVNIu7eSQ3LMsaqm6WNhwXwTgDBHJPcelcp8SvhvqPiaKz+x60Ps+mXIk8kTeZbgrkhZVjY5BJ4ycDninkuImv3FV+6tn5nNm2Gg4+2jv1OUi+H2k/EvVlu7jTZINWWMW0U9zEu1HkTYxWFm2bwikZweduMEENT+G37P/AIR/Z706Qw21jc6rqPmHUtQvPL+0yPJyUBAVNp4yiqRgKcZIr0Z/BlrPFI0jSNNIxRbiKYxiMcnepChiflBwePemyeF31JLS11N1misctDmGOEr85bI2jLMDtGWY+mRX1EGfPSgtLrY4i88IL41tb+KRpbCJ5FZngMYjtisJ/dbclgpDAnOBhscg5F/4MeBHuLYWsqW1tEJSsBLMzFQu4suQS3GCRxjJAOFrf+Hvwji8H+I7+5tbm5D61Lh1WUkXGWB2OpDbznPGQNoAwwVcdRZ2zeFNFWSdWs4LLdJI6QhfLzuI3KoOOTngd+lNzfQasVtV1jwn8MdDutc0208RXISXffW1pYSTXE0uRFIY7fAIQAKRjaNuSOTitXwt4y0bxtpR1HQrS7W3lYRKLvTJtOld127gVmVWB3Ff97HFZnxB8eaF4H0ttf1/VLDSLK2cEzSSiM4IJXCnJ/4CASSVAU5xXzp8aPjp4n+JtxG8XizTPhD4HumMf9oahIbbXtUhwgdoIWUmNTu4Y4bHJGGFbQpSmtrGVSfKxv8AwVG8b+HvHvwJ1L4e2Wppc+JdRubIJYwuWW1mE6ZM7f6uEY3YDEEkjANfIN/+3f4N+BGhWHh3TPDa+N7vQLWKyVLy5aLSZmjJKtLEuDcbGZyobCZYnmsb9q/9oWz+KY0z4ZfDzTZR4W0e8WCF/KV9R1u6kcIbiaQcyzHcQCfu5xzya9p/Z4/4ImRSXX9pfEfWpJSX8/8AsjSvmcKWyVlmOGLY7R5GehPNdcKVOMV7V7HO5VJt8h4TqH7Vv7R3/BQnxND4V0K/1Q2ki4Gl6Iv2K1ji7iRwR8gH998Y4r6x/Y2/4I7aN8Kr/T/EHjG6t/E/iW0uYZWsI/MSzsHGHDE7SZXB24DYX5jxkZP2F8KvhL4P+BeiW2leG9M03R9FjUQyWkZFsly+8jcJCBI0hQ/xEkHOCOlddqlxbz2cz21kxUOsarESC3OM5Geg55OcrwKzrYq/uwVkXSwyT527sw7yZQTuuXtgqF5YQA7KOhJz94kcDBxX5f8A7Wv7Q3gvTvDHxa8N3Hhy88SQ6z4xbUNNE3n6fFaTPboTI6NiXhy5VcYbqcDFfqTc2csU0Uz24nuAWtpXuN8bwMB/CEAz1IySM8etfMPiP4SaDqv7dHirQdT0fTLrTfGnguDVLtGtEZZ5orqSF5ySOHwQS4AIOD6muWnJKab2R1yd4Sj3PzV+Df7dGt/Cv4F618N49M8NrY6uGRdVlsFfUrVHKlo45+qg7eO4DHBry99ZZZ3aW5mlMZYoVORk7iTjoMk4z719G/H7/gkt8Q/h74pvotAt9N8TaPHcEW89pexrMIjgoXSTac4ODtz096+c/iT8JPEfwK8XXGj+JNOuNLvbYKzxyEMpBAwysOGGR1BIyCO1e5CFGTbp7s8OUakVaatY+xf2Rf8Ago7J8KPD0mmy6xFptnNclgoVVuZAx5X5gQV+XjuM167qP/BWGw8SahH4Yk8TeI1sdQRiZGQL5AZgEZGXlgOcqDz+lfmLaXDSzlFjWRZAqgcjdg8fWoX0+4tb43UeLco3ygNjYc8j2+lY1MqpTlzNalwxE4q1z9B/id4mvvhzJNJpd5canZbEaaS82gMB0dAeVOT+pzWj+wV8VY9b8QLepqQLjUL1JNKUCe6uGEDN5jEfMcADao4JUjHAz8ER/FTX4L23mOpSTS220KZJC67R/CV79a+r/wDgmV4U8cfE/wCOMXiePw/C+iWDTb75ofs1qblkwFVh9+Q5I6EAnJ9DNTD8iYUal3ofo54H8NX0dwl5Hex3Fjqtq0bb0fMbB8sNrEsg2tH2wTnG4Djat7sxSvD9nuXkkXzFYuVVcYHIBVWOD6Z9M0mmw3cwu47izEgj+VU3jDDsT0AGB05APAx0rd0nQrfXLa4t5LiHSblFMkXmnbFJHt+bLjJzuwACuDxzXG7dDvs2lY5XR/E+n6tdTkWGpWyQv9nZGiZVYg8MZACOTnBbBHSrOrW0WtzSPcIY0D+THIiFZYY+D98Nkj5icKMexrX8F+H9YvbjUJbLTbu/mhV5blkUOkUa/KzgAYwMgkqMgDJNZvh2/N/ezW2qzW9krypDj5iu7OQRgcHAxub25ojFt2Qn7qbMPxLpST6Gv2W7u9QtrFs3MU9uJikYA2iPby+SehHGMjINdd8OfH3iKfwp4m03w1o41nwz4gkRChtftksZVRtkDqiBTnIwCcYHAIJPK61+3h8G/gR41s9A0DT3+Jvi5SII7HT2W7dJAxG15GPlxqpPX5iuORgV7Uf+Cmf7Qc1lbr4d8C/BzweqwhLdNUvrm+nKjjjyAq8ZwfmPNbSw7X8R2OeFa/wo8l1X4JX3hm4t49X0fWAWUyFJVmWNhg87WwpHJ9ccVXvdUstPSSGV5IXutmWVTkScYLDGBk4OTgDnkmpPiF/wXO+O3w++Ktn4F8Xw/CHXb/xFH/xL4LLT7hI4rhm2xQymSQgCRsIDwVzk8Zrh9f8A26PB/wAT0u7fXvAN98JfiLFbG6FimG0/W1HzYt2wpSU4O1GBVuVyDwdfqr5Vyvcl1vefMem/DTwZN8YPG1vpFnItwbh3iaV0ZoYY+MswPGAO3PtX1Xf+Nvgl/wAE9LSygms7jxP4714H7LZ6baxm7unCjclvEuBBF1JPyr1JbPFfll4i/wCCnOo/s6eFpL3w/JYmW7gdYLdE+YybuJX5y2AcEZIJAHAzXlH7Nv8AwVo8a/s/eHvFviCxisrn4jeM9TV73xFqlp9pvUskTatrbBjtt8MXYsPVBj5a9Gngvcs17xy1MUnPTY+yP2wf28/iloekarrul6xovwZ0yG42/wBmWk8dzqVwHaQq7XEyuOGBLeSqjoN5zXx3pf8AwUa8TfHfxLe22q+OdY1XVbgLKLySWVtP1BsKNk9q+UjOR8skQCjPKg/OK2m+Jv2hf2+fD2ratcWHiT4h6L4ckkvrz92t1dWbMvzMUGZGTYQMqpXCnHpXgvi34QweJNSkjtYzFc2pPmwBQJEbHoev8q1jhOVctTciVfmfMfo54V0nSr/wlpWp22j6ZJaXe2V4pUzHdvtOVV0A5JbkLnGAcYrhdT8D6dYardHUdObS5riTzVhjgnjUoQMN8gKtyCNwJBx7V8U/BT9pfxZ+zXq89peTzahoshLtZ3CbowTjcwxzGcdGXjOcg19heFP21/h74s0G3vZdV03Q5nUB7TU8R3KEDqTnDg9mXgjHToPLxWXqMu/3nVTxStqj6T0/4BaHouoR3SW2qzzMxcyzXkzmNhwWCGTYD8x4C4J5wDXW29rc6XpkNtbGOWzErOI8bDkrhmG3ndwvXtmo9Fd9QkDzeUpgZfLmUhiwIPIK5DHcBknAHSt6xsBd25kDhZDlG2ZJz7Y49+teDc9vmsea6/4STV75C7yW9oJkbeAxnmkB6dRgcke/510GgeB4La2nEAls2eRpIrhXCTFQuGiztyuS2CM9utdXp0USasiuTFHbxkuYmUtu4yCM9wTxV5dNhs7srK4CMu6MsSueSScHgHO45HrjpWcnrY1ir6o5A+A20qeeSRTJBaquJfIEkk6s2cEbclhu2jKnHqa6fwf4ZuJdPSe9EctwG37fIETx+ikAnDAcHpnrgVOs76Pew+VYzXTyYUDOBHkj5snjGOw61qy6odO06VpZfMjQlyHKqIFz7dhnjuc007CKes+GXeOIws6StIHkV1L7lxyOuRn9Kh1vwuuqy6XcQ3ckJs3ebMSDc5dCrLluwHPHdR6mrHn3WqNaz2sFo1s+YpTIrrMygkHqMAgj6Gm6REl9dkNGbWa0jzuCMsUakkfeKhS3QkelTOfYfKnuQ32nXFpbmaSBGRELoFAO9ueD2HGMd+BmqWnXl9rUcsV7pNxZxqMRhPmaUjpkBjtH1xWzZ60nhS1USAzXEkRdlT70zBuAFJJIPB6Greg6/wD8JG0QljubS4lBbY29JB/wEgEH/eAqU9btg46GVfaHf6dbRXKiCORnLRSABWB6FR07dduPf1qCa3i0uRjcuTHbxeZIrMAQg9MA9c9smul1M/Z7xYIZNPgkjA/fzPueQZJcHHpkc5xzzRJpzf2fIwvyY+oVCsYHTgEZwMZJzyc1qppMyMtlhm0uE29qiJG7N520xPIMcFsbSfTLYPHSuf8AH/xS8OfCTRba+8Sara6RZalL9m824lKorbS2wHB3DAc84AHet6bUgPsBiHnJNJlfJbcyHPLYzyOeo55rzH9on4AaF+1T8NNW8I6wssEN+rXFrLbhTJY3K4VJMHJc8EEZGVYg9apyV9RS2bRyXxM/4KYfDrR/D+lxeG9a0/xLqGpyPFHDavhIGU7d0pPIBzgAct24rhJP2h08aXDSatcTTY+YIMJAFIGMKOMZB7ZyDzX5sfGn4ReJP2PPjvd6BrsatcWUgZJYjuS5hydrp7HnjqvQgEc9t8MvjtcJq0by3LNBLIZ0dEBG8H5QzEZAHA4A6n6111MFaF6evW/Uwp4lfDU+R+hkl++uvMbK5NrfRMyRTxSkNHnnaQy4I7lSCCOPceAft+ftmePz8RvAWm+Mdb1a807S7W4VoRFHb2RkJjVTGsaqMhA+O+Ditj4T/EgXd088l7bvbJ5r7UlKszHn5+eSRg46Db3qn+17pfhv4teEbiBji9t0O5YvmEWDxz0XDKVz9BWWGrKnVUJq6Z1Yigp0nODs0fQv7Fn7QNzrPhrT9J0u/jaK4dJZD5xRz8gGWCkZUhgCD6mv07+A2mpoF3BHeTSXE0qiRBKvKkBQX9MnI5wCffrX81H7Lfx28Qfs9/FLT9FZBc2d1eskUvKM4IRcE5GMbAcZ+XNftX8Af261+IFvaaXpOoyxR6YVkuTMbcfakwo3SAc4OG6YXepDcg1eJyulUre1aXu7GGHzKpGiqcXa+57/AP8ABRT/AIJz+DP+CifwzurW7NppXi3TYGOj+IwoaWxk3A+Q5XBaFjkFTnB+ZcMM1+G3xT+Ffjv9hj4jXfgv4gaVd6PrVqd1v8++3vkJwskUgJWRCTweoPDYbiv3o+D/AMU/DzfDoeIZp1t7O7R/tKTTbTG4+VSExyWx1715b+3z8A/Bf/BSb9mvWPC8d1p//CW6HG154c1N2HmWVwB8qlsf6qQgK3qpz1UUsVgo1obBg8dKhJtPQ/JvwL8X59PvrKe5kiTT7dUnljZiFnj5LM5GPlODgfSvtr9l3xV8Rf29fC88fgPUtK+HHgHT3ZILlbOK41PV3AILRI+I449w6sCSO1fk94ou9V0bQLzwf4jS40nU9F1F7LVIZspKhjciSM/8D/Q5r6N/Y3/4KGXX7OviC2khkiSxhUIluEDLKo9B369vWvHnlSo03ON3J7HrVcweJcaa0ij62+InhDxL8CLy7j1G7PiHUYGVZJbi2SzubchwGyIgEYZwchQQCevU8wnxfl1dDaT3k1vdT52fZW8udQAcOq5OMMFIYDBI5rT+I/8AwVY+D/x1jF7qo1HSPEFzEIJZ4IGmtZxzuL4+ZT8qgYB4FfPnxYl0zUPFdpc2Hi++1qz8UiEaRpuk23mzQGJhkySMQu0sW3NLjbkjPAIeVVMRObo142a2fc58fClTgqtN37+R9PfDXxJH4y0m01aMQSxWEhhWa4gK3DyLhCd33V4xkgcnrxXHfEz9qTRfDNzf6R4d0xde8VXV0sc8ttNtsLB5GVUkuZwu1SSwGxQz/SvG/C/wL8d/GfR9Vt9Qu7LwTYTRvFNa6awub27fDANLNx5cZ+UFUxkDrXs3gPwvN+zl8KLXQ7CybULS0uWWWy0u0SAIHP32V3+fpksDk8HBwc+5CnyuzWp5Tk2+ZbFnwB8HdLuFtNd8a3c/jPxTFMzpcXUMj6bp/BKm2tyCikY2+a5L56kV+WP/AAUM8eax4y/bV1hbDVby5jhn/si1iiBDxrEVj2qoHV2yTt5JZs4r9Uf2lNf1/wAF/BjxBL4JtW8Qa21rHbadblGEkkkjKgZuOQrSbiCQCEbkda8V/ZO/Ys0b4G3Fl8RPiHYnX/iVqc0c891cyGYWV27Efu9uVLkHG8jgjjArbD1FC9R/cKpBzagupmf8E8v+CcP/AAzzLZeLfGZaTxROm6K1jt45k0tRghg7Z/eZCkuBlckDB5r7IsNJkmvZIIypXcRtRULs4YjG7gbccnj0xU9rp1y+uK0kN5ZpEwVJBhYJw3IyCc5AJyBtPK4JrMZJbfUJLqzaGNJcq8cqli7YyH4IywYckjpxXPOfNLmb3OmEIw+E6fQdS8MSwXdrqeiSXt0y7ILlbry8MRjBRgQwBJBOQSAcgcVWMg1FYY7YJFIWEkS2+S0nBx8vRuucAVzccsL2U8csccys0cskl0gDSbCQvXJyoHTv16811975PgwJHI95Z30ioygnbJFjbsAJ+6DnGAee9ZJWdhSMV4JbzVVhjWZ3jMivbCVg6EAlWzztHsea+cPjrPJpX7eHw+aO8ls9QvfCepWM7WrBpFZJY3jBAyMjORkEcYwa+jr+waz0m5liuJTO26Xy5LgR72I+5nHDH1Iwc14d+1O1vofxg+DnjJI1W0tPETaJcsJBuVbyEphyvAG6NRnvu4xVSfujpq7Ue56No2mrd2UqXEM8V5AG2zLKIkAIyCAejDHUjr0xXkf7Wf7B/hb9s34a2sTa5b6d4h0mQC21L7IZJCvKtE/T5MDdy3U5U19Ba54HGr61cRaikNvZwsFsVa4kZZI9q7t8eBjLHHGcg+tYWpeFbbwroaRTWN1JajbH9pggZlRlPRlBOxQFIySRz1B4q6UpKScdzOpBWtI/Ojw//wAEP/Eul+IzFJ8QdCtY4mRoZIrOWSXBJwwXcMdAcgnrXSJ/wQUkurmK91X4oRz215Jl5INNzJL83LKTNgn26+1foEmlNaXzXcd5bNcMHZlRj8v3SeOWIOOSAR9K8m/at+JcXwk+AnjzxXp6XNvqKWcy2DtcZ2ySbYlkADEAksGGQOD0rpp4ufNbmMZ4eCjsfBH7TvwF+Af7C0enxlvEPxL8X3EzhdLuy2nWNskbBWeZo1DSEsSFVHAO0/Ma3/2d/wDgqv8AF7U7e10nwF8L/BDaXosDJFpenWNwRHFzkKolG4464B6kmvIPhh4h8N/tneLJtB+LXiD/AIRzU0tZZdL8UvLvCyKqBYLhXYKY22gDaQQw4xzmvcf8Ezfir4T1u21rwnfeFNdtrWYSWWpadr1vArsh3Ky+ayNu6HAJ69TXtSouUbyVzy41eV2joj7x/Z0/4KyeFPij43TR/H+hP8PNbaZYnWCMDTpJGb7j71Bg7YLDb69sfXd3pNtErXV9FcpZFlhJhnR2QuXKoFIB5A4HT5SBXxb8b/G3gT9qD9nXT/CPjO88DeD/AIxrNa2V5LdsJ7jQSssfnOZox8yPCGYAtsPmL82ckfXPwI+IvhDxl4Esz4KnlvtG8PRRaVa3c7GSe9S3RIvMc4w5cBWx6kcgYJ8itG0Oe1kelSneag9zzb9sr46ab+y98LbjXZJLh9Z1R0tNLtjM5M0nAaRlY7QipyeDnCjuK+BfFHxX+N37Vfh+4svCOia9qOkWpaK8urWJgk5+VijN90Lkcp/Su/8A+Cmi638Tv2wPCfgl4LjT0vBDb2McmC8Rublg0p25G47PyxX3n4m+Gdx8OP2aNV8KeCbW2ttSh0iew0pnRlRVMDLhQPlVyx6nPJrSlWVCnFpXcvyIq0ZVajV7JH5R/sH/ALUVt+xP8e5/E2veC9L8XRvay2Eun3sssHklsbmR4+VkGcZKkYJHNfY+q/8ABwRosV9HY+GvgN4Ag0hBiSC8up5Z3zyQJl8vbx04P41+buox3Pifxxe2WEhkM4tj5p2tCdxXk9hkc9T14r9ef2Nf+CSXwW+J37JfirTRo91rXxEvtGkuNL16eaRIo7tUZo/KiU7NhcBSGDFhXuVI0LRqTjueXGVRXjGVtT8wfib8Q734zePtX8Vy3Nyt5f30l5xISbQl9yKmeQEAUKSP4Aa6/wDaN+OWpfGP7J4+vLi4vL7VHgsb4cgWF3DGPu84AlAMqepaQZJQ19O/Fz9hzwp8cP2QrH40/CzS7fwrqPh2B9K8c+GYGaWC21GILm4jVmzDHIu5tuSAdoABzXxZo+vp4QvZJZ42uNJvVWDU7UcPNDuDZQnhZUxuUnoyjggsDT5XLRbbEvX9T3u6+BmlWv7OFt8TtVubKe91bTkureK4tiyRFuNiqejHli395uuK8i+Hun6Brfi7Tpb1ZrvS7aWOTUBEQrysfmdEbnACkDgg5Br6d+HvwP8AiF/wUI8S+H/hN4KgVPBeh2EMNvesghs4rVkCpczzYOGZRkoMMG3LtyrY9e+P/wDwb82X/BO/9l74i/EPxR8Urm/m0p4H8PnTdKdre4J4eO6Q52b5H2qysAqruOS2wcqcqLXNLc0dpxSj0PIvh1da5+z54tPj74Na9rdjFAS7wwyj7dZRnDMjoMieDB5yp77h3r6S+GOp/Bj9v/xRPJ4h0Xwx8O/jTqaJA1z5TW+ieKJjjJZefst0wCgv0Zj/ABZ2j4BsNV8WeGLuGe0uLzw3rc9lIYVlZlWeKdMeZCwPQhuCpOCvQGpf2Y/2c7LxB8PtR0qw8QqvjaK7M/2bULpVW7THRFP3SeTuy24kZ24Fem/ZV4qMlZ9zkXPTd/wPdP2wv+CdesfCzxxqul3Oj3sEunIZcSqrsyY5ZCCfMTpzzxk5ODj4j8W/s/apaasY4pi1ui4iG7IRdx4HoM547Zr7t1b/AIKafFHwj+zbrPwn8XWNt4ikt0+y6ZqGrRsdU8P8qrpHJwzqU4AbOCQMkcDxj4MfsZfE79o/wlJ4g8JeHdW1jSorlrQzwoHQSKquy5PoHH51McJKGlQc8TFn6ba9ren+CdGe/v7m00yztmUu8igZJJwMDq2Qe2TXLaP8cNK8SQsYIzZ2k4DLcF2jkwDyVx0JyD7Divlj9tT4/XnjX49XOjxyiLSvCs32aG2xkTTrkyOc8cOWXJ7JnvTfhn4gv/FclsoicIThYlbjOPmPHbP8q+eweW0lBVK+t+h7OJx0nJxpO1j788EXvhPU1USaykNypVBJNMoE3HUk45z0rptT0FtNtxOrW17FGu3nad5xkAdjkHHNfJvh34fJrFq8P26xtpgCAWk37Tg4PXkfT6VlS3/jP4P2EdwdUaG8csWa2mBtZACSAF+6RjBAxkBupruq4HB1Y8vKkccMTXi781/U+nLjxHczsBp0AkCsB5fIA555A7DtSX3n2NozWsEN1IZd+65DbBgdEVBgZ9etfOvw6/bVtpfGEUWuW8drqyxNvYMUhvVHJBX+F8c5HGPevoG38a2RFt9p1B4LLa0yqXOxhx8qZPG4Ec47V83jcDKjVVOnqnse3hsZGdHnmrNbnTfCvwr4m+IurNGltKm1B5rSfuraEkk/6wdTz0xuPcV9B+Cv2OtCijmudX1Oa8mlYnZbRrGoB/hy24nB9MfSuF+FvxPtZtKVYTFbW9qM4Q8EfXvXtnww1SLxO9sZJWht2YMCj5ZuO49K6KeCSSb1Z5tXM6jbUXZHL+Mv2PfCl/pzPp02pWt0qEJIZFmA46EEcD8q+b/FXw4tfBnxUtdN1C5uLXUoreSSG6aV/JKs6p5mEYLweeQcbq/QDV9O8OaLbrcXLrDKozIGmIyPcZrxL4+6H4Z+JGnXEemalp0lzFHvWOOVWkjJU4GOTjpxjsKeIwbmrxQsNj+WdqstPM+adQsj4duZYhc294sOQbraoE+QMkgDIyQDxj+lVZLu4LMwumm0/aCLdQAQ2B+83Zz0yMAAYNMXwtL4YsfJGyW4nmkMyrkOjAZycgAjg4ArLvLCOAmK41eYXsTrN5dvhJYlB53KMghjwcjt0715DUlJxkrHtwalFSTvcf4z1XVYNAtrrw9p63d1K4jQEhIoVz88mDjkDoO5+lfAP/BYf9tD4keBptI8EaXpmreB7C6hW5Ot21wYZNXA3K0cTRscICTuyQxKjgADP3xq/jB/C1mjTACCWUI8hkVSVY5BXqCSeMEj17Vyfx6+DHhz9pz4Pat4Y8TWL3kV9Ext5SymezuAmBcRZY4ZTxzgHoeOK6MHWjTrRlUjzRRniKLnDljKx+AGpeI7641CS4u7i5u5ZSWleaQyNKSeSSeSfc8+9dB4U8Ty6FLE0EpFvK2BlQ4BPUDIPNbX7TX7Ouv/ALNnxQ1HwvrsQaS1YNBdKjrDeRkZWSMsoyCPTIByMnGa81huHtDLEQFjmXBI6KT0NfUVKaaVSGi/Q8SLesJLb8z6s+E3ieTUrOK1EqPC5VCchEG3HI7noG2n+GRhnjjs9e+J2mpoc9tdafIdRt8IpYMjshjGW3E8EjaeVyQw9zXyX4J8cXfhaSKZJDHt6lSVZuuDuHIIJJGOhNer698TtT8bwac9nObqJIjH9nuHWN1kJ6x7sjPKg9ztGOc1xxwa9pzTXus3li2lZPU63wH8O4/jPZ39jdyWZNoGWNVJWaNlwdyk9Tg9TkEZBzXK+E/2kfEPwa+JN7pmr311byWLrbyrFlJE29eucE8Nj1OepJOl8J7nXPDnj2zkuILnSizfPNeIVhCDAO9hwVwOg6jJqz/wUk+GGjTXNn458Jaho+qwJCIdVXTLoS+SwO3cyjBAzwGxyCveuhU1Tnyy2ZhztrmXQ+p/hj/wUEudT8K21pZ6rf3tsP3kqM4VXkOApwuACD7Gvrz9mb9qa2bwxPd+LLu20i0tx+6uZbnyk2MDkls8kkdDzwa/BP4b/EC68O38U1ncOHyoaMnGeRyMd69h+IPxz1D4ra1pHhrU9Vl0vRi6id2YlIz9M4LdetXLDLfZGftJLZXPqT/gr4PhZ8Z9Tk+J/wAKfGWn6v4h00CDxVpFujRvc26/Kt8mRiQqSI3I5K7DjCMa+J/APxIiTXrOaRVureMowhkcqpwQSuRyM+o5rofi1D4P+GaiTwhrepa1HPp7w3Ru4BGqTSIyMsbcb0YMRkopHONwJNeF6Clxpd2ssBchSflYdeemO/4VjPCKUXyanVRxKi1Gex6d8WPEuo/DrX5dLtrm3uDqkC3CFZfMNqkgyo4PEnt6Y4r7y/4JueEPEnjn4JyaZp/jSx0fXV8uW4gn0ZJr9YZMNHJ5kjjMZB+XC44IPqfkb9k3SfB3xk/ad8HaZq3hG9v11fUI4buOTUspMShAVUCIQhcJkFj8oIznmv1Y8ffAWx1zxTovinRJ5vDeuaAI4FuLFUYyxABfszLwrqAMD0xgdK4K7hSiqfLaVjpinUm5Rfu3MLxN+zR4i8I2Vs7/ABS8VQWl64a5ubCytLBU5+dwVQngDBz+fSqPirwR4s8D6Ej/APCw9a1TT2kVt8mlW0122CGI84IOCuedpbGa9u1fwdB4vk0yZ7qdotP3R/ZmmVVaUj7/ABklgMjGQCD0JHCQTTyzypdzf2dGFKCdW/dXatk7SoOSVODz3J5xXKqsralukl8J8r6x8QvjF8AtNj1EWNl8TtF19WuLDEAs7nTpVjLANtUeYpQZAOCSpr3L9mv9pnwl8Y9OisotTt59fSJPtml3gMN3ayhV3oY5MMduCcgdsgmvYv2Ndc0T4x/EO88B3ukaRGNC1O4nvbyVxM89vtjkijVWOVIUnPPOTgECvcPiN+y98J/2sfH1pBrPgyy8NeJfDJVPD3iKBFE9tKPu5YACQEtkxuOOCBXSrVIqEo2uc8J8jck9EdN8If2J9J+IvhZvEWtTvp1/qUezyrV1kWIKdodlXChiOoxn1NfHv7Un7O/xh/ZK+LbXUul23iHwLqc4gjv4SWgg3MShlAG6M9Ad2c9FPGK9r+H1v8Vv2JvixrB8VX0GpeEZbtRZyRPiNbdyMHnuM4PGcg5r7G8I+JtF+MXhYnfZX1pdRbbi0kAljkVhkjBznPGRW88HTsuQinjJ398/NzSNSttSMRsLZLp2AV3MjRmQ4IZlJGd+QemQfQ99DUdJnTWba7uIprqKPMwikYFBKo4G0gHIPOACMgcCsz/gpZ+zX8Vv2WfiTZ+J/hv4Y03xP8PNRuFba1+8NzpzsAHikLfKQQAI5CwxhQckDPlXw8/ar0K+N6fHtp4x+HzWWIbu5v8ATJvsMNxn7rXMe6PkBj82D7d64qtFp3O2FaMkeztbWbwzyx+Wba4ffubBdPlG0A8Y2lj78Cvnn9v1Q/wR0HURPcW6WXi7SHVdqjz/APSlGQR9372ec53DjrXq2mfFjwf4k1S3tNI8R+HNUM0ZkCQX8cpCtkB9qkkklT+GOBmuP/4KK2OkXX7EeoX8D6hb6zpGt6bczoVRraREvYi0gxypwxPOMc+1Ryytpsa0pe8mj3PxJ4gjivhcwfYrG40uIR8Bo2OScOWznJ2ocYxkcYOMWPCHgzW/iXq15psbBYbZDctdyKBb24XAZpm3AAqytz15XBJ4HG+MEa6jN3fC3ZreBXZlt1ZZVGWwrH0POW6Vr/DX4V3v7Yf/AATo8U6l4S1gN4tvku9SisI7uW3uIjDI6pBmJgHjkRSMnHzvnoMV04PCutJ2dktzjx2J9lHbVntPwe0L9nL4sWOoDRfHdrear4fuhp+q3lxsjtpLgYbbiZQGzyAVOCA3JIJr42/4Lgfsn+Ml+AF/L4F0SXxjo1zdw3El1ooWZra0VZHbdCpL7A+z5kDKfUYr8y/iN8etR1Dw82jSJFYwiVWltIIBBBaqnCoqcYI7k/NnJJOTn61/4Jrft7Q+Nfh7cfBPxLqy2M8zNceDr+SQRR2t9xstmkyNiu/3GztUuQcBsj05YWHMmo2Xc8+NWoovmld9j8xtT8E6vpV5cEaTqiKrYG60lUL+JGBnk1Loeu69DKlvaNqcHzZVYGcBTkZOAPbng5r9Qfht/wAFM7bRfjVq3hr4qy+JLPQDqVxaS/ZJ2i1Tw5NnDBMEZRXDAxtlcfdwev0d8f8A9j74ofFzwPFrXwg8b3fxO8IalCLmA6Xq4EjoV4V4XkDbxyCAWGQfoO6LvLlUtDn5mlflPxq+J3i/XvC/hextL/xtFqeoSxgLpEV3cXTW8Z2kNMT+7VmBBC7iygDIWv0H/wCCcnx6l+CdjpPwi+Ifh4eH/Ed9CmoaNPuE1rrCXALphgcpLsXG3ODtIHIxXCSfBH4yeIvj/wCEfAXibwx4s8Nr4p1mDSTPqdrMEjaQ8uDIu04RWcAEjCtjpmu//wCC6/xP+Gvhj4kzaDpep6lbfEbwBd20+htbQeasYjVMJMxwVMgRXJO4kru7tnlx1DmiopXudGCrpScmtiX/AIK+/DGXXIvA/wATtC1N9AvPC93DZXmpNKwa0hkmXyrskbnAilJBIBIWTpXBr+z3+218JfH/AIZ1ue/8TeLdPvZkntEPiUXNhqKBlOx45JFxG6sPvKuQwI5xXA/F7/gsx4ij0RdFg+H3hxoru3jk87UriW4F3HIgdtyjaCCWbIJIA4xwMfpT/wAEOfjbL+37+w2bV71rfxT8NL19M+woS9ta25XfaGNXYsEZF8vuAYe9ctNSpU7VUrbHVXcKsk4Stc/Gn4/eDPE/hX9svxPoWteGL7RPFtzfTSalo8cQZreZt0zBAhYFQvzZUkY5yRzX37/wTW8X/EDUvid8K9W0Px7Lo3hLQbgLr2jWyp5t6fOb92SRgxNHs53Egk4XnNeq/wDBwX+xDrvj34a+Fv2lPAH26z8e+AjFp/idLDet0IFkCw3ShcENFI2w7edjqeiV8Hfsb/EbxD8Avi3o9p4ghNldXTxR3KcHbvXMcvIBAO5W6DAxXfGpGtTcEclSLjJM/UX4nfDHwv8AsOftU+Jr7xQsUv7OX7R8E9hrkzOUs9DvnDSK74BCAsXZXPQSOeiCvxe+M/h/TtA8WaxaaFqg1nSbG8mgsr/yTEb2FXISYqfu7lAOO1f0ZfCa78N/tkfsq33grxRDHreianaNaXcZyuzPEciMDxIjgMrdiM1+UP7VP/BI6X4GfsmeI9X017nVfHHwj8QTS+J4U3hb/wAPXKobW9iiyQAgXcSOQTOrH5KdDERldy3RnOnyrm6GH/wR0/4KHn9nS61Lwlr9/JF4fu5HvbV5A8i2MqrmSI9SEZQXHUBlb+9X7rfB/wCPvg74u/BWE6lqWk+IdJ1i3dLuymtzcW80EmcDkMkqMvPoQe+K/lW1O0m8Lava6jpl1LE6OlzDLGc4YHcrD3GRXvX7Kn/BRzxN+wz43028gN1qvwi8T3RkuNHhcrJo9wpH2lbViRsIL+YqZCvHImQrfMDEUbtSQU1Zn6jftz/8EQrDwv4Uu/E/wf0+fxN4Au5DqFx4QhumN54e3HdJPo7ZIKYbc1qwO4r8pJ2pX5h/EPwrJ8FPiVBb6g0plMK3Vpdy2strPtkGV8yKQB0baAcHPqDjOP3O/Yv/AOCkHg348/DUa54a8R6Z4h0yyt0iIiDR3M0gCZjuIif3cwUnqozt6kHFdD+3v+w/4V/4KWfAiQ2Om6O3iuxjEmhapeF0e3IcM8EjR/NskVSpzu2F94UsMNNBqlK9TZm1SLnHQ/HLQ/HXhz43+BbbQfiFZG7jAVLPxBY4+26fIRgB8/fjyeQwP1BrzXxX8GfiL8Itbl0rw/d6xqGjyBbq1vNGu2S2u0cDD7Qww/GGBGQRjniu6/aE/Yn8U/BvxLq8WmaTrWh6tpRaTU/C94xku7aMHCz2zg7bm2bqrof4WH3gVHlnh745a14d01bW21LVI40JJVJFADdxg9COmMcY9a9GjjlbXU4K+ElF6HE/Gr44Rz/tO+O9SuIfkXXb4eRcOQy/vnGDg9V9vSrGj/GzVPGNlLaWPiEaHo6MA0isyu0m3aERYwzuzf3VUk8ngAmqP/BVH4Daj8Fv2rPE1yYZI9K8WXDaxYvjCuZWzKuezK5Ykejg1t/8Er/2c7b4q/ECbXdc0uHWNL0dhHbWV0+La4mxl9wx85UFRtIIJYZ4FefhpwlQg0+h0104zkmtTY8K/AHxd8RvDTeIbG58cyoqf65NRgjUPtJ+RWnOSAOhaM/TqOB8Q/tHeNfgbPFDH4m1PU7QorTWOqxSK8QP+yzMCv8AtxOw55x1P7ZaB8WdX8GaFaR2htYVtY9sdnbWwiSNOoCqCABnnA4r48/4K/8A7Nq/tBfDOTxLofh+1s/HGlZuERI/J+3wkEugB+VnCkkHO44wScjD9p71/kYxUm7s+Jbz9oL/AIWN4WsdTtHhiurMlriMHy3jOfUnkY5HNe8/HT9qvUtF+LOhWCXRgs7HRrAjGSGMlvHK55PfeOfavzn+HNhqviXx5ZaDp4ZbvVbhLQQsfLV3LBAD6dce1ffX7W37LXjDxl4O07xjaadpUur+HdPhstQstKlklW5tYkwkqbwGLInykbQWC5HesqtSmqkHLta51qLlSfL3Pqz4FftSwa9bWiwaiyru2EB8eYR1VgOgGa+svBv7VmvS+HJrXwjoh1O4tPkn1WeQWul2AwMmW5f5cjuqbm5HynNfg78Jfjlf+GL6yW3nkMBuI1cBtrFS4yAc8ZGea/Qn4HeI/FX7ePxl0vS4bi+sPhx4WZEt9Mt2MVuxX7qkDqxXk5PH/Aq7HRW55NSL3PuqX9j3Uv2tdE8/xn8Y/GN/NcqSbLwxdHSNNUHnaHMbzSDpgkr9B0rxz4+f8EhP+FXeH5NQ8E6D44uL22AkXUdD8eXEmqAqPvGG7Xy5B6qGUntX3n8G/h2ngPw3ZWtoYYUg2iQbMDYOw9P1r0NZre6BUshjIxnIP0HPNZSpoE3sz8uv2YPFeqeOPD2p6V4in1C91bQ5zYXJvrZrS+ZSpCieInKyDocEqc5BINehz+F4NNv7ic377xCka2kzs6uV4LBQOo4ySckcV9V/Hv8AZrtvGdrPq2lRxW2sqip5iIA1wgBxGx649PSvji/FxoWq3en3EM9vfMshuI5Q7SeYMZJYtsyFx8pHTpmvlMfQlTquTW59VlWIVWhGN9VoUwdO8V2F1aEQG7smCGFcGRGQgEMRwvPOOmCMDrWmNAtxJH5lxHH5qbN3XeP4kHAJOPSsOL7Nq5l0x7iVb5oPLmkZyimNlHzBvlOTz0PH4DCJoK23hQRWWpX9wLF/KS2mvpZTKu0lQznO5cDo5PWuPrY9FM8L/wCCjn7Gmn/tafCNpNLlig8ReFxK2mXMiiJbhgQJoHON3zBVwezAdia/FzWdHlsryWCXKvEWSROm0hsEfnX9Den3NxqBhhaQC1SFYntw5MSHGMA9xjIyOMEj3r8/P+Crn/BPC++1T/EzwhYSX806H+27GBNzqNpxcqo68YDADjhugOfbynGOH7mb0Z5uOoKVpw3Pzh0rWPIt2trlSqn7kmc7OeldZ4L8YXHgrUoblkWe3jUvENoOz1wT0/CuQv7IuhUgKR9709KLLV7nSlltgWms2GHVhyPoe1e46aWp5EZuT13O50rW9S+O3juHT7zWF0uwYb9zOSkSg9lJAJ+pAql8U/C1l8KvFk9noXie28S6XcwvE89v8pYEYKSLkjPK85Oa4jekEskkMpVZARj5g3PXGK+kf2F/2cvCn7Q/hHxlZ6xp+rpqFqsUlrfQkiKKMbtwT+EPnBIbORWNWagryLjSVz5YsoZ9KmjmiIDg7sYyDium1HxemsypP5dzFOQBIoOUcgdck5/CvpKz/wCCUXxA1DxuNOEmkW+mlh/pc9wA6oeQfJXLkkbemR8y8jkDu7f/AIIxeI4fHkdl/wAJNpj6KoQT3wjYXKvj5lEKkjrypLdCO4IE1MTTUVdhCjUcib/gnb+zvpnxy8B3uleNfhvLLY6hdie312aWSCZYlQDbDgbsrlz8uA3OT8or2nX/APghd4GvtQgv9I8c67p+mvdKk1vNbwzsiHk7Su0jHqwJHXBr3zwd4Kvfhrp+h+FnspPEXh1rCKK51O/uRJexFQQE8nHy9FOQe3bnPr7SvY2z2FpsC3ByA2x1Uqc/KHBKgA8gHBxXhVcTVjUcqUrI9iGHpygvaanhvwb/AGJPhH+zN4q8N3WhaLLd64bj/RdSu3e5uXOzDFYztUfLv5AGNvAr708O/sc6R428JyNYa3LZ6m6KEeSNFtWY/wDLPj5lB5ByxPJPNflL/wAFLv2rYvhv8WvA2l+HtWhj8QabbTajIIggtnWVwqIzc4ZvLYjgcZ9Qa9r/AOCb/wDwUC8T/E/xRdaH4y1u9sba6ntJZLeCREjjgiLExqzD5QxOSQSwxjNdMMM5pTqatmVWr7P3KeiR9WeE/gzq3hHxSdK8Tm60q6hunLSRRK32qFiPKTJJGAB95Rk9cjoPfPip+zD4G+IXwmn05bm40fW9RtJIbfV4o2mSzlcbQRkkZBI+UqRXqPh6w8G/HvwRps0SQTyW3NldM4aWHjjYc/MPY8GvnbxR4v8AE/wE+OVvpHiOzmax1F2+y3RjxZXgHOQTwsijhkOG7jPUddKkkrTV7bHnzqSm7p2PxO+MV78Yf+CWH7Xc2kfE+41d9SlkN1aa/bTOqa5AW2iVJRg525HXKnrxyf0N/wCCe3/BTdPiPcQ2niD7HfWdpKXhnuJTLN5RXjc3UkHucnPevsv9qD9iz4Z/8FE/gG3hnxvKl1a31xJPpdwFRbjSJfL4MBGCrZOcA4wMEY4r8Bf2tP2VPil/wRY/aNhsby+k1LwreSSPoWuQIRbX0IPRgw+WTB5Q5HdSRkh+501KXM1qf0qw+KvCP7Tfw1uNB1K3tdZs548KjIBJHk4DKexGeCP16V8qzp4w/wCCePjG8l1HUJdb8ATXIOn30bbn09dxXyp1B+UqflBPytxwCMD8zfhv/wAFm7vwv8PLmU2t9cqbWSW4XT2ZSy7Rglh9xBlmYjHQDvXN+K/20PG3x9eaQ+Mtf0Sa+KT2zW115lnIytujU28gZSnZlBXdkZ3EcxOM+ZWWnUUYxtd7o/S3/goz/wAHDHwh/Zf+GsugWmkt8RfG+v2O/wDsPzdlhCjghWupOSqkD7iAsduRgc18P/sM+PIP22fCfiH4iappR0nV7LWiI7KTU7660xYzEo2bJJiWwp25OSR1r4k8Z+KbXxR8ShoXjv4P6Hr2u6nOfLvvD9xPp93csWwGVIi0bMRtGGjHIwQK/Sn9mr9mqD9l74d6Ja6NaWdpbXll50636Sf2jBcSiNijPGSjBFDA8D7o6Vhi1BRs17zOrCuo27bE3jL9m3wH42luNVuPAuk6lHeIsbXbWwhukkVwQwlVPMJCjBJdSMLXOfE39i3xP4z+G914T8JfEbxKPD/iS2+bTdbt01e1s49o+RJyRMMHBUMzYKH1r6ATXL69tYVmtDAsZkYW4nDKrFvvAgBueMqemOlVLq8120mt1sPLlVt0U3nSmEwpjIePqWUjjbgZxnjmuJVGkkmdns0jxH9s/wCP0H7PH7NMmktqU2qeJNUszoaZAXyHWDaZmVjuUYOQB3r6j/4Id+MBpmi6Roqy2CWkXhhVfynY5kO2Vgw/vDc2f/r18I/8FO/EWk33g/wzpV/q1h/bq6k8iWJLC6uLdoiGlK/3QQvJyDzjPNes/wDBA39obUtU/aZm8B6lczX1xcaLcNpjSHJUhFVk3dSuwZA64Br28r5fZpo8fMY+82tbHzV/wWx/YG1X4Nft36nJ4YisLbRfiC8mq6TbyzpBGZcfv4FL4XKyKSBnpJGOtfnz4h1HWvhN4yMV5aXelazpM+2a3dGQxup5Vl7H/wCtX9CP/BaH9mEftR6PrNna3ek2F94D1eM6PdX9wtnDF5yKt0rSMehBVsZP+p4BJr8/vFnhH9nr9mi/tZtY0rT/AIy/EiGEwveTQtZaHA5JIJt4yPtDDs0hOR1QdK9JRkvdWxwUqkZxTejPmL4I/Ab4qf8ABQn4k6jqPhPwpqfia41a7a4vdRytvbW8rcnzJ5CsQJOeC2T2zX7Lf8ErP+CVPi39lLw7PdfEv4lzRxToTFofhe6lY2suR8xvG2BW4IPlgg/3uOfz08IeOfHn7U3jaC0TxRfaDY2SYtbbTYzaWemrj5Y4IISiqDgfdAx9ck/eH7N3xh8RfCn4XTaJ458bvrUGmYk+33YCPDGFAMZfILYPILbjgnmqeHlbcPba8tz7i+M/g3wd4mv/AATqsyvqGp+DrkXek6rfXkr3EMyxSR75iGAkISWQYcEHNfk3/wAHJH7CNn4h+Ing34weF5YTN41aLQdRgtYPOW4vl3eRN8h4MiBo8Yx+5HzZ4r1vUv8Agrr4C0rxX/wjtnJrOuWplVZtTlYLawHOCyZyzLtPJwB9areOP2uZvglZy+KdJuLea30i9S4sBPGJrTUJTho4QpHBYlBlcYLZByDVujGnD3djOMmpqx+JPxy8GeJ/hr4/vPCXi6yu9O1vwsf7Pms7lgWtmXnHBIx82eO2K+y/+Dez9rfVv2MP+ChegaNq8txpPh/4qQxaHdrdeZDB5szBrG4xxn97tUMQRtlevm3/AIKL+OvFHxV/bU+Ifibxhp8GleIdc1V7u5tYCTFCGVRGEzyV8sJgmr8Xhy/+MP7K+jeLNBsrubxH8K5zZ6rNACZfsLM80FwcDIETZTJ6AiuDEpSpqK2Z6MLqd2f0+eI/iLqmk/ES+08paPb3rBsXNqYo3JAAOCBuIOBnaAQBX45f8F7ta8V3n7RVv4m1PwVpXh2LSFh0qXVLO/e4l1aIsWhuHXYqx7DlAOTjaDwor9Lf2Df2on/4KGfsU+BvGtzu1HUpFtdL1IWqRfadNv4iIbggHGYyWEmCRhZVx0qn/wAFO/2b9K/aV/Y7udbslivLuxjl0rVFEIM00LthZSvOGSTa6t1AfrxXnU6zoySj03O2UHJ2lsz4o/4Jkft66b4S8HSNr2sW2iaZYMPtVzeXXlxIvABZiQK/RH4o6voni7wVo/xh8M3Fl4r8K2enPp/ixbZ0uLbW/DVwT5sm0HEht2zKBzlFlXq2K/nj+FT2nhHxN4h+HHxC0573SnlGm6rHHM0Uy+TMksU8Ui8qcr15yshFfvd/wTS+Ieg6R8I9C8OaFbafaeF4LL7JbWMSl08gnlGV8lsknJOScnOcmu2pHlftF1OR6S5ex+Lv/BQv9iPWv2Nfjxq+hJBcXfgO6mOoeE9U2l4bmwm/eRxs44LxrhT0JC7sYwa8J0jTk8T2OoeGbyWJbPW5F+zufuW14ufJkx2BJaNj/ddj/CK/Yn/gst4l8EfBv9nDUPhX4lubqPxPpV0t34CWO0cw3+izMRHE8h+VTaFWQHcGxHDgYcgfin43icTOkQZDIvJXgjgcce4/p0r0KLcovz2MKsZX0Gfs2ftU+Pf2Ifi6uu+F9Qk0/U7Cc299YT7mtb7Yw3wzx5AYEqw7EYyCK/oV/wCCYf8AwVq8Kft4abDe+Gb2Hw58QNPg8zW/B1xKsbXYUHMtocATLgZycsOjY4z/ADw/FXwzN450CDxfbxoLoFNP1WFfvtcKhKzgYwfNQMT3LRSHkYrifBnjrWPhx4psNb0LUbzSdV0qcXFpd2krRTW8g6Mrrgg9vxNYTg7cr3HFqSuz+wz4zfCPwB+2t8Pl0rxnbnTNVth/oWpW8ot9T01zkeZBLjIBJXcpBRgMMrcCvzM+Nf8AwRa8a6Z8R9RRfhtc+Pbd232+uaBrkGlxX0Z6NNbzSAx3A5D7CUbhlxu2ryn/AATA/wCDhuD4s6jovgz4v3mnaJ4okVbZfENwAlprTcBRIQQsEr5OTgRsVHKkmv2G8HeOZtY8PW9xGl0I5BlQkSyoB7E9q86tBxZ1U6iW5+MH/BQf4jfA/W/Acnh34naghu5c/ZmskEuo2UrblWaMLkqNoBbeNhBC8niq37CPwNsvAPwz0m209LqRADOl1PH5ckwYFyzx84JGSQM46Zr8wPg74Xk+L3xy8P6fePJO2o6jGbpnJdim4NIxJ5JIB5z1NfuV8ENAk0bw3ZQwxSJGkUYKyrtyrDBdiORkc4yOtXSwbwkeRSuTia6rtSt8z1fwj4S1BNFsJbpoDdXiqQSNrgluANwwRj8aq/Fn4Hah4l0Sa3vSsvmKWBK7kkB4K5PPTuO+K7r4f6LJa+TFGtzew25O0tMQG6ZAB6LjPTpXpP2AyhYIoTJGW2Km0nZx6+gz+lTKq4q5yOHmfzo/FP8AZN1L4R/8FL/DNnZWpbTdc1qG8tdqkrEUZWmVuO2C2euGFfo34RhvLGSYTW1wbbyl4lYGSQhQN2CA3HzY4xzXqn7ef7PcMOvW/jPSLS2bU9EdmG5AwIKAOFPJBIJ7Zz6jivyX/bK/4KveKvipa3HhnwhBN4U0yBjBdXscrC+vWVucMcNFGWH3R82BgkcrXPiKE8QlGCt3PSwuIhTg3Pco/wDBSHw34O+Dn7SNrP4W1bRriPW1W51PTbOVWbR7oMFfcq58veTv2nBB38YIr9lf+CXnwq8PeBPgtoc+lxBori3S4aZlAeZnUMWPuc59unQCv5qdXuZb+9aWeSWaSQl2Z5GZix6kknJPvX9KX/BIbWR4g/ZO8AyECUvpFsHLevlKD+ozXt4anKnRUJO9jxsdUTftErXPrfVrjVLx0NnNIJRjbGq52g9Cc9PrW38PdAvdHnubm+u5XE6jd5jB9uPQU/T7KbTYNyMiQjJI5Z5m9yeMY7UWWulbxCQAqMAQAc/nWbjre5lGelj0zQUXULNAsgmiI+8O9eJ/tffsvJ408O3Ot6NYC41e0jaQ269boLkkKOPnx0z1PFev+EtaWezUFiAcglj/AFrpLO8S6RlAWTaMfKckVGIpqrHlkOjUdKfPDc/LDUFgjCRX8bgqnlKjRBZE+8uwnlskHBx056iszSNLtvB3h+HSjLFClqhiV3LFkA5UEDdztyOWxx07V9e/tv8A7Oy6U7eNNHhMkKsDqNslsJiWJAWZV7HJGTjA68cmvl3w/rcup2+dQCWyxSbIn85mknCgnLLhSDjJ/DOe1fI4vDypu1j7DC4iNWKaZm6fFHa2gcJAJYUBELcY7nGBngZ5xVe2ie3hlC25aORtnlS8JKvOcHbjrjrmrVwbiXTtRudPtZNUktn3z2qukLIrOg3fMfugNzgFu4BqlNd3cmkTF4YbMPMhMaSNI3IO7cf4TgD5gePSsYKzNnNNWR8T/ty/8Er7f4ojUfEngi2h0rxAsryzWm2OKyvwTkqm1Rtk64J69DyRX51WnwH8Var4nn0hNB1IX1swWeGSIoYegyxPAHvkiv3pudCvYvDl/eTXeoSxlUdolTbg5+Rf9rB5BwfqelfIXxX062vrh7mxjuRZFfN+SERrER9+Nox0wQ3QZByDxyfcweOqRiovU8rE4ZNpx0ufn54M/Yq8e+OfGUukWugyRNZy7JrudtlpH7iQjDZ6/Lmv1b+EXwU03wV4B8OaakWiQXulW6NcwaSHtbaWUAgyNGvIUsDnceeS2eg3P2eZo9U8FI98IUEBZbSWJVly2AeWPTByNpGMjOAajsvgV4f8GapPf6PJeNe6lIXaWTUCjRGQFpgjNuYDcTlAQMnjGayxWMnUk09C6OH9n5l/S/C0uk6zY6i1ybu7jadZUvLZI7dlKbQfIUbTgAYJbgjPPSpLPwJLcQ3FqA1pc3BMYm85VeQg4YmQLt6YbqM/gK2NYmn0awuJJhDLK2GddjzmM4ADbwMhc5yTgDg18sfBr/goenxI8a+KvCup3el6Zq9rdXFnZeUskcE/LBSpI3DGF6AMR+vBWqOnDne3V72PVwOEWIm4RaUui2ufXVxPoPwO8GRz63qN/dFWh8t5lEhBZliUbgF3EsckZJOc5NX4NX0zxAZ3t1njSBwgRyUKlgCA3HzAKR04OTXwhJrGu+IPg14h8D+NPFw8MeK9FMeo6VO12fsevxwsHi/esVDRSFMbs7gQM+h9G/ZM/bU8P/HjXrjwppOm3Gn+IJLA3c5MTSQb4ioIaXcQCEZhvwMkDB545IRqzkpR27/l96O2rhqVKnKM9JJrT8/xPkX/AIK9/s26z8Ofj9P4u8+8vtB8VYe3uZsk2ciAD7PnpwEVkPGVJ7rmvJf2ev2mb74f65bQ31zNBJEyrBfAkOv+y3qvv+dfsP8AFvwJ4c+NngfVPDmu2UN7p1/biOVUUb05YJMGHO9cjDAnGOgySfxn/a6/Zj1L9mD4qXOgXTvc6dMvn6de+WVW8hPfjgMp+Vh1Br6vA1lVgqMnZpHymLpOD51sfq3+yT/wWlPwV8J3Ta7GJrqxt91kqSblupcBIokXOVVmbLE5OO3Bz82/Hj/gvj8V/i58QNRsvFmt3llNb3kqW9lZ2UItIlBzGNhJYc4OWZj6H0+APB/xB1XS5rK2WYsLKdbm3MnLKUBO0eoI7VsXnh618a6dr/jCbXdCW702WBXsprtY7q8WTcBJGpOXwRhsZK55A61dLA3q2n+fUiVaMYXitT3H9o//AIKq/GzxFrcMGkfELX7HTLGRriwksGfTLuJcrtd3hfiQhMEByME9MmvMLDxj8ZP24PEd7Bd6z45+IN5cq91Kuoapc38QYKBvxKxVWAACn1OKwbz4B+NvGPw5XxrYeGdbGhwja95HaOLYjOA6uRgqSCDzwQea9d/4Jg/tL6p8JPj7p/hxdDi1ZvFMsWnOWleFrdBvJYpnyyFG5zld3Aw1aSjTipOD2Iak2k1a587+HtRv/A/iCWyn+0QIWaC7tZMphejxsp6HHBB4zxivTPAPxF1D4Q+MtOsW1aCa0nSOWdppbm3FnznYcJvIH+zkEfdI5x6H/wAFYvhmPBn7Vpv4IEhbXdOg1B5EPE7hnRmAPQ4jXIyeeeh43vh1/wAEnvjX4n/Zkl8e658OfE1r4OjtU1HSNegiS5nFsxcYktUcz+XhC24x/JnJwDml9YpOEZydubuNQleSSvY1/g58Z7v9nj4lXniTS7LTvEmh+IJkkvWhCidtjFg0cynjnny2LITwR3P6T+B/i14d+NPgbQ/EugXV8+lahAJWt70BJo3WQhicgk/dIJVipHIr4N/4J/f8ErfGvj7xHp7anr0Phyy15mitNMLDzNTXacPiQfugTjBA8z5gcLX6aaz+yncfswaXoeheIbK4htxapBHA20RFEXC4cHa5BUckg5ye9eXjKcH+8jrbqd2Fqte5LqcSdVa1tZALN3uIwh85gWj6HhWU5K5x1rz39pT9pDRP2YvBE3ijxBcahFCwFrax28gkmklO4rDHGxC4XH3iQAvrwK9H8Q+GT4fli1C0vUuNPdJNjOyo8LgZLYUNkHDryQPlyAM4H50f8FuvF9xr/ivwJapIw06KwuHVTGyjz/NClhnqNgXBHY1lg4QqzUWtzbET9mm30PjP4qfHjxD8SPixfeMtS1K8vNTubgzhp3L+WnIEWOPlC/KAABjPevef2M/29NU/Z9+Ofh/x94VbToPE2iHfHbX+54ZQY2jZeGUlCrnjdkYHWvlLUVUwuBkL0Hc1j225Z42VijRkFT1NfROkkko6WPE3bb6n3l8eP2ufiB+1f44vdV8Ya/dXa3c8k4jBMNokjNlvKh+6uT35J9TXCWcUdxrEMk8sMYhIwXxhcd8Dk9/xr5p/4SHW9TvUK308mAAq7ieB7D+nNdf4a+IOp6XL/p9jHdLCMbgodvx4BFa0WorVmVSF9Ej638EftES/DDVrabQ7KF47IkJLNK8ZuN33twVh94dQfb0ql8fP2rtV+Kt3FDeXEGnWMKqHsLV5DB7sQSWZscZbjjivmTxP8fZbuJIoLdbSILtCq2Mn3Y8gewx9azfCol8f3UloL8WziNpAi5WN8Y4GO5zVqtO9kZugkr2Po74d/tEt8M/EtzH4WsV1B9YSO3WK/tYriZnBbIjwPlBJB4545qHT/wBuK51vx74bj8RyPqo0nV7by7Ff3drYxK48yVhyHmI4VcFQGcnJYAfItx4ivbXUmkt3FvJE5QMhxIh5B5PIyBVnwLp13r3iWwtLSGaa6urmOJNnJdmYBT3zyV+vSscTWcouK0N6MFzJn3h/wV9+BlxqWgeGviHFbaeNQ2fYdaktWLK24hoHb1C4dc4B5UHPFfFfws+K3iD4b/2zY6O0E0HiixfTL+0mhMy3UbgqFA4w4ydrDJBPFfsX4j+B2m+NfgjqPhG40vUbOzfTxpccc96Lw/LEh8zdkAlZEV8MFKsuAoFfjb468B6t8L/FEtjqltJZ3UEh2SA7klCsRvRv4lyvUfnmvOwNZSpOn1T0O2vG0lLofpj/AMG1f7cetfsjftN+Ivg54mtb3T7Tx9btLYWt6phktNUihYoQsmAplj+U+pRK/Vj4x3y6tpUms3GpapqFlq0bafrloxYC3Z8qpQgBVyBnvtav57viR451bXPA3w9+O2iaobfxf4avIdO1CWOEO0F3bENBO3UAthcgg5zjPWv3L+Ff7WMf7Xn7MHhX4k+HbKfSbXWgs11A4VYri7U7JUWb7gMLxkBcZIIPNROlepzRXqJtqDTPxk/ab/YG+M3wF8f+L/GOv2Oqa/4U0rVBbf2xNcedLPas4+zTOByqlSgOcAFwABzX3P8A8Env2nYotEttBu7uU31jOgidmz5sbEk/Q4xivt34/wB/pvxA/Y3vEvvCs2tf21AbK6iaclnjkZozOcKWGDtAGAScEcAGvw0+DnxM1b9l/wCP82n34aSTSr77NKBmNZIw2Y5MDsVOeM10UqirU5UpvXoZVIuNqnQ/b7/grN+x5Y/t6fsk2mqaLaTjxR4CQanYSRosk9xbgZuIO2SyDeo7ug45r80f+CvH7APh34A6P4W8XeAFaTwdrlhH9il8wyNsdEdWZj94/MwBIB2mMHkE1+mH7Hf7afw/bxpoPg+78baRF458R2Md5Z6E8w+2Th0LKi5AUFlVjjOcduar/ET9naH4sfC34nfs+3Qt3Omwt4h8HSY8xn065kkbyVHX/R7nzIu3yvDjjFbwbhFJ9CG1J6H4AfDm7s49Ru9A1f5NK8RxfY5pMEG0mBHk3PTP7qTDYHJVnHG415x4z8Gz6R4n1DRdShgsdb0qWSCfDjy7l1bA6fKCecMDtbK9DXq3xm8JT+DvH2o6VewGO8spmhuIiCrRSIxU57g5HTqOfxltfg1f/tO+DbmfSoY7vxz4XhAe0AAm1ywUAKydN00A+Xb1eMrjmP5uqrFcqqdzGLs7HzvOklvIVIliZG7HABB9/evtr9l7/g4B/aJ/ZR+DuneBtD1jQ9Y0bRyy2cmsWkl1cwRnGIhIJVJRTnAIJGcZwAB8iagqaky2l7CLbUY8qbiVmVnwcbJAeMgjG7g9mB4rmrtViuHB3AE8YIPtWKs90an6Pfsyf8E+fFPwI/aEg1TxCNOudMtxJBZXdtMzNdTBhuPlsqsoA3DlQOOMiv0++G17atb6dLcSIsUUawgAbG56cjkgDFeOeM4DD42htBM8yadb7ULM7ENIwYgZJOABgZJ6mu38H38Wg/2PHeXVjbLdSsjNd3Ih+UD+EHhjkAclQMjrnFeZRxE61NTqbl14whLlgfUfhDxLawXYR5LlkkY4X5VwBxxXcWPi+2ghkETMWhG1Azc4JryTwjqUB8lCgleYKVLL93I7dO30rvogBYghA6Idr8BSAe/0qpK6MLmf8arjQtT+G+q3WoXS2tnBC5nd4yyKoGSxABJxjOfavwS/4KB/8E3ddX4ra/4r+HkUPiLSNUnN+1jYkPcJ5m5naJQP3qbtx+XkDtX7/S2NrqenSWskB8tgUZS3ysDx+tfHH7Y/wNX4aazb+ItJtYl0pJlS8tIYggEROCwUDAKkB8qBnbjvU06s6aaiXTSclc/n18S+DdU8J6jHb6tp99plyyhxDdW7wSbf721wDg+tf0Ef8ELfEUl/+x34OPDrFaLG3Odu04/+tX5uf8Fkfg3pFv8A2R8QYp9SGr6ldx6VJBKwaAQpEzKUzkjsD1HIr7e/4IBeMkuv2TtNgeYKtjPLGwJxtAbNexgq6rUlM5swoOn7m5+qkeoSS6ScKFBGBnvXE6tfDTrpi07nzF+7ngVLaeKbvXdNItkW2tG48x8+Y49Qp4C+7VmRaeW1RX2vIpwpYj07k9T+VGJXY4eY7PwN4ldbcIrM4UdslTXoXhnUXWVpVjCKfvZyDn/CvB9e/aC8I/Ci/jtNU1e1GpjDLptoj3d66nv5MSs+Mc5xj3q5p/7XV5qNu8mjeAvEF5bRjcJ729trFSvY7A0kq8c4ZAfavOnXhH4mb06NSWqR9MRpBrmny29xHHJDL8rI4ykinqDnqMcY96+Bf2pv2eT+z743tV0TSTH4a1AO0V35257eXOfIIOCRt5BJ6DFekat/wUj1XwLcOLz4cmaKMAlrbxAskhHsHtkGcerY96zfEf8AwUi+DfxssZPC3jC71TwHqOopi2GvW6rCZP4GS5haSFTuIxvdSelc+JhGtHRndhJVKFRO2h8yahoVx4js4k1GZCI52dWth5e7G4KCDnKjg4zyQKu6rq40fSzHAEu3iOxI3OPlyVDA9Dg5479BW1468NappeuNpSrARCTiQSMEni5IePHUFdrDPZqwprcDRpUaN0ktAZPtO5VjKYJIKMvckHdkgYPGa8BRs7H0ikmtDl9SktNW8SWLPqt6xUm4e3iHmWk/yjBdtuwjgMASPbNeE/tCWtxpmrXR82OC0k+YpC2ZCOowgwfm5yM8819PyXFppejMZTd6jBLFkGNUDmRgdoAOAyqNowD0BNfK37S0k8gklaKWeRNwccxGEFuynkjJIHauig/fMa0G0dB+z+yz6c93BDcxxId8UcshmIUnJX5RkAkk4HTpzXovioMba0QST29hDcpcjypCHldc/I+0glcMSc9Tt9DXk37MMl3oMkkV7DZMjZmE0SsWKsBgNnnIB5A4B65r1C78Y2utGD7GksS6hl4t7mMJsXGADzyV+6FGc961qxdxUr21Og+w2niDRbiKRJ2gv1aF/OQpvhYYZDGvOcZwO/vXzl8U/wDgkr8OP2i/jPp8+g+M1+H+qRpGb1AkTx3UOwlZ8ZTyiNhy53DCjPzAmvdItRvtU0q9DyGGK2CKvltvMbNk7QxPQ9eh69q+Lv2mf2jtT0H9rjR7L4eXWl6p4ns7Vra/08DyppQpEoty8pCSlgQfJALqwZQTkUUnKKlaTV0dNFU3Ujzrqex6h/wQl+I+m63Z3vi7xn4g1XQ/D0TLaXGmLDIktuxJ3pIzMwxj5vkOPlINdp8GP2c/h/8As4yaja+EdOsLG5D/AOk6lNKJZbhCgdVef5m2sTnHA56dx4b+13/wUc+O3hy70yzk8T694Rt7awgNjp2nu1olqyZJXap2NgsVYZPoRjaK8euf2/fFHxH8G32m6xB4QvL3UCJbq6vNCgea5cEcthQpJHBO3nA4rPkqqMVB80X128um/wAzqxsabrydS8WtO/5n6PaT4kBV5YbJ0tiWMTqxUNzgqrjAYAY98YznrXnX7TP7M2n/ALSXwqv/AAx4msZbfUomZ9P1BoVkksX3A7o5ATlcAArjJHHJwa4v9i/9uTQfid4H0rwLr+q6Z4Y8WQSKLCaRRFperlcBRtXbFBNgBQSNpx94dK9o8bWdvopu7XVJ7rSLuBZJJ4X+U25ALMdwIMY5BBDDORjjg89DFv2jhblknbXqu6IxGC5KftLpwfX/ADR+H3xg+FOsfAn4v3ei65avFd6TdOowjKs6xysu5QQDtbYwHA69+p6H4C/DPS/E1rrVn4g0uc+Gby7jsE8QxQh30m8YMbfe3aOTBBU8MR1z09l/bN/Zz8T+PfG2o+ItL0zUNVutQ8Z6hoHl2yPczyyARTxjgcnDuAQMYHbivrX/AIJlf8E/vE/gP4beI9E+JtlbWVp4xEMQ8P6jHEZEVVfErOXK4O/7rDK7QeM19FVxUY0lUvdo+dpUG6jg9n1Plj9kvxP45/Zb+Lcnww17/hO5ND1h0fT5vD8i3KZkcqssMM6vDNFIeGAVXyNoOcofvv4KfsRaT8L/AInah4w1WLRNU1d4saXeWuifZ54DKwM3mQK5iztHVQvLNxt4r0Ox/Y8tf2drPTdPvJp7mLT3KabLearHfLZ7mGQuxiqY8tSCCGOOSSSTD8VvFQ+Fnw4127hlbV18P6bLqU0cN4sc1ykSr8q53/eO9cgZ6c15dfEc8r01ZPc9GnQ5VebvY8G+JH7NPhD9prxymrWOo3msaj4HivrW2slClbuUrxHJnc21WXBwMEsfSv01/wCCWP7Y2n/Gn4YaRouqILfUbSM2ULzNkzIB8oY9SSOc+ufWv59f2b/26tT0L41aprllappq6rqMt+bVJDIUEj5ZA5AODk8gDrx7fWng/wDbBvPhd8SY/iXbtf2fhLVJtviK1DrLJp0rkFbxSFycu+CGQ9Tx82azznAznTg4dOhGBrczlCXU/T39sT9nyx+APxJsPHWkaNHH4Nu5ZItUmt+JPD1y7x7J1QKAtuxUBmBwuV42kkN8a/8ABRv4c/Gbwvc/DiaCLxF4v0SIxfaFdPKFwqkbY25LyAAgqBjgjOQavfs2/t86N+1r8HrOzm1K+8Q69rljPND4X0m2hkvLuzQYb7TJKuzMnKkKFAJK/NtLH8ZfCP7VPg/9lH/gop4qH/CPaz4NtLHxNKLa0uZmlutFhy5eAFkQ/PJtGcB1TABzljzZdGspOnL4ZL7i6sqMXzT1lH8T7vu9GnePTLW2tbq8FzatL9mW2O+Fx8rxyLtyGGwnDEccjmvgX/gs58ONQ8MaP4LuZ2uJooprq2DuhD2x+QiJiwAYhVyGycjJJzX1x4R/aKvv2uPilqXjvwv4c1fwL8PnLPa6ZqF6b06lfMi77hXkUMsQ2MNmWAZyQeDjzD/gpR4ds/iP+yT4gnXy5r7S5otRRlcFE8uXD8KMFghfJ4PB9eO7Ap0pwhe9h4iUatNyta6PyNuoSwYgkkN0AOMVjqgiuipG0t0zXUy2yo2VwjDIJOecVk3OmLeKrsAJEOcg19PI8FO2gvhK+ntNTzEQCp2o5/hbrn6V0fi3Wta0zY12EQsuQQ2fMz3rlvsD2SMFLHceSOlTXesy3yW6XbOyRJtU+o96zTcd0Nq+zFtra/8AEkhjaCeVXYf6tcgZ/wA969l8Nfsr+NPh5qOkarf6bHZ6S8yE3zSB4mjYlThQdxJ2uMEcceorjfh5+0Z4h+E/hPxFoGiXrQ6L4tgS31W0eKOWK8Ebb42IZSQyNkqVIIyee1el6Z+3n428UfDGXwbqsmj3FnDbeVa3B0a0+0IOhLSGPe2RxjdxnI5Arjq1q8XzU1ax206FJxtN7n1d+0x/wTT+Dvwi/Z9f4ueDvG9v4w0ixEJ1y3kt5YdVhnn8qJES0KhIoixL75WDESnAISn/APBPb9lvTNI8Jj4o3uia4Xtra582znhjleW0by9t1DbCPcACMJ1Y7XxkbWGZ/wAEnf20vhV8DU8ReFPFHhDX/iavxTjWy1exvrqKCzaZN7RSHdliSzEfLzna38IFe5fsN/GTXPjH4Y8SXmr2rQS22uXFtBIXjhijtlH7m3RQuFSJflAUDJDHqzVzY9z5U77tahhanvSjy9D2Dw54leeydLZrmBL9yvlyMUmRMbV3jC7WyMdOi54FfmF/wU9/Y3i/Zn8X6Le6Sb6bQtWjkjR7y5a5lEyuXbcTkDO/gexPqa/VTxHYQXbMpVXmDq0u6DbJkLtDbsZwQO/JHXFeGf8ABRz4cr8Z/wBnvxDZJpjOlkj6jprNmRopkXdhQnKBvnUbiR8wzjrXNg6qp1U2jqqwcqXL1Pzj/Yy8Up4kPiP4V6hLbw6d8QoFt7Wa5KrHZ38Z3Qyb2ztzgrxySVFfWP8AwRE/a98TfCXx3rX7O2utLFpes35v9NtsZlstTtgwkSMk4PmxhsrwGMQxyTn857G/uNB1iC9tyUmtJVkQ4z86kEdeCMgHBrsNY/aG8Rav8frX4kQSw6P4otL2DUo7iwVovLuYWUrKBk4O5ATjAJGe5FezVpyTfLszy1Po90f012N5Pe+IdU8OXeqW8vhXWbYQrLcxRxfZY5FDqv7sbFx06Dt6V+Sv/BY79nfUPh340tNcUXF3eaJPJY6jJDFiNbWT95Bc+oHJyecB16YIr9Wf2Wf2lfDf7WX7Dfhn4q+E4VbVLuS3TU41RZWsb+JV861cMu4qGJKAkko4JzXyJ/wX3/Zo8bftMfs9eDvHHw+h1i41Kzkk0vWtJsiF/tGzMh8l9gIA8mQMuCuQsinICgV5lJuNW76HY1em4njX/BJTVPh54p+LumfELUdDS4+J3hWyh061uZZybUQrEIUmEX/PcRnaXyc4JAU1+oX7Rt1qPhzQ/Dvxl0bSkvNU+HMjXOow2m5ptT0a4AS+gI7lVVJkGeDCfUV/Pl+zD448R/s1fFdYdVtJ9N1jSWWG9tJCpJQ4wdwyDwc5H9DX7+/8E+Pjm/xA8N2Ukwh1OC8t9s8W4srIVwVbPUYIyMc4r160k0p7o5IWUuU/PP8A4LufsP6J4c1a2+PnhTWobjQfiA9tK0O5WgnkkhDCWJlGQXQK7K3cMc9q+Lv2ZYtY+HfjKDxDorxR6hErJtvt32e6jP8AyydQQSr9yCpU7WBBUV9Mf8Frf2VviF+zn+0XoXhWw1TWtZ+EviO8lvfBunyTE2mkS3EmJbJNxOCjbduSBsZTgEsT5349/ZS+IH7P2lRaf4g0m4u7+Det7aWUbSvYGMrgb0ypY7uCMjg4zVSklBRb3JjeUndbHGftY/Bfwj+1Ks/inS5bXwH47VMX+namFt9P1R16vDKF27sEDc2GPHygAtXxXrfhC98ParPZX1u9rc27bGjcgnjvnOCD2IyCOc1758V/Hd742mUvC9mgfbGVcqQgVhtKghc5yS2Nx4HbNchp+ra/pFqsFnLOLZPuAwo6j2XcpwM9hx1PUmtqOHbRlUqO/uo/Xq48TtLrGqah5MtxK8ojWIDL8ELknI2j37V6N4W0rRpf7OvtYsdOlmsUM8c8sCztGxI3eWWBIBIXp1wK8v8AC9qbnT2uJQyvdSNIcdSSScfhnFemeFvAX/CVC0Ooy3ModWWOCNiqx/LgEYIyRz19vSvEpx5Uo9japJSk5dz0H4fWFzpsUEvhpLvXpdTvWee+1TUS5tFZcFokbgKpAGxcdcnNejeLfE+veG/DumtbaZq+sX2ozLZyppccLG1BH+ufzJFwueTg9+leafBT4eah8J9SsdF8OaK76U+57rVr2/3MTneFKAklsHbnC5CjJNfQdpp09i63L7H248xQuAV9apySMm2c0i6pZLFFd3iI10fKRnkLFn5IAIIyRtY4APAz0rlfj5oup6l4Uu47tVvfKBLHlSVHJ4wOCOPxr2q2sxPCkioXViCASDjPes3xdoC6no0ySAH92QQRgkelZzlYqL1PwQ/4KxeL01D4N+HtHScvJoeuy22CpGFWA7SST1KsuR1yCa9q/wCCBPj9br4f32jTXCx20OpSNt3YMpOML9M/riuc/wCC6/7L8/h7SbjxVpkMn9nrcxy3ccSKBE+3arP9QcAjuDmvK/8Agih8VF8KeNdetpXiiC7ZYxkAKcDJ5/3etergnGNN27kYuTlG73P3WuPjNovwx8Oatq3ivVbXStF02EXhnuHEcaJ2Vc/ePQYHU8CvjD4xf8FPtR+LkImhe++H3gqR2ihaNi2t62w3fuogmWXIwdkYDDndJFgbvlf9pr9rq6/bN+LtzcvO6fDnwfK0OmW0c/kJrU6KGed36iNVBYtglFxgb3Svjz9pr9rC71zWpNP8PT3MM6p9l+2jEYMHXyEQcRxg8hFOOhbexLDT2cq6beyOelTpwaurs+8vGn/BQjS/hvpNxY6LqWh+EGnkD7Ckeq63cseS7Ft9tE2T1cTyerkjNcL4Z/bUT48eFvFGi+KNUvp/FlreQ3GjXvirW7i7sruzXia3EJb7Mkx3o4AjVcK6jLYB/OvwV4SudbuXuZzLK0j/ADSSBmeZ9wGB1LEkjgV9OfslfADxd8YPjg3hSz0yCLxCLOU2un6ncrYTXLKoYQRiUrulcH5Y8gt27VqsqpOF2tTeeKa0RtftV/tZeIf2bNdi0G4+GvhG4sLi3L22qtottHb6ipODJbTRphlB4JByDkHpXC+D/wDgorYeJNNjtNZgvtLuYyscUMB+0aeyE4O+KZmjBHH3UQkEjep5Hu3iL4baz8ZvBPxC+GF34W1M6lpmlNqtrYi3aS9sr+zuIPNKw4LBvs7ThgOSo65VTX5veP8AwNd+APFM+nXSOpUCSNiNu9G6HH6fUVi6Ki9dSlNyimfrb+xv+2Rc2+r6T4av7+Z/DV+hSyj89jHYlsAG3LsWS3DsoeF2Jh3q6loy719lW0c/2F4Zb5WuZXDghVj2ruJwpzuAAIDZ446DpX4afs6fEu68MeE0klYI+jFb23keTbJGyN8qL67kZkIwRtZvQV+2VlrVxdLa3kVlcTJdwK0csbL8qsFGDlx83zluAc7RnFfPZrQjGSlHS57OXVHKDTNmfTrm6eORpLaD7HuO6OVsuynhvlP6D/6w8A/aI0zUdYmuri/ktZpkDFZoLZoZCAvz5Y5w272xzmvoD+yVhne2KNFcARDzJGVAyfeBw67QuMjPOQTznFeS/H3ToNb0hZZ2jnezlEyEgojEHIIBYnOcDBJBz6dODD6O511Y6XOF/Z+u723vjbxwbrZGE5jnCnZ0wUYfM4wCMd8V6L4itZH1i9gmilBuOu454boVAAbODnIJ7Y6V5x8MfEBi8VzmS2iVnC5Y4UxgnC/NnAQ+gyK9o1CwkguDeXtq5upUVWxIZDsAAAzj+Een8q2k23cmkrqxyl14b1XSLGLV0sXvdPa9aAzurKNuG+6G6sCBkYBPNfmF/wAFH/2cYPgz8Xo9f0GSaOx8QSNcsPNLNaXP3mQHggNncM55DDJxX6uXerLaQJZDUUZZ5BtiY7kKlhjceBuz3HUEda+c/wBuz4RWHxa/Z88U2tiWn1jT4G1a1t7aP5pHTLHtz8gdTj26V1YOpyTt0ej9DGrBtNrdF7/gmd458Ef8FI/2Vbz4Z/FWC7vta8NyrC2oxSD7bYqVEdtqETnOD1ilDcMVQnk8+I/Hn/gjT8YPhR8VJdA8OaDqPj7Rb0PJpetaPCXguIgesn/PKQAjKNxnoSM4+RP2TP2p9d/ZB+Odj4t0YfafLikstSsHciDUbSVQJoHxxg4BB52sqt2r92f2Dv2/9J+IXg6z1PRb0eI9I1EKjJPKILmyI+Vo3ByFkQbQSMBuvcE8eOlPATtTdqbd436Pz8j18HL+0oOX24qzXVruvPo+6PzNh/4JHfGnw/owvda0a30ERscLd3aFo0xxuSPdht2QCSK+s/2OfiNqut/B2/8ADfiq7/tHxZ4DtvKjvJFDnVdOYqqiTzOXktXPy/7EmDkAY/Qnxne6f8XvhzqpbSryyaSKWNRceWFxg/MCD7Eg9M18K+DfCfhT4IftFDz9dt5pfEAuLFBGplmj3RMWUqSF46+nHGTXDXxs50n7dWmtU1s/JGlHAw5406DdpOzT6Pz7I9r+BfhyXxza69J4V0547ixJ1e/mkihgW7lI2s/yyFiSEYZwOnSvir9oz9pXRvh9+37o2navrLT6roGoquzMstvbRTQoRGySJsWSNlVl25UJIo+8CBz2vfBD47eLP20rzW9LuZtL8IXckFtJdRambWCewSRQ1s8UZEmWJcFSpByfm717L/wUN/4JL3X7RdonjHwpbvpfjOwiWAGCZZ4dSMRCoJHEgCEKCA3UFAGByCvbho/vb1n7jWn/AATyq/KofuV7ydmfaP7Y2u6Zr1j4K1uyfWGt77SmkmfUZlkQuETDI5GcfeBwcc5wCQa+fL69m8M2moWzqgN1IYHZdsikMOAVVVdgR1yMV5N+xd8Kfif8NdCurD4o3kMssRjstOgi8qZIYc73zKgBd2LDBJcAYxg17lqumL4UIkZGa2uEDxkF0iKjOcMw+c5IHQHt1rSyjKy26GajJx97Q/Ez9qL4bP8As7/tHapbWNpe2OlzSreWMd2m2QQyHIHQfdIYDIB+XkDv2vg/9oD4jfGOzf4e+EINHitNZtJInsYbWAyakEidmMksoLFmVSAoYDJAAziv0Y/aV/Y58K/tdaBYT6nCsGsaPNutJLWQIZV2ANGzHqjdSCR7EE1c+D37K3gz9m7T4odG8O6bo+s3LKj6nLCXSUFt7J5krbvmXAADFQSeua9Kpi4OmlLc5YUpRbsvmfmz8EPiN8avgJ8WodC0uHxdoHiia2S2hWxR4b6FJCGVlK4K5DH5wRj1FfXvxH/4JjeGPiRoGlaz4h8Q+I5PEKFpNX1ZpPMuNXkZQ+2V3LhHA2gMd3B5H8VfUWv22k6LqV7qFtaWsEFpZyzvfzyZaSEAMUJYDKAqSBk4LcVR03xFD4rW1uoNQgVdWeSOJJH2sxAJIII2nG0dT/FXNVxMm04aWNFS35ne5R+D/gbQ/ht8INJ8N6BaSWtporP9njuGlLyBhvOZflLAs5OD0IO3ANSfE/w+3xK+HOr6S0XlWeo2ctlc7hFlGdMFuPvAB85GSSAMdavateDyoYIzdw3FhP5RIiLCPODlSyZkUE8EZHJFVQryhDefaY7wIPImcRmPy8jJONvzHn7x6EcZFc61fN1NOX3eU/Orwv8A8ElfFviLVTb3/i3wZpitGZl/0iaaVsH5gUEfykcHDEHHQGtSx/4IxeOpdT8ibxN4QgsHcql1FLPIZVB64MaqGPA2lup/Efod4j0631C4azvbWzvNNRQ6yGESbeQAqkluQOQQR344NatrdWmvWEMWlp5xhwkUc1uyPH/CUAKge+4jntXb/aVa1rmH1Gnuflt4i/4JFfEZbuf+wLrRtehhbDKZ/sk6nOMFHyM59HI+tbfgb/gip4+1v7XH4n1fw54bkgjY24Wf7YZCBnJKfKF7cMW9q/Re503bq0MoElrco7AzcE24wcqQzZKkA4IGc8Dinw6RfXOi3UT2SatEcpIbYlW2jnO0nOQAThc9Dwat5lWkrAsFTPys8Yf8Ekviz4ctHng03Rdat2bCPY6gpZh/eCyBG2jj3B7d68+1H9h/4u+C5DcyeBvEO2FgrkW3mqATgfdJ4PY9D2r9jtEsHsQsI1G2hhVzNEJJWZrdtvJKnBwfk+7kfyrVttHvbzwcmp294t5baoQ8KxKMSZ5jVVAyOSVXJBJXA54Ljj5NWauhPBxurM/GP4afs9/E3T/iFY3tp4M8S6ZPDfI6XE1jIkFvKjBgXcrgBep9q/Wf4PjQvC9lDaSomnQXLPJewC2Cx+Y3zM8ZcBX5ZsHIIz0FdHpnheHUbKJrm2WNIyGkZZMg7g3BAJYevIBINY/gT4h654W/ahurPQrW9j8PadpK3lz9v01J9N1AkorIJSD8/IIKkMoByMVz4iv7SPKONLklpqdlp3imLREKDULGyEo8pbi4bZGiyEnDSKrDB7Mw4zgZ7ZXiC/0671h9KmkJaGAI08QQQwMc7d3GCd3PIPvkc1PrHw3vZPEMV/aXckaGCV5rG2bdFdIzZOQVLZQcAqRkH2qPUvD8UGotqP2G0uCqiFpJCiuzg5CDGC3Bwd3H1rnkrWaOxLQ/Hf8Abm+BjfAr9o7XtJQW5tbmY39mIHBUQyMxC4HK4ORg+mR1rrP2ZdPtPj3+zt8RfhxLpllca/pdoviPw3LsjS6E0Tf6RCr/AHpFeM4CckMuR1Ne4/8ABYD4JyXWhaD47tYI40tpH0+/8mNtsSOd0DdThTll5A5P5fHf7OHxkn+BXxv0DxPGFeKxn23CMA26GQFJAP8Aa2sce4r3Yy9ph+Zbo8Zw5Kr5up9V/wDBE7/gpZD+wz8WtQ8LeK4ZLrwD48ngtr9DLtXTJw4VbkksNigPhyMNgKegIr+iUfs86x4g8M3WmX39kz6Nq6m5823bJBYdSDkfdIO5MBic96/lY/bh+EafCf49X62DxPo/iSJNd0+WIBYpYbjLhk/2d+4DHAGB2r+iX/g3L/bF1f8Aaq/4JqabZ6nqtvrHi/4d3DaBciYEy+QjM9qW7sTAVQN38vnkGuTGJyXPHrua0pNOzPjX/gvN/wAE4NK+Afgbwz8S9BOmLdaRL/Z+rlZWa8urWVyYpnVj84jfK/LggS85wK5L/gkH+2lB4S1NfDmoXqyoGBgRmG91PORzyAD+WK/Sb/gqJ8B9F/a++G15o2qaTBc6taRzpZSRRn7U0brtltzwCrbeRyRuVT3Nfz2/Dgap+zd+0E3h/VJ3iu/Dd99muJtpBkt2KlJAvXBjKtj14rpwc3Km6T3FUh73Mj+njx58HvAX/BQn9nSTw14v0yC7sSRJDPFIEutOnAws8TjlHGevIOcEEcV8hftF/sreLvgC9gfEWoS+LtPsdtra+KGRRcXkCjbGl6oGDcIPkDjKyKFP3lKt4b/wRK8ffHhv2sfFmqeL/G6ah8H5zcWujWUk0Ui6gxmXyLmFF+aJREOQ4UktjHGa/Ybxf4Q0v4n+GL7Rr6CO7sNQg2vF5Y2TrjkjHQg9xgg7TWUoSinTkONr3P59P2tv2U/Cni3Rhqtq1poeq7wkctvzaSAsdiyrtBU4PBxntz0Hyfc+H9a8IFdLu9IEklgDErsGQuu4kHkc9evcCv1o/aO/Z+uPhH8QtU0ZmSBrZzJbeeFMd0hYETEH5ixCgZB4IOenPkWveFvDoltodR8NWV5PbW6Qq90y3D7Bnbh+4I555yTWMMZUpaXubVaClrBG/wCDopZVi2geWrEAdx717h8M7aWf7I0VvJISVBC5APvxXifw2kvn8SmeVrOLw01uAj7sTNMGIbHHIxgZJwMZAJYke0eBfH66dosttbNDZ21ujMZpJAvyf3mY4wPrgVtUetjzEj2/SdLTRWhS5nRPNkEcccatLubnso+UEdWbA+teh6Q+lQQqJJJJiwETAjGCDxXwd4y/b5+D/wAJfGK6xqni9vEviVLZrZbHRQ92IFIyUU7vsynj+8TnuOlUZ/8AgrN4m8Q2csngv4J63qEEmfLu9U1cQR5ADZKRRFRjOP8AX9vcVnKmilfofoLaw2Wnxyoz74N5kQkhWiUjJHXoDUOpi3l0uSRXZ4iSGx8w6fnX5P8Ax4/4KK/Fz4y+EJfD2rfD3wzDo2oyhLkWeqyQzqiNuOHS7QuRzldyk+hFcf4W/wCCufj/AMEalpNimjXY0nRUktDajVpZ/tUYGA8rSea29QOB5vcjLAAm5YXmVrgnrqfXP/BRn4JQ/E74Q63pgV3t9StJEHljeMgg8g+h7deuK/Bj4Y+LdU+BfjTxXpUEjW15NbS2CEZBU7xHn1+6x981+wWi/wDBWPwN8ddEW0vrh/DupySYSO4XNq7H0kGQp/39vNflt/wUO8Pw+B/2sr3WYIY4rXU5luj5QyrHduLceowfwrqwtNxvGQ5K5o/EzxlH8P8A4WJbRMsVpYxLYQbTkyHdudv9rdJubPoAOwrwfwpcnxh4pUlWjgZtmSOT83P6V6z8QbL/AIWT4LSOONZns7t5BHnadpLkH8QwP41yej/Dy60yaOSWNLOAKZEcyKvHTdgHpmvald2UNEjjgtG3ufqh/wAETf2dfh38O7eD4p+Pp9Mu3s7x102K4jEsWlRR8GcKQQ0rvwpwduOOSa+qf28P2cbj/got4PufiH8LPhAr6/psiS2niKa/Om6lqsUe7aVjB/ekfJjjOAAHBytfkd+yp+09cQx+DPC+oTOPDdrrccV9Gku0yq0oJGSOAVyPYMcc1/S/+zD49tr/AMA6ULcILR4AEjj6RJhQEwOAApGMVjXVveiRTjdNS3Pzb+GXxVt/C158M/jnr2s2g8T+HrmX4feNLPVrEwXNjJJZyqkt25bdIqlQ298SFUweVFfmJ/wUo+Adt4i/a71C60fT4NEXVXf7Rpdy6Qx6Td7m89A+SgiLYdWz0kH1r9Jf+Ck/geXxP8ev2odF0qNhcT6Zovi/yo2UCQQAW90444ISeRzk8hWr480z446pr/wwt/EE2j+HfEmr+A7eBfF+ja1pcVy3iDRYvljvFmIE0UsCbIZfLcNs8qTB2yNWFWLpPnauux0UXzLlXQ8I+Gf7I6alpvh+yTWNO1XXNf1eCzFjYT+a0EeC8jPgY4jBPBOK/WPUNPPgPRZvKljns4NsSqFYGOIKAG2AZJ46fnX0p+y5/wAEyP2bPih8OPB3xo8AeDW0mTxHoK3lj5GpztHax3KK0qKrsyhwcoT/ALOPrkftVfAXQfgdquhz6fezW2gaopR7l/3stpImC52sRkbRnrxyelfN5lCc37VvRHtYOoorktqz5+0LWjDYWcVxDqEM15EZ4jsWJUTIGSpPLbTnHqB06V5/8cL+eW2V7a1t7u9u5Fa4eW5CO2SuGUBW3MFPQ7ewzXqEZtkhj020vImWSbKlnwJM5cn5ucsckjJ6fSuD+N2gSab4VnZljESwBHBRFhYfwqpPGSVHvl/Y159LV3SO+aajqeJeAZbq18RTyveyiC7utk1uAPLGWJI5IYHJx3IOK+htP1WSbw1c28F0gjIPmBXG7lSrICMZwSfmHO6vmD4f6ujXjwpbN5lvNvlmxgE7+CWHUt1BOc5wCelfSOgvbS6bLPcLbo8rIgkdhEcgZA3DjHfpj3roqRszGErbFKxjj0/RLLT5FuYrWC3BgdpDNJGVCkOzFizZ2nO45xUXxu8e2/wR8Gaf4g1BLS8trpntYo7WEzO0jfMHYANsAK43BRx2JIqzq2lWV3NBcwwG4itk2SETIC+0ELLtLAtyW+YA8jBwMUllOsOszRanHKJWiBCM3mK6txjcuPlAC4BOcGlB63CblZ8p+cH7Sn/BNXxd4p+Jo1fwFpUOo2PjAnUIdNgmEd1YyuPMeEpJtJU5JQjJIIGM14X8B/2g/Gf7GfxPnudJLQNBL5OpaVeBvs93tGCrgEEMpJww+6enfP6+6pLp/heA6nZSzyK907iGJWcgn5mVR1xgvxzkDjmuH+IH7KHwz+N3iy7u/E/guaacSA28kN3O3lSbVBEjJtLBlVch2455HJbuliYVYOniIpo56dOrSnGrRfK120Pm/wAJf8FpNkAii0nxfpNxckK1tZzR3VvGc/8ALJWK8kk4yvVh079z+zXoPxL+M3xMXxl4mtZPDfhaK4huoIdQVBqusyKxKiQn54o8EFgoGRgdya9g+GX7Enwr8G6xfajoHhHSU1jQovtAmXLtCxI8sgSswD7mADqQcsDng12mg+Nojqi2yWjIs0JfZcxqj7shm3gj5mBOODgEEdQRXkvBYWMrU4v56r5Hr1M2xlWNqrSurXSs7eb6npfw58SzeHdVNtaT213HNOBHdfZzcLbwLu/djIV4yWcEk/NnBweaueP/ANoe58Q+J0tp9XtdFttNEl3N9nugIzgjJUx/Mx2kDkZBVhkDJrwn4h+Kvi5oPxU0TWPh/P4e1Tw5N5NrqWnXqJbXUaM22VuSu5QhHCkEEDAJr0Cw8KLf38drHpdvbLHIcpaTbAkb5YsFBGWLluCMnPXNck415T5ZpKFvnc6sPLDql7SD95PZ/wBbGj4S8SX3hLwncQ+JbyXX7q3Mc8VwNOS1YRuo2KmGzKd+SWLZODzgVx2r3Ed9YtHJA8lvdyJNGSQxiLSE5VWDcBkLKDkfKMdAa6rxdct4W8Oyza5BHqWlW8UkN1Hcu6SCHyzIYwEBJITeQMYJAAw2DWp8Hfip4D8Y/Dqe/t9P8UXt8EaGzmLxRWayqMbmUgsCqueNo4yBgNkaUWotJXZz4iLneq2vQ5vwt9u8MWER0+0t45IkAhinc5jbk7SSCvTJHpkelUPiH421d/EOiWx0XSL7RLmBrnUJLnUGWSFlcLhBtIf7yEsuACBnrz2Gn+LTqcX2LTo9DDZct5ELCdkBwokYj72BjPtjHTOVqPxHmtdVe31N5YWkKpC6RlomXb8wBKkKzADnHOMV6TSTTR5qbtpsQLqmm6opgCWltdWxVzZyfI4h/jZsZOAMZx2PbNZF3LYaV4XFvb250+0s7sQzRW4wQrADAVXACZw42fNhu+Rm/wCKvjN4S8AQWcOo3Fvay3szXERnjDyThVO5jIclEJZM4Ht15Pj37bf7bul/CbwLpOs6Ja6Rr9z4gvjG6G+JSFYlO4BVJbPzYB42lfwrk+sQdZUne7N1hJ+y9u37qNLX/wBo7w9pPjm68N6ebu71O0Ilu1iHm28TLgsjOc7ZDx8vPUkdCK9A8Na5b+MtHtoLMQSRXEQk87zD5kgPZ8naMDgEc9j0GPzt+D8lxqdtrnxL0vxK1rf6vdXEtxbXkSxRQzBs7Q8ZJCHgE4yVOMZ5r7C8A/FjTvhP8MVv557a5tNZ8vUGe1gQeXKY9pjV1ClVJy+MgEsck8CuycUtF0MLdV1PXNO8MWHhSzk0zTVu4LK5EjSefcS3Qt33syRwqx4Gf4VbHTpmrPgrxBPp0k1pp+p6fDFeM0VxNdMsatyAy5bKxtuKjBOQeuO9P4P3Fn+0QyiMX9k9r/pJmtZds90riT93LjI4JxuBBxjgYzXQan+zFrNjqo1X7Bp1rJcgyXNta3jSGSTGc/PgE54yeScknnAVOi5KxlOqotJs53xZ4fhne3W1WaM2ai6MjDyd0gyC7sp+ZOv3gQQQeKo2HxEutLv00aa5Fnda3C5SBYy7ybPm3lAMqobA4xk4xnkV3Xw+/Z4vPjtD4u0vwp4q0+D4j+Crb7bB4Sv7V477WE8sMAkjsibW5QMpkQEgMAcNXzs/jTWdS8EeJdXTwpfaL8R300WdxpNnqvkalbTxzOkdu0EpVo2G8ylgpVhkEnK1lFO/KJ4m2yPdbpItR01CYU+3ttzexo8q5H33KHazDAbGecjkcGsrwV4Y1XwBIdH0jV7K9sbuRp9P0+7uo0ltYy+6YIGyzxhuAgztLg9DXH/s76h4zuvA0N14ujtLXxCuFntY7lJJMl3VTLsym7HPHyqDySc13DC/064F/azabEJ9kblpS00kzA/KNrEoQF5PIOR04q1CyeppGp1sb+qajqOraNdi9uYNP+yJ5ky3HykDcygvgkYOMgDH4VmeGxfuHsXR4ZovMuFjaeNpZUyq8An548MD0BIIHBrptO0/UNI8Mwa3rFgHe/mltvtEzLM08iKpZZFDKfLwcghcDuDzXNtq0DAXGnxRWEdnaGREQBEdiR8iMBgKwx1+uOKnlaLUk9SD4m/E7VvE97bahqs2nx6dZ26WU1xMv2QsEwkYbPyk9AcsCPlwecVaj1Wzs7a+06/W5RokbyCAplWXAKs2/kgbeSMkccVka/rF28+npcQapLbtcRCSygtvPWISsoDspbDBXC/MhyOTgjgSa3a2/gjSwumSwJb6w8i3LXDFykoBZWYsW2odrAg4znHGKuT0RVzmP2hfg1o3xo+DfiHw7qxu5P7d0/yNOnjlKILlf9W7Dy2O1WVSeRjGelfh9reiXei63d2V9avBc6fM0U0bggq6thgfoQa/fZtAsvDng+0vJtZ0q/t70fvBHmN4HX58FWAUtjsNwIUH3r8zP+Crn7PVh4P8W6f450GGAaT4hcw3rQ78Pd7WfzGVuVLjdkeq5HBFehldRJuEnucWNppw5kcNrHivQf2hv2JNLhv9W0nS/G/wqBtLSG7mjhk1awc5CIDzIyYbAGT8v+1XqH/BBf8A4KE3n7Cf7cehR3t89r4L8fzQ6D4giZgIYleQCG5OeB5UjZJ/ulvWvinRtIGu6zYWSzxQyXUywrJM2yOMscfMey+p9q6r45/BrXf2ePHJ0HWzb/aI4o7qC4t3JjmiYHDIeD1DAggFWBFd8qUbOknvscindcx/Yd4y8PQ+H9cTVdOsbZ7gs11IFPmSKjSEmdGIwxPdRn5egr8NP+Dl79key+APx98F/GTwxZTt4Y+ISSWuoXECZtobuMqUToNpZSxG7GQrD+Gvv7/g3j/4KRH9uP8AYwtvCGt6pDcfE/4c266PdPcsGlv7EIBb3PUFsqPLYgE7o9xzuFfRn7VH7BWkftV/sfeOvhb41ntUsdcjMmk3W5QNNukG+G5QnGGWTlvUFh0avOpTdOo3J6o0Ur7M/ED/AIJX/tbN8OvGNnod7MBZXTb4GySVY7cKAOOvev3Z/Zt+OFt4o8NrPc+bE7EGCR3CBMjqcnAU45PPQV/LLov/AAkH7LXxb1fwt4ggm03xH4G1KWzuYgwJJjfbkMOqkjgg4wQRkEZ9C+Iv/BXr4t+LI4tM8Oag2hwRuIoY7QGU8YVQAwwzE/xMDyeAtelVXtY8y3ZlGXK3c/oj/bz+G3hz4n+DYL8avpsvibRGa4trdb+IyXcbAiSEoWyQcAgeo4718l+H/ghYR6Yq3urXRmBOEjKqsC9o+2cdM/4V8c/stePfFvgLw7Hrnjnxh4q8d/EHXol3pf6xLNBpMXaFVZimRyzOMAZ2gDHzeh+Kf2qNH8PaikGoXWjtdNGJHN3MEYkk/dHZPTPJ5PeuWGBT/iM1WKa2Mv49/tL6H+z3osLXwl1fW79Mado1sw86XJ4aQj7iZ/ixk9getfHX7Qn7UXjr4yf8S3VtWsWs5Yi/9gWlwLe0sEQ7i9wcgA4wP3rM+QOBkY8N+I/x11fUdc1K81LUGvdW1JszalyskXdo064wTgEfdAwMV5NL4yuLvU3eEKCJCwbcRznOcd+c8nmvSoUEn7yucZ9b6/qPiT9njT/Dfiy78Rabc3Pi6xE2n/2NJayfYFiJjKGdlkkhkYDHyqpbBIY4Nee+MP2zPEMWpzXB03SdVluQWEmtLJrhQnuPtTyIOnQRgDsBXsX7JfgbTf2uP2YovC18LGHV/Dks+m2U06hTbSTPJPbyg9QrN5sZ7AhWHJrivgH/AMEv/jZ+0u2oDwz8OPEd1DZXj2wvrwLa2a7JGVsSyskbtlSPlJHccEVuopyd0Cb6Hi3j39ofxV8RkkF7b+GoRMFBFloFlYnhtwwYYkYcjPWuT0r4qyaJqCSatpFtdgDbuB8p8ZJB3IVO7k8k5PrX6E/ET/g3/wD2gvB3w8j1Ky8IeGdWnlTbsstdglmRgfmGwyAMc8EBq+Gfi38HtS+HGtXmheJdNutF17T5fLntbqAxNwcErnqAe4yPep9nTd1HdCnumb/g34m2/jWwa3tbqCNo2JFhqEgeR1PaOVhvGfQO307VifFfX7jxR4ZmtJvtE0OnyCS3WfmWzPQxk90IB46ZHHBrzyPwrfWHiKCOzhmaWSQeSyZBz3wfWvRfiGY7HRoBIrx3zQGC5B538Dbnntt6+1YyptblxMHwR8Y5NN0w2sxVsIsR3Y/eqD8pz2Kjj3wK/aP/AIJv/wDBHLQ38J6H4/8AinDZ6/fahbpe6bouWexso5E3wvL/AM9pNhB2/wCrHT5utfhR4cv20XWrS8WNXa1lSVVYZVirBsEehIH61/Wv+z3450T40/sw/Dr4haDcRvpeu6fa38kEYBA3Q7XTAHGyT5ce1axqtKxMoq5+DH/BYH/gn9qH/BN744aT4i8N3F3ceB/iBJPe2ZktzFHp9xHIrG2OCRlY3iYE4LfN6V+gH/BOj9vb4qaxonwXu9NstLvvh1r1rqOm69dvDvuLK9tYkMaF84QnzYsA5LfN6V9p/wDBVD9g+P8A4KD/APBPrxT4XsbaP/hKNPgGu+GJMfOl7CpIj56CVC8R7fvAewr8B/8AglH8fNQ+GXxwsvDV9cXEVtaXrTtaSuQnGVkUqeAynaf++6mhXcouK6idKOjP1V/4LVa94g+BHjTw18YdBtbR7Xxz4cvfBevrcxMYkUoXjfIIwxSRmBJODEeMV+fdva+IvhTa+FviBp+mvBY6vLO2kXkyCW0vwjeVcWkgHyujBtjxt95Hz0Jr9rrr4beH/wDgoN+yfr3w/wBaeI2mp28UlpdiMO9ldL80cqHrkNtyB1VmU8Ma+bf2O/Bvhz4x/BbxV+xd8YtMs9A8a+FJrifwzfRxj/WYaRZYT/E6tIXHP7yJyO3Ozd6TaV2uhzU241NNmfW//BDTWfD+ofsKaPaeFp5ZfDUN7dSafZzPvk0ZJJWeSwc/xeRKZEUnlozE/wDFV/8A4Kk+A9N1D4XaDqv2dWnsdWESx26AuyTbULY9A6Rk8YwDx6/JP/BFHxjrn7H/AO2T42/Z88XKYG1Z57m1DN+7+326hmKeontmV8558pT1Jr9Dv2jPh/b+P/DxtZ4opIlUtl0yExzkEY2/N714tfD+5JM9OhVXNFn5tpDM1vCgdRburby6HcrdSAAOpOeWxgZryf4oeJtS8WeFNZmktpLM2xaCGO4O3cEYqzIig/L6E9QQeK9d17UbrStbuVuUlmkjDw3MafIIGU7uSR0Lbgcnt6Vw/wAW9BR/DD3nmKX1NPMUpJlklA2KCB8qghSfkyOc9a8On7r1Pcm+aNz5c8Damy+NYLUwXMAlmWF5UdlQ72YgqVHDHCsUH06cV9X/AA71XSbez04rBfXAvWaFu0SIQVGQCMZzjocFq+ZPDgnHiR7e7t2SWd94SRPNIViPlyMcANjcx5xzzivpD4HW76fpqhhb2FtZk28ESQhUmXglmwflUbQQoViSFzW1fWOhhRjrZnUXujWMkt695PY2EUH75FuPk3KuDjrydvOCOOuccVyU3ha307xLczSyPewyMkcd9FKsgbCfM0ZU/N820cgBuhBwDXd6jqM/gjWbnWNK0/TdT1Zbdljg1OFJImLDLHByduPlyBwQMA1yWoa4l/oIju9OSKWH97Dl1aSJipIHc8nGTkHFc9J30ZvKNlcxre7XTfExg2XLSOJDCIol24YMCrHIC4VsdwAOhp6gnW1S+RVEMm23Juwq3DMu5t6A/LgqdoDHhTjPOKmkXuvXfgxNN1S30W31CQ+fFPaSMSqkcIznaG3HjHVT3NTXII1OyvdQsBFNFHHJIzRKAXAUhGOfmUbmI28gNn1rWXukRjzbGvpl9JcJJC9rDqlzLKFRreMNLbs2BlTlSPmIyc8DGRU3jfw7HrGl6/bwaVHFqiqsbzMjGR9xYNwV3IVO3gAn5j0rC8VW0WgeDZLwXtza6YLn7TPJpwd3LcSAKYvmLYTORgNzkkVR+J/ws8S+HvixZazb+IfFcV8++8awk1BJkuUeNGPyjJHykNgjOBzg1wRxDdZw6JXudlTBxjQVVPV2066mn8P7rU/s1nZagLyaadVRpzboq4984CggOSQNuVwcnAqtrnjSaTxhHd6JoV1eWMqm2vPsupQQ38DBgqN5LMnG7hmVgQCODmvSrrwnfat8EriS4jSO81B5fstxcxrDcRPgSBozKVEkgQMNi5AGSBkZHK2/iO+1vSo5ZLqymv7phZQ3VoPLhkcn5YUIYgNtBOAQFKnPODXS5J6nPFWWhb8R3/8AwlGhafZ60Li6nlljumECOjZUYCOCNw+cABhgnaOVPTnPDXjGPQtOuNG1iAeH7C/QGyeKaS2iutpRmjKPgOR83KkqcY+U1zfxP+IV18MvhhqnjVbLRU8T6XpwhDu4YEFhlFdl242g4DHJYjk19u/Af9s34beA/AfgzwT4k17w9ZeKfEOiWmo6ZFqSF082dWkCNGVwnBADlsv7EqDpRpe5zW0TMZYhJ8r6nyR8WNb074T6VpGp6rqS2BR0tQZy8MNvMY22FieHVQCcZ54rhfjh+0x8PPh74gtbWw8QaZceMNU0xp9J+1XEKxRSFT5SvLG2E3bgRv4IzhsjFfUE3/BQDw1+0vJ+0P4K+IHhfwn4j8DeCra38lpIV83ZNGQyMzdXinR2VvlYbdoOcGvyh/4KReBfBvhD4y3HgjxHa6l4N8W+GbW0h0yfTbBdQttXt5LaAwpMC6SRTRgCPKl1YqxwM5PbSwvPNKehy16jS0On+Hok/ap+J+o6F8XE1nT9e8JaLdXNpc6JNFalJS0S+XOAske3JAyMLxypzXyl8f8AwXZeGfjrqWk2fjfS9Z0Rp44sxzI0+wBQY9keRvjwU3nbyucDOK+6v2WvBui6d8G49S1nR55oNCsJLLxPrssxs7pLQM0rrNCVZpGiG373IRFHPOPjj9rTVrPXNU1nUPC2geBfC/gSW+k+xz6LdWk97qWC3kmSJG86JnUhiCqKp3DA6V0UIwdRqEdV1MK06qiueWjOW+NFxqmgfC2w0nRzrA0PRZzdO01sqfaBK+fMZ1+8oc7QzBRkjHTFdv8AD39vOXwv8Gb/AEG702C+W7t/J82aPzcvt65Mi4PQ8Zyc4Wr37AN9/wALX1u78H6rcNqreJtPazk0+8UNFfWyNmRIHI/dzxHEibiVbkHBVa+r/hT/AME3vDPwZ1Oa80Lw3BqGt6npsyWz+K0ElpYyMcCKeFhgBiNok55IOVGclaVNXjPcKSmrSp6nX/8ABF/xxBrXwX1jV73Za6u5t4RLcXisJIWJCbVOAAZMoMsSzAjgjbX6FaKjXOnRxNZiVZRyxOATnpz0PGcV/Pr8M/DPxx+H3xIvdT0Xw5rVwnhbXI7/AFDT7ezJso545BKoESkB1yNwROMcjk5r7p+GP/Be6OySLTfGHw/1PTtdiVY3FrdCMbumfKuFVlHGcbnIz1NbQgktDjqpy1b1PuX9qDwVcz6RaeIvC98vhvx74UJvvDusvHuexmABZHA+/BIpKvGeGBHGQDXy7qHw6tviz8c73xh4qnv/ABN8S2miivNUuQ8VpPJEgCSxooVNpUkKyqxUBcjJJqPwd+3rq/xq8SWc7aDeW/hqXfJH50VxLDehB8yGYxorkjJCRggnkv8AIFb0nTJtN0q6t9QjkltoYGTyrhYzOYwOArZAyEAGeCeAOea8+rKPPeJ3Yai0rzM7Qtd0651G6tIjqVrqFq2+dJrR4i2G4ClwMbtoIKdR1xnJ6bwh4atNQhL6nP5imQPDLIz25jVlBCMAMswxyD9cnFZepatFqUMj3zrMLhMeaDLHsKtkqXI5DZBzleo4OeOk8NeI4tP0e8gvoLK5syVZbWeJSYtobaVOQykbx064rB7HXboZ2tLdaWLS1a+VVf5I5vLBQoWDFiUySMAAZHXuKg8QaHoLWEE9ob0ajBkLPCzBZ1RmO3acrznBHXIqK+ubhNSljlJUxOQqSZVmLHHBJB5BBy2Ac84ptj4WB8X3tlZy3l/IYDcqZ7Z1kVVGWGDnAVTjGRnGarohuKWxnrqNnH4gs5haSPgEXErOrLIigFVK54O45DLhgQa1Nd1p9SvJIrW4jaeH986PE8aqzDeCjKVDHOehPOQQelZk90LlI7OSGZGtJi8jQq6ON6jYxHA+7ngEgHFOsL5ZLa5tIBJFOCFiW5HmCVQFOcqeB168+mecIRnzWkfjTSJY9Ye3l0+Ut81rwbh1bhlI3LkEcDJBORt4ryb9u7wk3xq/Yx159JvtP1aW2i+2o0ZDySCAhyudoG8KGXC+nOa9m0bw1e6ksem3sunR6VC0ck0Z2oFO8OSAxbhzxu+VhyeelXNb0G1uNFupIbS01W2WJpJLSCMmN43ypG4KqyHO4BTzyKqE3CSkugOPMrM/A8xvHdBiDGFIb6df5V9l/HppP20f2F9A8eJNcXHi/wADTGx1O1jCymeBVHmT5UbgcBH5OCN5xxmvCf2w/grD8B/2iPEegWqzpp9vcGayEsZSRYJBvjUg8/KDtz32k969i/4JVfEqxfxx4g+HmtNH/ZXjOwYQI5VV+0IrAruIJG+JnHH92vdrawVZK7R5NH+I6b2Z8+fs/ftPePf2TfHUniT4deKdW8Ja3LbSWb3VhMY3eFyCyMDkMCQDgg8qD1Fb3g39tv4iaX8bND8ca54v8UeKNT0a9W5Y6tq010ZVzhly7EAMpZemOnTFYP7SnwUv/wBnv4z634W1FCTp85NvKV2i4t3w0Ugx/eQgkdjkdq4F5SHAKAEj0rT2UKiTa3JbcJXXQ/Sv9sX9mDTP20fDunfFT4byC01/UdPhlFnIwePU48Y8ssOFlQ5X04wcda+SvBPw2u/gr4guLnxbo+paBr1uq/Z7C8jMNxZ71BEpjcBlJB43Ac8jgAns/wBhb9u+2+BXgjU/Cet6fcXSQyyajodzC5D2d0VJwcEbVzuIbnBJ4GVNeY+JPGWqfFTx7d6vrmq3upajfSm5uLq4n82Xc3IyzZLHnufyrhoUpU5OF9mdleUZrmPYrP4+6p4UiEUcq3d6sYG4uSiZ6jryoHbua898QfFOfUdXmuL28llupzvkZiCSfx9BgD2ArnpElhijtQWe6un2pGv32weGLc4XmvpD4F/8Emf+Fs/Diz8QeKfiHZeENQ1EtJFp8tjJcSLB/A7FXG0tydpGcYPfA76jUEnLr5HCpdj4o+Jl/bvrM1hYyNJYWbtFBLtw0qBjhzjjLEZOKxfDcYOvWsb7mUyDIAyT/jWnqix30wcNvVuMYweKrWMUVhqMUimVJlcFSWGc+wrvZJ9c/sVeNo/B3xritYWkgj1u3lsbfy4mcmcAPb4CgnJmSMZA4yeQM1+tX7Pf7c/jX4nfCFPDngH4eeMPHniKzhMLXMFwltpmmxk4RJpmYKpA4C7lPpnmvxo/YmvLi+/a3+H1tIYYoW1i1jZyBwfMDMPbtX7B/wDBA3xfJ4F8a+OtL1B3gs3ETu3zFN4cBcAdG+c/Tmsa9ROWnYqKF8Xftg/tjfBTRLHQ5fhf4X1W2USSeV9sRruUnnYhBJZh2AJJ9DXwL/wU9/aQ0L9pn4Hva674al8JfEXwfeNeSW94HWYq7jz49zKrDiTftZQTgkZxmv3p/aHs7q/vzBZ+S07RqLe73YWJvlHU8kYycj0Oa/AT/g4I8D3Phv446DrbrNFcarb3GmX8pBH2iSJgysc8/dlI+nHtTor3efuRPdI9F/YX/wCDfvxx+198GvCfjc+PfDfhjw34ksYdUtmjin1O+2lmBDDCRo2QQRvOMHvWv/wWL/4IER/sc/sraf498Bax4o8ealZahjxCrWiLHa2RtndrlY4wSqI6fMSxwJBXdf8ABKj/AILCQfsm/sVfC/wo2i6l4jNg+oW2robjy/s9uLpmgaAsNpOJWBUnH7sV+jH7Pfx18BftwJ4h8P3HiNZ7bWdKmsJNJ1FVtJ2inRlZBH91yFfG5d2a461So23fY3ilax/J3HCyMBx8vB7Y/wAmv1q/4Ny/+Ck2s+D9Zb9n3VDYPpOpm61XwzczKDLHqJCE2pZjgxuiykDG7d3Oa+WP+CnXwZ0j9myXTvBeiaLp9i9nqd3BeSJabJt9uyIoLkknILk56kD1rwX9lT4mR/Bf9pfwD4rkmnt4fD2vWd/NJAwWRY45lZyD/ug8d+nerpVVUpc9jJqzsf11fD34rXtxZizns5LfUYjt2ZCp065z056fSvyD/wCCr/8AwSe8P/s2eLNf+PnhY3jS6v4gmvtUsxtWHS0nAYvEB0jMu/czdPPFfpJ8IvFMXie307UEvFuDdwpKr9VdCoKsD3ypHNeGf8F8Phbq/wC0N/wTZ8V2fha9vor7wk8fiK6trSQqNTtrcP50EgH31COZNp6tCvoKKEo05czQqkOZWvY8N/YP/wCCjGrfDm3+D2naX4Sl8SeH/iRrc/h6TWYrnammtBbrMSAAQx2NuO4gbUbGccfRH/BXL9naX4j/AAx0X45+BWmsfiD8JPKv57u3OZLqyjJcnIOS0DASZP8AB5g5FfkP/wAEUv22W+EPj6DwZrt60nhuS7OoQQuPMWCUoY2lQclXCsRlSCUZgc1++Pwf8UWPxN+GWq2CJFcWGoW0qPE2CJUdGUqwPByvH4n1ru9ryyVTp1MJQtHlPh79rH42SfFXwF8D/wBrPwrDBB4k0+4j0jxLHF92K/tyWXcB0DjzV56o0Y9K/Vrwj8TdK+PHwu0/X9FuYbnTtdsY7yJvMUyRJLGH2sPUcgj1B98fih+zHbSeAPG37QX7Mevx3E2maoLjVNBJXLxXVmTPHKgPGXgCO3T5UPeu1/Ya/bq139nvwZ9ugml1PSPA7LLrumE5Mvh+abL3UXcS2U8hcjHzQzyZ+6KxxmG9nra63+T2NMPUU48qep9k/tA/DXV/hR4x1fVriwa98KarIHWWCASy28pQq6SLwSkgGQTnDbh3FfLvxj8QQX2hrPp80baZLausUroFeM7sIfKxk8DHJGQBgHNfpxY3Oj/GT4W2t5YtBq2ha7ZCWMSZMdzC6g89wQO/UEetfn5+1/8ABe8+EM99pP2RXsJXa4tbllWV3TOfL2dNy5xgcEgHgdPlsRhHCanF6M9zC4tTi4T3R8XazqE2raxHJbSoWhm3SxcKrYAOFBzhdygfMvQ4681758MZ59V8KxGffFdBVZmji2KMMpHPTHUY4zmvnHXrD/hF7q8mvrmWRnVZEwyokTFGfyy23ALErg7uo6Yr6J/Zz8QPrfhe2kuGtodsQjvbZXjuTCSd67yp+6VIIDZOMY5zUV1aKsdNNK56fHti01vMknV0RXcGLYWQB8jLD5WAOOo4Ax0rzvXNWs7TxFDbLDqEVxeQq522pcjO3McrDcqNgAhchjknFddqGrW2tJc2VoU+3GORVlMhKQFEyEJBAHVcsOxJ6mqet6LZR21k4lvJLxvmcqxh8w5cBmAbDIFdcBs5JJ45rz4r3jWfwmDpFtb6zqAha4ghiNzK0kdyBCUkGGIXeQQBntUN/wCHwl6S0ztmJxDA0YVLghyS0fAZmICjOcVQv/BmnTX0GnX6QxSzXn25opmKSghBu+6Qykg4LAHgYwaTVNRubIz2MWkLd6U1scSSXSYJYr8oX72QF4OAD1yOa6paoxhKxL4G1K10Pxeup39rPrQeaGO8MLrDcRRpIr7MFiG2t2PqcDPNdXYeINP/AGldB8Rpo+lQeD9Ris7o6XFNqkE72bAOEmE8hxK7bVVgnAIxyBXL+Gphp5vxG1jpDXKsswVWciPcHVlfGUY7SMbSBngnrXi/xs/ayuvgz+0RpWgW+l6bp32/ThfRX0kUchKuWUyRu2SuQhYtxknPvWlGhGzjBasnE1k5XbtbYi/bj/ae+Mf7Of7OGkW/xB8aeHPEur6j4hXSLa906/tlng05Ldm/c2sRV0UuELu65DLt9c99+xJ8afB/xH+Gg1G48fvbXyy7fs32BvOgUoQjwlWUOyuCWLvuAI4YEiviH/gplrt3+1T4a0XxtNqD32r6JE1i08mI/Nsw7DaikAv5UuemRhjyQtfM/wAKPid4i+A3iqwufteo6TGxkMUisyZYIVyOeoBxiu2eFlKleL19Dgo14KolNto/SH/gqD4V8Q+LPgLfy6Tq2opomkXB1TUdOhkOy+jR22yyIo++nDAnChS5NfIf7RH7Semfte6FoWuT6lqugeNNE0q10m6sYdLaeHUPsyCOK5ikRgUfywu8Nn5lBBwSoTx7+1ZqXwyu0vfCvjWK61LVrRY7gw6eBCiMMNDLnPmkgAGQ/Mcn3z4p4Q8W6roNlewxPDpdprMZtru/ihzdRQkZeONuqhgMHbywyCcEg9eV05xjyzRni6kW/wB29z6i8B/tLWmkeAL7VtR1TStVvfEEKWOq3V9I9xd6o8SgIPJjkXcyskbguGLEZJ658m0f9rbWfiv8cr+8XUtI8L3evvuk17V0+0Xmh2yw7XgtpZXbylxkKqgOM43DGK5n4Rfsk+Mf2mIdWbwH4bl1C00e5jXzftcUH2YFXKkmRh94JnIznGByRXtulf8ABFr4o61YWOpajfeG9Mtr2c219JJcmQwS5BVQFXE7EZyUJAI5IzyRpQpc3NLVhUqupFKKOe+P3j/wtD8IvDSfDfU/EWrXcF0lrq8N15k9rqFsyOFSQEY34UKVGDg4GSMn139ln/gkPo+s6Zf6948tHuLS8RZ7LSrG/INhGUDHzpVADY3AAbv4T9K+mf2WP2T9M/ZW+FcWnwJqmuwX0o1KZmulZricKFxj5QinKBS2MFvqa9e8B6X/AGzaabcRlzdF0Rre7VFkglAIZJdhYMwKjJB2n5jzXLUxDUbQ+82pwTep5hok/hr4DeEPDGiGU2ljoW210y6ZB5kTkDaCyp1bCZYAbgcnmu/1u1fxXdLJNcl3vQwWNJQyR7DudgegHyliTjlsZ5qXTrXSFsJNAu557DUUAe0ZNsUEmwgsjblDjjYVZWYckYBqvo2kS2+kxW19MZ7qyuJYhIkyxx3MRYhH7fPh8ZGM/jXHd35jolB293Qcng63vbyxuHSC2u518xYJUCy24AbjcvVSeAep7gYqjc/DjT01oyahi3CrGskUT+U/ABULk7ScHIIwcnnPFa2qap/wkYMlrDqFxrUkixpMCJFcEEKWJDHcRjAPUDj1rn59euby0uo75r2wltDtVbhfMj2E4YgbsHjkDIPfHAobk9LjUV2HXLRS6jDeWsdzDbQKkLLOjErIFAyCMsyuQGHyjFdn8Qtabxosup3liLDU3tkMEFvGLYh4lVfNCDnDA4wMA9xXFfDLxPpvibwxfazpc+ka9pIuGs5ZQTmB0O0AFlA2hwQeegNd7b+G734k2lob6e/a5igEcF3FeDzIYFcMsQVsZVcFep2ggdKJSuVqcB4Kvjoum2+n2dmDDcXMhEjRtGkDO+4gFv7zMAFGByepHOw2si01Uor6zbapp8/396+XeJtI2E7hlcH0O78MGlY+FItU8EPK93NqNpfmRbW7juUWe3ljZ9hYhdjgAFSNqnK43HvptYXei6dpk+r/AGLUbq7WSG5vbWRHgb7m3YXBeNtq5AzkEkAnOS1FMm73RP4j1vT9ashBc6XdWl5dFFMdwVCykqzbNjcqylRwRyDxnpWWniO80/XYJ9I0yeznaQIJHQwvJGw+ZvMHVzyMcKQFyoIzWVcXVxDrKq1+5sHkEcsV3bo2zBctsdcA8kDuBtPeut1G9V9HQvbXEM4AXzCgdcAFjt9uCN2M46g1MpJaGkVzD/Ft/wCVrsiwhr6IyoHYbG+zOvLqylgwzkDgnOOlUtK8PO+sP9nazgnvWPntINjIDwXBHI29ehrktP1LTNL+IUQtdf0zUG16Nr0Q3cjR3KIu0HynYgCLB+66gLtbHoOyf4qeF/hXBqOoeI9a0TR9PSKSHJuRKcspwvyMdvQgg88Ej2rmg0rbk8k7tvYgXTYXaUXURvblmGLmIbEcYUgIxI7gj16+tXZNSfQ7W407TLRIoZGLJFk70ywY5VV5cHOOm4Hk5rw2X9vz4b6dGxvdZFzNDvVjaQsybQT0V8AnAJyOflNed+L/APgqZ4N8KoxXTPEOo6pKjKsjzxbQ4LqjAHeRt2HgDBIyVORVqi3pa5CrKOqOR/4LE/CGPxLoWjfEC3spItRtAlhqW7czvEx3RyHPQK8hQDtvQV8K/D/xje/DX4g6LrunLGl3pF3HcjKkhirZ289iMj8a+tfFn/BRqTxv4Vm0TVdItdbttQszZ3UdxE3kXKgybPlTBV9yxncpH3gcAqMcRpvxHm16yRvBvwb0QTQBUins9MN9KMy/KW3rJk7cgE4Jbnd2r1KFeUKLptHDOCc+dOx6l/wVV+HOnfGj4ReEfjJ4Yi86y+ywWN4/nCUvBIN0MzEDChXLIR2LAV8MWHgrWddEcdhpOo3zSMqKLe2eUkkgY+UHuce5wO9fXCeDf2mPil4Rk0P/AIRXxBBorr5b2syJY2oLLk/uyY14ZQ4+U8iuT+NHwJ+JPwR0m2PjfxjpXhBZy89pYDUJZnlbcspCJArj74X5jhckAsKijiJRjyQ1ZU6MZSu9DyfQf2VviFbqmp3Hhq4060jZELahNHZNl2KAbZWVuWDDp1U+ldBpHwwW1SA3Gq6HbNdeXu33qyeWJCwTO3/aRhntjnrXmeoeNb15Sktxdzq5wS0pUNhzICMdAHJPrkn1rLufEcjuzrbxAN8qhnZieeetEoYqbvdIE8LFWd2/I+gvhB4j8GfDLxxba/q+uRavIvkMkUNmxW28wMd5DkA+UVG5SMZI6iuh8Y/8FC5pdQhms7W9vGuIRJctO20pNkhlXbwU4BB96+T5dcvJ2cqyREDg7RXv3wx/ag+E2n+BtOs/F/wyj1HWrKPyXurJ0iS5UHIdgSDvJJznJ6c4wBjWwlZ61Jykvu/I6aeNowVowX3s+drbUWRAj5+Xjd3Nbej3i3ssUAkjQscA9zWt+0H8D9Y/Zx+N3irwJrqxjVvCupzabctGcpIUYgOuecMMEZ7Guc8NWQk1qB3fCxnefcCvdp80jx0z6T/YT8PzN+1T4Ls7WFXkEtwxC5wxWCR+Tzk4U1+tP/BOKx/4RL9obxlafboI5J9CguFU/KVPmbNw9SFPCgYr8lP2KNTeT9qDwZOrsrvqDxZbAU74JEI5453Yr9D/APgml8SNV8Sftv8Ah60v5oIRqgbSVARFWRSq4jbJwxXbu28cx9fXKvL30y4n6xftHXuuab+zHrsfhS+j034jX+lTWuhX1zY/a0iv2i/czSx7WBUMq5JUgcHBAwfwH/4KtS/FDxj+xn4TvvjTDeQfE/QPEs9hqJuLeKB5YSsgEqrEBG6MDHh1Xniv6L/2efDdozSRPbXN1JYwtsvrm7ExWVnfdGq5yAoAAJXAU4BNflv/AMHGn7ME3xS8G3Oo6HYT32vwTR2hiQgvMwkLqVBxuJZyB3II9AK5KWJk5tMqtTSXMfmJ+yT4ltvGGhxWEXh3W4U8LW8MN5dWtjLd2tuW3lXkaNSYyWDnLZBOfSvpPXJbq+ggeymhFjYxbUZSNzSNj5sgZHpg85PSvp//AINa/wBkj40fsr/FL4h33j34e634f8KeOtFs3trzU1EQu5Y53KEIfnbKSuRuUdD64r9h/iX8DfBXj7SntNa8EeHdciuvldLjT4XyDxnLL268HIrOpWak1HVmkU7I/l+/bC+Gl78dvCl9DYlZLzQ1Se2iB3SXkxXMgA6k7Ov+1KvpXwbcabPp15LBcxtbyxMY5EcYZD0II9RX7+/8FGv2ItA/ZV/aBltNFs7mLwx4ptJb6ys7XiXTmclCis7NvCuEPzN0wOgFfj3+398LtW+Hnxlt5tbh0+3uNZsEuF+yTRN5u1njEsiJ9xm2nIPPQ9K3wVdS91aIirCy5j9XP+CB37R11+0h+y3L4P1C9dNX+HjJZSTu+ZXtnLfZsZ64UFP+AZPWv0A+HXgu107xC+n6rcT6taalC9ttmIMbBgQ8ZXuSM/UGv55f+CMv7YUf7Iv7Z2jTak4i8M+KwdG1Xc21UEmfKlOePkkxn0Vnr+g6w8Sx+LLjw3qWkRkw2urxsZC3zFWIjZSB6hzXbJJI5m23dn86H/BRv9lnU/8AgnF+354h0KzSWDSbe/8A7X8NzkfLPp0znyhnvtG6I+6nvX6kf8E//wDgpB4S8Dfs1w+KPF3iS30PSLOSCD7RKzMV8zOF2qCzZww46bW9K9E/4OSf2Bf+GlP2YW8e6RaF/F/wrie/RY0Be/012X7THuAyTFgTAdtjDq1fkL/wT9+K3hq58L+Nfhd4402bUvD3jGyjjt5YZQJ9KnS5jkW4iyCPlK8jA3K8nPIp0Zpe7bUVR3jzH6J/8Fq/C+r+APH3gL46+B7+4tJNashpz6hZyfMJUXMUgboRJAxXpyIzmvnL9mPx9rvgiz0bxhHpo1Cyt55NKvUlUtbajE0OJ7OT+8JYWZSnUhjjBxX6q/GH4N6L+17+wHqfgXRrSCe6stLjvNDYYYx3FsFaONcjI3Rgx5HaQ14F/wAEuPBHhz9r39iPx38A7iGxsfFmg3L+ItBujEElaRhg7j1IDjY3+zN/s131pc2G5mttH6HLQk41tHbqj6G/4I4/EG4i0nX/AIfxTT3vhjR449e8GXUoLy3Gi3LOptZH/wCfm0mQwSA8kgP/AB16v/wUO8Bv4z+Dcxh0y6vZ7GQ3MYgwJUZVzyD1GBjBBGcV8bf8Ehf2mdQ/Zc/aq1n4IeLoprK18VXFwLRbj5f7N1WAEPDjoBKiduCyKf4q/SP46aPdeI/Bt4mm3C2t3JEfLkwGUEgdR3BOAfY18ziotXjf0PWpu87s/BX4u+D9P1vXI7e/sTHbQz7/ACi7oTIvG4f3VCkjbkYOa9p/Z5Nr4O8K26aMsVjJL5dy8WnQDfhDwSFGXGRuO9ix6dK4v9pjw0vwr+L+u+EZpHUCd9sYdS7xOzSR+oOFbbkseF9a6j9li7hitLkta3UTxny3uJ3eQBRuw4JJbP056dRXk1eaUEux69KSvc9vhu7aR3ujDayi4BNwNrF0YoD83XBUknGDwAAc8Vl63Bbecv2SSA6wIZZLPDucyYCnAxwN2N3XPHWrUd3PriXLw2i3glthZnqdkgwBIpJzvzyOT24rM0uG60DTr+DUfNMlmwt8yRR5DDG3Yu3jLcfL3B4rlhvc3nJr3UZWp6BHZzaTezwCbVh5gVgIxPE7hQ2CMcsASQCOh681hw6pb21tewJp+o3sNmkpWzQbpI8FiYm2Y5JK45Jzx05rU8f+NNQuLLT7O6t7dbLTIgIrmzxHKVaSVld1zuJO7GcEHbztGBWN4f1xtE1qWC6S1/tm8t3vLeONgZZYAdjsUZgA2R3OSMkdK3jszk59dS18GPjf4Y1HwlBZpciPxFcalcW8WnXaPPd2ssZdN4LcAFRvwwxz61+av7ZPwL8bab+1P4+8QXerLf2WnQPrkWp3TbfNtdzRrEiYJLKQU2jpsPIBzX6QeHbJX1a912Tw7pVnrF/cyeY0PmNF86hJGjR12xFkQglRgknJzzXwh/wUB/az0yw/aWt/CphvX8MeHoLnSdch+UvOs4j3R5A+byzGG9mLCu3L4ylUskY423J6Hg3x08b3mp6B4Q8caBPdppokMZQszizukVVwSSQAQpGBjIXnOc1s+FvBkHxpnsbIaTfx6drSx3AQ7lNuOQXSQD7quH2seowDXjelXZXU9S0HTtSuLjw/dzFwkkZCygHKtsPKvgYJ69a+k/2dv2DviB+17a6XrfhK8TStBhv10i6kjnnU2AjUOCImJZhhvlCkjIO4qOT6kpKnu9u5xRhKWp6b4f8A+CPV3r/g3RfEQ8V6HZ2V7HIbe3jgkMty6uV+UgEbiSoIAwoZWOQa+uvgh/wTX+Gnwy+A2mWet6XpPiT4gNfNcwakIXltw7wSCGGVXO1Qj4DR7SGZxySFI7eX4G6T8OxZaVfavfa5r2nCaMTWtvFNdWc3lnBcgbRDIybSyEMrFARgYrHstY1DQdYjSNNVjhtGE0OWKlGIbc3zAAqx7Y5CkjpXkyx1aSavp6WOz2FNNSaO1+FvwlvPCvh2+urPR7PQb6K8SO/juodsU7qxBuwylccABEQqp3KcA5zf1awt7fwUJtX1Cw3W9rdPHPDblzaM5PlxxKzBhGiryn3gGwdwIIo+MtbufEOjeHtMmTT7SW5tZHe8edmNxnIPmEllbYxKjB42D03Gn4o1DSNL8LHTLS4vmae4jMckDRzYMQj4Y5DthWXAA5BGMjrxybctTrUI20RR+If7Q1ppuhaXYX2mrcS6neJp76pZQvdS3M80bbWkA+4qxqOAcgrjk9I9XmvdN0+S4RE8uMKJLdFDecAqncDjcCSGViOQVOfWuXtvGWnLpl1qsqX1jF5XnzRXkR3RKkeXBiKk8KnIBOcNxnmvErP/AIKRaX4q1a7sPAvgvXfEwmnlk8mztXkhLHkldq5AB5AzyH5FU03stjCm1fU+krTU9PlM9zdB9kayxvE0xRBlFCjJTjqCCBycCnMCdNuLaaF5LWW3a3ySQHZlI4JZG3cnDKeMDHfPy9cftRfGXXlEWnfDFLSSWRBEl0EUKeVGfMcKpyNvQZ21n6rqn7S/i+xkhl8O6ToaW+ESA3UUUaKxI3jazZyQQCPXNbShNxVi3NJ2PqXQJorS4VrVUbfEFO94pJIyuFYPuJOBsBAbnG3GeDUmk6xFJqd9HcyXM91akCLzWZkaEquGzkt0IGcDkY96+TE+CH7SmpvDIPF+haSt3bu6Ol7IGlAA+UtHHkkhQAG479Kn8JfsvfGG6u7O11H4mW9jHeXK295JDG00tqrHLSAyMu5RxypGayqOoo3ik2OnGEpe+2fUv9n+G9Fv7mRNUtvtAtPNMZnS2trvIDFAGBBZQwPJQk7uCay7P9pzw58Pr+W+1PWbPTLCKEs4mud008gbBEexT8hXGMkcjGSOa8v8T/8ABMe0ufFlrpU/x98Vahb3dkLiWW6s30yNZdjSmIB9xCkKoVuASwGc1zHhr9gX4X6TpJu9efXPFE+yRVmudYbb8n3TtQDHBxtLHpWMJVmrSsvxNKror4bv8Cfxn/wUq+GXwkv3fwreeJJpZtQmvjAlyn2bEjM0sWH3YRnYttI4YqRjaK8/1D/gprrXxAWS18KeBtS1VxCWzDDNcM2ARltgAGB8x4PavbdD/Y48F+D9AuPEOmfD/SX060Ee6R7VZ5Id77V3efvxnj5sDG4HIyM+xaDDZ+G9s2lLFpa3ZWIiJXeNW2gYTGBHuCsDjK9eea2lTvb3mZ0qnLeXKj4ttvij+0Z45m8vSfAd9pz3I8wSXoEAIICBwrlQApBOQpySATU3/Cov2mtd1C2hu9f0PS2mVroRTXxd4grcfIqEkZAHy5+7zwTX2gXvP7Qt7i41C1vLeJ3ijjtjh4WKYbcRhgpcqMDGc96tS6Ne2pYXMMjx2XRopFMhTaCcjP3lJIJ7jaRWaw1FatX9TrWOqtKzsvJHxmn7BHxi8W2cUupfEvTbaNdqNHbwzO6YCdCQMnbCO3UMMHdVvX/+CVWi6Fr1vpnjP4wTXl7fWa3VlFEkcLXAZtoCB3Ytk5GQOuR0INfV+s+DdW8U+IYk0adbGCGbzCpZ/JES55V+Su4Ft2A2QTkcCr3xo+MulWmhQ6qdFOqadEArXU1pHM0Mcalnyj4yQ0bDGASSBjJBrWnShF+4jKpWqSi+d6HzX4a/4JJ/C+SxCRXev65c3Y8yE3F75HmY5JIVVIP3sg8/NXR6H+xB8KfAkFo934MsBcwMzp9rluLgzKpABbzG2kAknAGQDnOOa2PAv7XV74l1aSSfTrbT7fUD9shke5VJY0ZTtDg4GXJyCPlyTkkHI9F07xRbaf4glurNbbVEu5FuZY7hkdZYiCjGNRkBsheBxlue5rVOfXQ54RiZmk/BLwl4L1pZLDS9GghuLcTRiLS4EityVJ2nC78kDK8kZU0v2K28D2l7eS3N5BZ3bvO4nysUb9clQQFTO7Hpg8dq1vEV5beNTB4et5otB1C3uY7902MLu5jDkoqt91cNlcjgBiDSWNpJYW0kswtpYy4VlaNpo7hcgfc5xjkHcPXtWN5LrciW+iOX+IfxPn+G/hDVtVvNMu7m40vT5JjbrMfNZcgt5YXcGIXONwPPHGcH8d/ih8QtZ+K/jC61vXNRvNR1G7lZpJLqUyPtzwmTyoAwABgcdulfuVM2lT6jY3lxBbavA6o1xGyfu1UnOMRr1KkAr1+hNfCX7V//AAS703Xv2hceBrm10TQtbYu1tsluIdOcKpaNGC9Dk4DEfMCAxBXHp4DFU4tqasc2IjOSVj4BeIt5QjHnF/4QhyPzrT8dfCfX/h/9jk1jSb3T4dRhE9tJLGRHKjDIKt905Hof1r9hf2dP+CbPgz9mTT9KvNR8Oyapq80G2DVr2BS0rOwG+NGYBcklVZTjAJzmt/4nfCex8U6l/YusaRb6npOqWwiit7uKO8sXOAUcqAGSUpzncDjkE7cGnmqcuWKuiVgmldux+Gk9uyIVIwM5B71Sktm3npX3t/wUU/4JWz/AqObxN4AstRuvDCIJLy1kJlltMgkSJxuaPHBHLKRzlSCPhuSyYMNqqxwM7gcg/pXoUqkZx5kzmcGnyn2v/wAHB/wnn+G//BUn4gTSIVtvE6Wet2x5/eLJbJG2PUCSKQcd818qfBjwE3j3xc+nROI7o20ssZxu3OqkhcDrkfriv07+PnwYsv2kpPB+ofErUtZ8feKPCWmjTV1VmWOTVow4dUuE7su9gMnkYychgfnj9tfw5bfAz4rfC+8sNOtNOsYpzFsSKOF1XKK0Unl4zhWByT61nHGw5uSOo40JRV5bnl37NnhmTwx8S/DU80Zt2h1e3cZbksJlyG9OMjj1r9Cv2VP2fo/Gn7TwtbmQ+X4d1CTVkWLdG6TEFAQ6sCFCsT15KgYr4a+Jfht/BnxnWBZioj1C3uip+QKztG20D05PNfqv+yBrK6f+0HFpskEcNxeWUhF0IwVkBBwGPqrIetUm1OKl1uVGJ95fB7X5PgzpZW302/lttSdIJI9xkugGchCjfxN857c+vevBv+ClfiXTfFNpq5XUbW1v/Dsa6kLczIlyjQjesjoTv2HH8Q9ueK+ovg5d6fdXltJI4u0tHXywVzKjDaQwA7k+nbivzu/4KLf8Ew3sf+CleufGDQtd8yy1jQRPrOk6kWdldo3tlFs/9z9wu5G4G/qQwxyJJ1GpO1jaqvdufVHwN/4LVfs9ftRfE7wL8OvBPi9r/wAc66Psy2g0yeJEeO3aR4/NZBF1jIBUkHjFfdOlFhaoZGJYrjJNfxzfsXeM5/2cf+CmngHUneWyPh7xzaLMQSrJGboRyA/8AY9uhNf17eAvFw8SahqUCSRldOnNuzK2dxCg9yTjnH1U1lWpqE1NdUVBuUD4o/4Lp6DHJpXw41uNQZLW/uLOUsv7qRHEbBHPUD5HwRzkmvxm/wCClX7P/wDwnPwVu/GS3+lQ33hG45t/LaOS7hlcqRCpBJCttc5PQtX7xf8ABYbQbjX/ANjbxLNY28N1qfhxoNWigkkEfmKsmw9QePnJPHb1r8V9H0XXfjj4W13Sde+xz/2qslqbe1eRI4w8bYVS4GRk8cdQOa5sNKUZufmVKF4KJ+XcM8trcxSowVonDAgAcgZ71/SX/wAExP2m7L44/sveD/ElvKDcana/YtUiLAi3vov4xjopCkge1fzieMvCN34P8Q6jpl2RFdabcyW0qEYO9WIPFfoP/wAEH/2vT4C8Qa38PdQu2trPUEN/aHk72VkLqB2IOGHPIZ/bH0Fa0oJnBFpaH9C1zpFv4/0W1muBFOskWNpw6tldrqUPDBh2PHOeoFfjZ/wVQ/4Ix+Dv2CfhnpXxK+F9pq7QRaw8Wtpd3TTNZxTOXh2dAsSYEPTJ3KSTk1+oH7Lnx1XxJpj20spee3b5AxALKehFee/8Fs/gH41/ah/4J0+OdL8D6jf2Wr6dbjVWsrbltYhtwZJbRvXeu5lA6uir/Ec40KqjNTl0CcVZxPk3/gmv+2aj+GdPsP7RDSWhWJPKfcZFxgMCPTlf+A1xX7X767/wTU/bc8P/ABf8CqV8N+I7v+0LeMDbCS+Dd2bn+64JI74fj7vH5w/8E7f2iNS+H/xIt9Aa8jtf7RnAtjMT5UZYgOG6YUj5uxG3p83H6efsn2vxB/bo/ZU+LHwq+MsVmPFXhbWZrbRb5bVYmtbuNdy4K8FFc7QwwTHIRk5zXqYao3LmaunujhrU9U47o9a/4KU+ANI/aD+E3gf9q74WSCA3SwPq7QEGbTrlSohlcj7rxSDyn7cL25P2P+xD+1vp/wC2/wDs26f4hT7Nb66kJs9asuFa1u0yjrtHRWKhlxwVdfevzH/4I+ftUXXw31Dx5+zt4y8N6r4qs/GcVxa2miQKPMgvUHlyqxbAhiKhi0h4UxKeuAfpb9gz/gmD43/Z41DxXf6j8db7RW1pwo0jwbFbXKxtGSsc00t3C4ZtvDIkalyAMgDFeHjoKnLkvdLb0PUw7c0pHj//AAWC+CF3pPxK0zXbHTrmc6uwtZXg3ZSZPmjVtoJ5VmUf7teZfAP4KeNn8MXVzHp1/pN87q0f2+2mhWQFjk7TnOB/EB0avvzxh8Dv2lPhlHf6yz+DPizbWKFbF7mzj0fWigGRLw5hWYZcZxg+gHB+eov+CmvwusY9WtfiLrmoeGdb0KRYb3RdWhjkmjbbuzGbUGN1yecM2O4XpXJRwsZp3b+43ninDSKKmpXVx4f0cWV/59vEVWOURglZAXVipAKndlf4s4HIrJ1eFNQ8uSSGZ41IieZSyLwRg4AycLxwc5Gema8V+Pv/AAUh+C/xN1phoOp6/aSAb0uUtZVRsNjO089CMcfhXo3wo+JGkfEPw1DPpWrWeswtnzmiOZIfl4VlwCueo4wSSK56+XypR5kro2o472srNan0po/7KHiz4ieAVvLG1060E6GSETYhubhCoGzaEAVCBwCSQeuOtfNfxA+Fd5p3jO+mS0ktdV0kLaXcoCJNAoLFQzPn5VZugPOcivZf2cv2yPEHwbil8M6vqJ8RaFNlNKnnkaO/gYDIhkfpKoUZzwccNk81wnjjVLu+1VtQuJdZv9UvmaO5uprkJGIyxKo3cgL3PI6ZGRXBR5oOzW51zXM7roefWOi6n4J1qS4v9VlvpfJT7LbmJCjDH8WBgsRv+bBXDDjNfnn+2Z+w/wCLvFX7SuoXHhPRNQ1LTvELC885j+5t5SSJEeRjhRk5BPGG9q/RPXdXg1O7SKSOUWsZAuHln+fDOApBAJAHp0wfxqPwro15eaDdmzWaSUWryLLKY1kXZncDn584DBc9TtHfntoV5U5c0VY5qtLmjbsfOH7FP/BOnwd8ILTT/FHiifVLrx9oF5FPDZR24l02cFuXD/xNCF3BSfnJzyMV9Z2F3qmnWUesaXNbWaWl5JHA8U/kyQSEOyvtK5cFWchhnkde1cL4Z8I61Ppix2kkcmoQBbiP7a7xI4RjuUiPPl8cYZQM49CDoJqfiCw+HWoz6VatrGsPaI1tbsqGOKUyYLY+X5fnJyTwADjjNTUqSqS957hTkoo3LHwVdeK7u4vNQ1C106M3kRluowGka6d8KNpJ+UlwTzyN3erfiXQ9Q+Hnjq70rT7q1vtDuovLvpbi6KtKdwcIQScpxuAJwSM+1RfCTXbmKC3tp57W01e4VLaeARSSW09xncRk5RlVicHOQTkHpXW/FW30fwp8Oby88W6hLE5kka2EEPmvG6p91FJXexHTB6DqKwk5c6Vty58rjz32PN/G2l2FrZSyXsmnWaAzOWhYxpt3c4CtscZ7ZGfTiuo8Uadp2n/CfUmutGk1oaWftLwWMYMjR7wrsqqQxKqS4ySSYxXI+L/Buk+JvA+r2Fq+l6gdWaGexSS5RxbxgK7x3MaFmQPz8wAJPrit7QvHE3hAafp5iFwbpnWNrWNpTuRUyRI2FALOOpBG7OODW0oOK1QKrde6YPizQ7TxDoKJpkRexihdlM0WyWUOMBVO7I/hbnBHIr5s/wCCRellvh34ktILmZLuy8SiJbZZNrZeNFODnHDA5zkMVwRivsjxZ8J5fHVrNdGTWtNvILlvJjuLlYEhLHftwmVKAMowPm4PzGviv/gmdZ/8IT8bPiz4OvJLmLUNO1JpDBGm54xHPNEzeu0EoC3bg1th2pU5JGdR8tWLkfWmofD6G48RpqF1pVkurachhaaKDDuylWUkp3BjVuSR1qvpF3d6p4oXT57a5tbm3hfy7nc81uzE4XcFHGQFPIwpwDjOa6e11O5uYbad5LyZZZm/eIoVo3Q7cMpx0xg88g05tLi0jVnu4rp1mG1kuIJjtmQx7gzDB2nceVGSpXHIrl95bs1cE22UNCuzezatb+IorMLI8ttaz2Xm2ss8jDEbLuA2ybuQM4J6Fu1c+FUCyjT9RuXZJFC28yxidgBjDMVwBkAEHOfWrz2EkE1lqtzE8sVlI91GLiBWGYmUllUklT3BXJ4yNuKu+INYGtvFLIxszFEl3JtUyusbH5JCSRkA4GDlhkZzTi9S27FHxzrGsfFG8tr/AMVXNzqE1nb/AGeN7c+TLEgU7QTFsH3cDDZ9etYPhfwXYaj4c0yeFxHdOWnntZrcGMReYVLqM5ORt7g5ySCMGr1xDaPcwta3t9LJHHsja4glV7kbQeOBkryO4G3jqK3fF/gi+sPCmm6mNGu9M0rV3E0F1byNHFNcKpj3qV4V8HlW4YDJH3suS0uQ5XaSMqbX7bRdTZbS/NtBdRyGONJtofYQpBVRu46lfQ5xxWTqniQNpkOrRGwjXSYzJK8lxHJtIjAaRTGwwMEZzgDGecHF/StZXUr/AHahDczCwVBZyTacHWWQyHc25SW3bWUFztIVWyGHzDU0fxJqOiSJrb2dl/adpGsMtqlukwKY2SA5BGNh+8ylfUEZzKk7FSjczNA8QWHi/TjczWlvPJFCJUZRHI9zkjHlMG3MFAZiCucYPTmuhTSNe8M6wsOp2yxTXMG+K6jOI5ICQI90WSNzZCZXOCD2PHnvwyitJfB1nMLCXSLuNriBY70JazRlThCiQsww3C7Vxlc8kYrrvC/hO38faVp5gubwPNIbCcxyrI1u8MjKQq5KZBxyCeCO9DYWfQfrv/CVeFPEMd7aatoMWlsUQWMls8k9wJCqsz/McKSRtxtK4IIIr4y/4KnftS2Hwf8AFOmeFNJ0C0ttfeZdQ1S4kTdCyEEJH5JGFbKq2VJwEU9eK+qtH0S18L+IWSG7lgjvrhzM12HuLY3EYQPH1/dODltgwp547UvxX+B3hT9sc3CajpmjXOmOUgkgtLYFy67GQxylTNGTkj5W2ndg9MVrQnGEuaRnOb5HF9z8p9W/a0n1ieVxZK8bIohlWYGWIg5YALwVPPykEYOeD1+0P+Ca3jub4x+CfEt34rubwaM13nTpipi2YG6RVZQVVclAo7MG70/4w/sT/D/4A+D7rVNL+Dl/4nl026VJ445ZLi4jgZvnYoxO5kUHgDcCM8A8fQHws8B6R4c+F/h++0zw5beFLS/sFeDToIo4mtXdjIGfAGZSCu4MW5HrzW9avzRtBbmcItPU7Lwvprf2arWdq2p2+nRhvOZxLKITwS2Pv4VjyozjgVXl8W3lvYXCm6jk0uZklSZbVFeRypOSzDKsScZOVOOR0rRuYLbTdFs7uXXbKw1C4m+z+bMRBCzg7tjbSM8AjPAqj4b0bU7DS79FuEkCB4nhR1mVo8liinq6A5I5BXBwAK4kjstoR/DeKbx5cwW1haSPCgeaJL5hawFjyVVh/wAtMlRghBwM5BrrPHeqx6jrltbaxaHSdbs3EEwFskToxQHGAdvGFIzxtI7VwsWqTWUNta6lNeNAifZ4Zo59kcErAjbsO887R85DDsSAM1T8S3lz4imhluvttteW8Lo0gkM63hAAVgRxwAQQD7YINWoIwVTuda3iTxpPpOhaLZy6J4j0nwpdzMYZ7trZoo5AOTlShKMgYKOOflK1h+Mb7SvHCzWs62t4ZYnMFoty0TPtdXOxSSNynn92R1DZI4FTT9Uv5JzbW9xDpt5bwtcJ5mQh3Z2knOAp3LlT0746VveCLSz8UxXmoalb2sV6CBdQWqOY5GDAOFTcvO7ORgblOMjODHIovQpy5lyo4fxD8QdJ0XRNH0/Wp9RV2RTaXF1dNJuuCdhh3MXDS5IwrNyDwMc185fHP/gkhovxE+I15rOn3Gp6HHfqsr29nZq8LORneoI+XcCCVHAOfWvprxD4R0PxPrV9pN3bObQQKynyWhtshAxYkMfmBPHoy5ByRlvh34I/EAaeJfBfju3v9Fu9twrXOpSRywu6KxjbynjUlQQCSoOc56Vbqyg7xZCpKas+hzljZwxWt9PaadEs10BJdTuzmXeBtT5gSHGDjB+7nv1r5Z/4Kp6K2qeAvCGttp62MGg3wgu41lkY3TSDcZDuA2kmPoAAN2MV9bXuh3umWVnfXNrbQQX5EduBKwXdCFV1+6RxwDgk8j5scV47/wAFDbBdV/ZU8SweUzhFinWRm+WEpKpGQeWYnuO3NVhW1UjLzInrTaPmL9p/WLLxF8V9Z1K2mjeK3Nrtwd68QxkqD3x3/Gv0G/Z58WzR+NtN1xLnyrW6hW2Ebpv+++EcgY/vKPTv61+XlnqCa14Q0x0ijNzcoQZAuRnAGW9Txj6V93/Ab4oN4fHhe51KV5bqC2tWIRnZShhUhQADn5tucA4IPUc17sm2lfocUVsfrx+zyIPEPhzyrZrgX0ypG0xmICnB2jrxwQcYql8bPGkvjLwHf2mrm3l1PQg9neXSIVDqoUgn6gAnHUirX7LWorN4b0+4jgP2u42T+WQR5m0hd3PIGCOeD1rkPiH8W7G3svG0U8un6SLbUrh9QW9n+yQxQbQiN5jARg5ycEknt0rglFyrNI63GLgrH84n7d9ivw//AG5vGE9qNkY1NL+D5cBiyhs/QkZr+t79jH4pWvx2/Zz8GeM7KwSytfEeiWd9EoC5IkhVznbwDuZq/lI/4KoeGBonx/sr1CJP7Rs8NJ5gkWRkbkhhgMpDoQR2Nf0R/wDBuR8V/wDhav8AwSe+HLM5eXQTdaIxPOBbylVH/fBT8MV6FeDUIXOSDvdo+o/2mvgzZ/GP4Za5YXEStcy6ZdW0LbdxzJC64IPBGcH8K/Dvw1pFuNSnSzvLa9+zuIPJiBPlydMgcseAOuOuK/ezWPEaWepKS7NCGMUm052NjjIr8R/jR4JsfAH7VHjXQ7M+Rb2GtTtAqKwSNHkZ1cNgLu2YGARivFbvdR0OmKaR+cP/AAVZ/Z4ufh58T9P8Wrb20Fp4lQrdJChXybhMDLj+Euh3Y9Q3pXzn8HPilqfwW+I2j+JtJkEV7pM4lGVBWRTw6MCCMFcj8a/WL9rD4K2P7QHwhvPDkZu728u7dp0nkXabK7GSuzqSu4Km70d+2TX5BazpF3oGs3Nhdo0F3YzNFLHt/wBW6tgqfowxXr4CXtKXLM48VBRmpQ2P6C/2O/jY/wARfC/hPxjoV1E0F/ZxfardF2hGcDh+nz88kdweBiv0R8A+Nl1jQ454DHOxTa7Fg68dvev5sP8Agkv+3VqHws+K2jfDPxLqEY8AeL5m0/zJky2kTykeTKjZ4Tzdu5Rx85OOtfsN4H/aJ1r4A+MH0fUoriWONdq/u9sVxgg5H+8vIxkCuhU32Maisz8fv+C5v7Esv7CP7d1/q2gwG08KeO3fxHohhQiG2kaQ/aLZT2EcpyB1EbrmvvL/AIIqfFTxJ8evBJ1N47ye1aQmS+nPyyOoUFA5+8yY55PG3PUV9F/8FXP2f/h9+3L+zholn4guJoLvStSt9T06ezZDcIMjz4ckfKHiBUkfdKI3O2uL+Hd34U/Zg+AbtJNbeF/CmnwLC6aYpjPlLuJjiJ+6pOSW6k/Mxzy29K8YSd7X6GdSXM0j6Q8PfBnw9puq63qPg+LT/D+qeKLwXWua7aWwF1fOD8yBj98kgHjCL1wTwfDf2tf+CrfwU/Yr0C10DwRZy+O/G2g3DzRCwu3S0sbvkFrmfkO20kFVDEdtnb85f+CiP/BazXf2gjJ4C+E5vvCfga2T7NPexs0Wo6mmNuwMp/dQkZ4HzPyWO0ha+W9JkuFsltHlkcnqJG+ROOlTDCwqazQ3W5dEfol+3D/wUL8f/wDBSf4faFrWi67qfhPwtpy/2R4o8M2moNFbw3hZpI7ppBtMkM0ZKgNnDQsvUivgP4qeA47jUZkscW2mROqwsdwkmUA8/wC8c5+mK6f9n/4ix/Br4kMdWle68Lauv9m65FCC+61cjE6oessLgSLnnMRA6nMvxy8G6x4G+IV/oOpzwXE1iVkiuo33xXETIHimiA6pJEyOp9GHvTpwVP3OiB1JSXNbVnnXgrQWtr54bmJXlQ8biR5inoV/Hj617T+zz8Qk+G/xU0hNHifzb6dbO7i8w7HidgMNjOdrYPTIIrzN9Cu/El3GbKC4lnto9q3AXI3Zxt9MenvzXrv7Cf7Pt14q+MkWr3BlvjpZ+0OskmDCQduMkYD7v1yanE4iCoyVr6FUqDc0fbFjYWsTlmiti80KqzKPKdMKwDAHvjBxz71y3ifw3rmos2rWyPqV1ah4LU/aI1i8p1UqoU7AX4kIY5bnGe1dteYtdfid7qNmt2EE0ZZZETOVVWUkZPHYAgkDOeKZaQeKr7x1pkGkrosvhuTb9tmlnmaSGRgARGgXaSWPQ/MOck8V8rCdrSse7Ne7Y5XwZqBumsrqeWfTL6UeS6zFQYF+Zdx8vcwxncMMe3Ga9K0LxMkHwkvJLSaKDWAVWdi217iHIIAwMMuUI2n/AJ6NzWmvgez1S4lWQQrIwaKV1UoFXaCUSRcEJjB5ySeAawvEDwW/h680+O3nnspo5IgVIMayqm/BcHIcdQPr3OKl1eZ7WBUtDBu7+HS7ItpVxDBcXW6a4gjYosK7iSrFsEMB0HTBzXN6VLfa1FfWrBHvldXt0TBjcsqnZyAADGVznP3TzzmqU1nHr+mSNHJeGa3nYF5EDBgqD5xKD97buBB4GMehPQ+DvDc+ieH5rqC1SSxSNXu5YHE0dsrAEPIxyVJAI+UDJGK0toZNWJPh3c6voLarLfNJbalBvhFvCgw5zuUHIwEc4xgZGam+Jr2fxC8EJqev6He6rqujF5ra0gumErQswR1Ijw2z5huxkYIxj5qh8SaL9gsrDULmexaS58yOJIZPMnAznDbegK4ADDORwa0dD8JS69exHRdOki1Jg8LTmJd8UO4ZQMTuOSckAgMR0pKOuo1K3S5i/DHV/DF1aWkWh+FNP0EyW+ZXjt/JRSwzJggBs98Nk8dRUXw7+MGk6tqGoabYoLPxJp1xLb3Gj3CFpmYbh5iHoyMuCMdsd6y/FlpqOn+K7WzkOoRSW77fKimiiNxhTkhJFU5HP8JIyetds11o8mkW9/caNZ3OqwW5S3uWtljkIZfmVnKkq2DyV2jgdDzVyeppCSeyLWt/ELf4aK3F8UWKZlnskuFM1i6BsNKOAIzg87gAO4r441W3T4ff8FKxc6jdLFF8QdGItb233qktzjj7uS28xAE/NnzM5zX074s8QQ2fiiyWC30+51e8MJkaxnAZ32AMAWO4uevQDcMda+WP+Cgtlr3h7UfBvxKktVtp/DOthpXtEYRSJvRkbdjAyyKDjp5g75Fb4eLu13RFa1vQ+rdF8c2F5rUCX9nc2iT24P20WyS29xJja5ymCGJJOwjowrWnwuuRmx1GK1v1+VB5gEVzsBGBnrgkds4PNZFgbT49eAdJ8TaJa6jZJqjC4itLedDGsbx/NIkIBOc4bbuwcnAGMUzxMlh8LdKuLzXdMWzuLOfzZbRY2DTzAKA3lNgK2CxLIQTjjPOcFFxmu6M1Lm9DU+JsE1zrthfxXF/pVzKvkxWpuVe2XLglU+6uc5wCDkKOmOaGkeJLWdbkw32ZSzfaIhCvU9fmAyVIwepHPGKveC9WsvGctqdIi1e7a4J+SaMxhSUbBjGPlIznByMjOMcVlfEu8TwNqsby39xZzalfeXbiDa0kkqqxECDABLKjYyBxgE9Klv3miktLl61eZZ1nE0tmYYTvgjiD+avBIJHylVEYI5DDovGc05PFGp3ljbWmqy3v9mfaXksUklkSOZGBUyKhLABS3BwMkgd6uaVpNguksLcMoljkaC35ZmBG7djPyE4YcY65ORWWZ59c0xo7mwgEFkQAS7JcQJgY39QoJxyDtOFPXitYQTV2JO+xr2sDaEz3TS2ZsJnWZrwDYBIVbCED5W4GAc56/LkVNq2vaz4d8PzXiQpe20dwluYcgvdREksyFWLDr/dYZyO4xn2uh3U3hURSTafNAyvCyNdMFmAGGGGG1HBxkE4P61KdMl+xCHSHbTbR9ux8q0fmKQWVQhAV/lJwp755qZwimmNp7F3R/C2o614ot5dOub6NraF1eCW2DwKGXPEmwMnIXDKwzjB6mqXwa8H6B8OviDr+p6bpM9hrGrz+bNbySbIbqbb+8eMbtisTlXwNuVzjBGewmubvwHBbSaLqx1hLxStw7LvhhkAIMeNgwA7ZAJJwtcR8TrW1utW0/TJ9FGpRziHN5LIEt2nZWkaXJI8so0e3Z3V161k9Xoap2WpDfa5428Saibt9L0XwnJqSvOlvd3rSSTyxPsQy4BCylf7zYYcYwVddXw/qtvrGtNBLf3AnicpN9kiaKSNwS5i+UgkZPc4YcdjVe41SODSls7myZGtWaPJYPJb7SVJUZOVJCYIU43Dsc10klzBH4ZhtLFJtO1vV7na949v9qhBC/KXj4ZM9iMjO4cZo5WEtbWNcmy8GWFxquo3s0JtZjM0c7eVFCV5yzFsKvqWPc9eMcp8fvB/iq+8O3i6JaPJ4mtojJBbwTJC8seQ7Idw8sqY8lXwQPvAr94ddb+HbXxJqaabd3mmXUF7G1tMl7Fi0d8YaNkbIUHpzlDlT3rD8Q3tzZ2VjY6akegy6X+4hltmM6iPZtwy7xvVQ2AD1HHJGaIvUbaW5maBq+tXnwZ36hpN3YLrVu1nd/arfyXMojHmZ2Od3zdwSDtyCcjNfQ7y7k0+6vEj1GAWI8uVXs2mjkuADuKykAkleNw4H3ecV2F3pV5rHhhJYLqJJdJk8sGSNBCrtkvhOPlZVyCpwOMg074WeJ5RoPiHSdM1KTUYr1Z4pDfKsj2squA0Yfj50YHruJ7461rPbQzcuZ8pzzWFx4dk+06npRd41VormOVpIYoGcqMgDAIBB35BHRhgZEcPhyOx+yi1luXup50lup0n2GcnaqAIBsDKoJPzfNkjANS3OmXmm67cjU2OoSRLsSEMy2+5huBfA6Ec8Y6EH0O3qHg+w1vwZp13oLanZ3LQeXcaaqI6xyKcYMjhWdNuefmIGB3xWEpW0Y0lPfcx/EM8A+yanbXs4ubpzFKJ/la3H8O8AkDJJUABsBRyR0PDfih4J57s3LIdOCxSpa226SAsRgoEA8xSoY4KnI9xWIIbm68SJplijXTpbLKba3JDjYXWYI5BjyoIIHGRkVoeJPD+oaX4stLPR7CSeyuWigN2sRmuIpFBZQ/zJvjO4qGQgpkYIGapwXUcIWfNE77xf4ZtNQ0+A4N3BqkfmqodSsjsARGsbNneUVyANpGOnIFecP8RdG8AzPp2pX19p88ZDCKLTzKhGAMgj1YNkEA5zwK2NF0Lxbt1SxvrLTbKKzu1FpLJqL3Au4/KVw7pwY2DsV7kgde9M1XwSl9qErKgaRTtmSSVS0UmMsuXRyw5yCDjDDuDSaE6rOK8Waaq3ASSZ5JLSMQWkwmaQQKx3EBZCcDdkkLjO4E9K5H44/Dq58Z/s5+KRNIWkv9NuIliiTzJGIiYfcGcAvhsgA46HFdTaLBp9rDaskVtAsZDFmCmMABsgqCxPAH1OKkl8fQ2/gLVdNhgmt1lspraTZIvnMxUMXwenRcKMEHAojPks0R0Z+Vnw2nN/otlCC4QS7fRj2x7A5xX2l8OdKuNavPDdrd3Yma70O0eGaR13hVXy1UBeMKEAwRnC9jXw18MLiS30aR2G0i6CKMcKOM59utfYvhHUFvrfwJJYzveSwaHDHLFCCPKP2m4ATJxk7duT7ivopvU4FLQ/Wb/gn34v8YWGn2GieIYWuLDTL2OFbtWCSSwOjtHGy/MXUMWOQV+6uSelXv8Agp5/wTgsv23/AIIa74TGt3Xhq41O9g1SxvpLfdCs8SyeWsqAhmjId1ODxkHnGK4P/glF8TvF+iQeMdQ8U6FfaroF1fQT6DcRQCWWC2WNo3XkjcNxwoHIw+7sa/RnxbpcereFF1C2hEqvbq6LswT3A9jzXBVcvbc0eh0Ql7rufzDftkfsYeMta0X4d+A9AtG8aeN/DCHSLmPR4i6XsjybV8gMFIUKsY5A5LHjFftF/wAG3X7Jnxc/Y4/Y01/wj8U/D1x4SkufEsms6TbSXUE8pgmtoEYMI3bZh4vutg5J4rxD9t/4SWv7OX7Q3gjx/puo2Gj3B1iG5v5Lp1WK3LPhyw4GwBhklht25PXFfen7OX/BRr4L/tF/EhPBXhn4m+GvFPiuGxa+msNKu/tCxrHtEpDoChwXU4DdD0wDXTiqsuSLp6o58P8AC09z2wtbWmuvpzLKZZJBKZJOkvrz9McV+VP/AAVN+G9p4B/aTuvsWlS2tzfWIvxLGfMhu2MjKQyDptUDpySRX6vzWFpq15bXsKFpJAQGDkkrjgj61+ff/BZ/wetnqXhrxTZyTRzTGTSJw7gR7nUupAZWw3yNyOeK8hNKa5TqTdj420GCxSyW3vEDtBNuTETRmTcB8pB5UAjPHOeDxXwH/wAFSf2cIvAvjm18c6RAF03xMxS/WIZS3ugMZz2Dhc4/vL7194XOv6fpFy1zqcscGmWbmITytl3+UkKAAcgkHgfNwfTB5j4seAtH+N3wx1jRdQS5W11SEx25eLY9tNgkOc4PyMMjAzkHNdVCo6dXmRnVjzRsfj/HI9tcxzJM0bQsGUgY2nsfwOK/oC/Y4/bh0L9rf9jjR9f1/TodU1LT9Om0rUHUKLywvFA+bccYVk8tsj1HBw1fgl8QvA198NfGGpaBqUZivdLuHtpFzkMVPDA91PUe2K90/YR/aL8Q/CPTPFmiWd28OkauttPLED8zXCSbEZfba2CO+0V76lZXRwyhfc/V7VviPa3drcObn7PpmiZ8ySdwqxqoO9yOgGece+O2D+fP7cn7YmuftO6/BpljLdW3gLTX8uytwGjF6V6Sv0DY52r0Gcnnlet+Pnx0tPE8OiaFPdTW9rJaxSalGuXluduCEGOu7nJPoBXhfxl8YWXjjxtImmWl3ZafbqscFtLjdGBzltvAYnk06MXKSlImo18KOEsNEh0y4LopUynIAXOD/n3ps+qyRXxMiMPKOP7uaunUY9LleKaRY5CvyZAbccjqT6dvevvi/wD2Y/DX7WP7A+nN4R021i8S+E7U3trDFGqzXagEzxOQMuzgEjPO4KO9epCMGmranHVck0+jPY/h1+yD8Kv28/8AgkjZ33wo8J2GjfFLwdGLnUysjz3mp30MQ8+Jnc7ik8ZEka4wrYUDIavmD4c6Kv7WP7Jet+CbpH/4WZ8HbJ9W8OyAAz67oqnNxYHPLyQA748knZ8gxzUH/BHr9tO9/Ye/aOhtNSuDB4V8SyJpeqeaCFtyWHlXQ54MbHn/AGS/evev+CqP7Omu/sA/tjeHfjT4JRLfRNdvjqVqsS/6PFdr/wAfFs20BTHMjbgueUdx/DXBiMOoNS77HTSq8ytc+bvgH+x98YfjhpltH4T8MXdxbXcSzQzJtZCrfdbcu4Dr/EQR3wa+t/hN+wV8QP2I/hvfav44vYH1LxJeFhb2bA/ZAAFKSOAQGdCzYXIGMda+mf8AgnP+0N4dg8U6N4V0rULX+wvG+nP4p8LWYdWbS42kK3WlvySrQTebtHA2YwCFzX2j8bPglpXxj+Ht/o19EZLa9hKhgAzRnqrgkEgg4P04715+Jh7WHLs0a4aryzuz8ufG/wAWB4r1XTLcWslvbWtjb2KN5aOVEO5vNRhGHTJZjz1L8k4xWpoSWcupWf8AZr3cRRhKjXEwdn2oSAxYc5wBk8nvWJ4q+E2pfC/4haj4dulWHU7J9oldcqykn94PlHykFD6DPXFb+nakus3lwGjjmvmKrvitVKhmBJdQCASc9FzjAHQgn5yquR2Pdotzd+hvNfXV/pWnbreezMqgSywkyLJLg7mO7OQMoMdPlI/iFc3b+R4X0uHQ9LmW0vCkkyJsCx3B5y4G08ZYHDdC2ATxXQ/ZZrzVYYYS7Wtuu0qeUkLBSJAvO1xIEHUAkDjIIpt3pNtZXl1YqWF7aJujmuOVj3neQJG53HkcEjIHpXMpWdzrmrqx5/q3gldD0yW3kS5uI3QzRC3k3IjOuGcL97G0gcgjjpWXczN4ZigstHaQSTQIbs29+/lyxsSyGTA2kZBbaQDk+lb/AMS/GZ8Fazp1wn269DypHMLRZJ1gIDbXYKvKMSvKk7TnjpmGPTdOOtQw6dYSWlrq23EgkYhpHJLgkLtC7mJAGDlmBzmumE7q7ON09TCi3SLNKUuRPbJvjZIwMkZK5Ppz6nqT2q5ovjHUdMv7e/0+6WCe3KHywoWYFfYn5unUfexzXYa98NoYoLm2uJneIGNicmOWFgTghyNuCRxjkjirXwv8A/8ACw9Unszqun6ZZ6XaS3UF7eYhgviPm8rdw4JHHUEZyARzVc0QdJI85/4TGHXFu9R1KS8v5Y5GPlzWMkErOdu9gZApAkVmAOCBu49RDd6WRpw1rQTeWrWySRCawG2SQfMrAg5DDG7hgeMc9627jwpJpMypM0trBKNxSMJcR24IAKsf4kbAPIIBHbv01jp0Gl+FI9Ot1g+0aiJJ52txkFvMJQ7flwhU7sYxnIzScuwRhY8O179mTxFpfxhhv9O8TRyaTcLDerPLEXksFQJ5kaoNwcbkJA6guc/d3HR/a5+F1j8YfgT4w8LWc7tdajaRajoUM8bgz3IcuYlVuI2YAYAOOcV72uqjRtYvJvOnvU1I+XIkKxxxWbgLy3zMApcNyCD0AJ5rmtY8F2/iq21Ke5aYr85U2xAxuZcgvtwMgE5OQckcZBFwrtyjzPREumuVpdT54/4JW+K5/iB+znY6dJqjWGreHp305LgwCUWu2QSJlMjLBGAz8wHQjAr6I+JHw+8NfECy07SvHukWuqahpTi7t9Rt1chXJwpGDuVgoUt/CSx9BXwl+wnqj/Ar9rPxx4GumutPbV3MsAeIlIAuWDMvzBf3bg7hn7vJNfY+meKdRuZ4obG3mubtS9sY5LlJBcbCVLCSMHbvX5gcDk81eIp2qc19zOjNKNlqy38QJtI+Bfhax1qxiMdvIVstQlt3eSSxiZ5BG7MBlY2OfmbAGOpxXn/xR8b3ngH4YzaxdvLPpdvvvpp/PeVYVX5nRZYxw4f5wSTzhSPmr2qX4eL/AMIdPqV7NZ3MNzHJ5j3RDx26LuO0gbRIowRj5gM4IJ6eZ+Pv2fdL+JfhZdP0bWF0DTNWtpbZrJFJtLkMuC+8ZKYBTaQGwByMVjRmuppODaPiC5+PHiT4s6pbzWfiye6hlaeQ6bbgRpbQZBQqcBjxtDHdgGvZfgP8eBY6MYp7i41CGQRQajHcy4e0IIA2k5O3GBg/KQcnoK+PU0TxX+z98SNT8D6f4WfxF4h0bUZra3uoYZJ3lRiQjIFXOGBLA8Agr15x2fwX+Afxn+JXxO0e+16y1nQNAkvBJeM0JhBRCA6eWPnJYHbz8uG+lejOiox5nJWZhGVnorn3TpCeJV1lZNCg0a6tWlE89h5oi+xp5YbmX+NWUg8pn5h82MV3vxCvbL4ZG1ghljIntGvLi9Fy8AGdxJUrgAqq8kgH5funvS8MaP4a8MfDK8l1TUr17GGdbeGdk+zXqLEQsiuCoYrErbtyBcbFLBtoFewftJfs0nwP4O0jxD4dupdZ0nUFEdwCPPKxypkS5IO4ZK5yORz0Bz5c8XHm9k7nYsNNw9qjyTSrKDVrW88Q6Re6nM2rwC9heTZJHcrsU5bZGm4FwFBJLDLHJO1a6az8Ean4t8D3zafbRz2EUSG6R2cmMSAp8pYHhcjgsCNx6CuP8GeCtA+HWkWek2kJ0eNGnlIsrVLVYJGR8AZJ+VygBAUY9wauQfEzVPB+kzTTyiOe4/dW0xhkeWIucI23eAcEZZSFz1BrVxSdomDld2LV3d2tzol3BCkMWp6TE9sPlknVW2Bgu08suDjK9c4GOlc34d+Oun6xM9pcWg8K67pVqiSW19KHMpIyLi1cIEfDIpyQrYZgQx4rUbw5oPwv128Og2l3BeeI7sX99uR2F1KycyB+cgg/dBJGBnpW144+H9t4uFtL4i0/Sb2OHH2SbyxIbJ2+fBHJ3oNvI65XpnA0hOz73KnTulrsRa34v1LUdSH20JZXl0jOLqEBYyoIXcQAEy7A9Qp+cccCjw94mhW9nhvDbXM9wizpHGpjuJAOpKgkHG/qDyB0FJ4m0K6j8LJPpmoadcx3YxtRGMUy/Nk5Lbo9wG4LwDis661g3n2OKebT7C9FstzGfsyyJBEqAJFkRh0zg85ABJBOOlOCZMZWLt5Z6tLqVle6R4kOmfZiRPZXCNdWtypB3M4PzIwXaoZGyo6q9a+meJxP4vvra68DS6Hq2pWhu57+2kaay1QJEEVxcIvzMyELhgjggfL3rnvEPxV0jwnqiyvp6HUboOI7JbpUkYZKrJJuI+VjkAkHcUNavw9+Lov9WtD4o05IIXla1tHZNqBWcDZgEhiSowRj8M1lJOxSXM+xbfSJr/xFcapbvdw3FxCsdyoCsoCFuGBUDaAzAE4I9TWnY3VnEPOubmeSG3t2UzWM7gyEsxjXYSFcbc/dOcgc81X1aKDVb23ubVvIuLUiGylBkgZ/kChWcHAOd23sd2Ce9YkGrwXDW9nItusaqyEJADHPzub0ZSDgkEHODg+uTV3di+FuxpeFPB+g6Tb3WrNb2VgRmMTvCVYo5DSL1BLcEbACD1BroLNLyHQFm03UdPnsNJcfZbUgIscQjChCCDtZSMAYHAHSuRt9A1izvGuVt4ltdQmc2E4uWcK8JUyMVJ4Ub1C+zZIAzhvhrWkutfumtbiKK9VxHqMBfzEljZSyswBJJ2tuDHqCOSQacYtuyHCpbc7i+1B/FWg3Gtabch7N9NknW6BjIaT5SEYZAZeeCCCADzXld38QtXv7l2Ortprx/I9u+GaJh1GeTweOSSAMZ4raSS11nQjaG3SddOmEjpEu14JkLAOoyMDBUg9SOMcYN6D4pxatawyapa6PdXcaeWZJbKOSQgEgbmJUk49QT2zxWilLuXaPdHl0NrdrBJ9ojt5S2MrcCSMspUc7VJwMAdMdeTTP7Du73wjq8NhCIvMhdjOIisdmzZVX3HK5LMDgEg49RV/V9YlS8W2MVqTb24kVxHhtvICdeg9TmrM3iG6n8MXl60shxIFaLdiN9u0jIHFc6YpJWZ+SnwuVoLm/gmkZ2jusuV4C4JGfY/SvsXRrv+xvAXw6ns2RkudBuLa5iViCCt9PgE+uGUjA618m+EtNSHx94jtlJCRSylT1+7Iw/pX0b4O1W4u/gl4LkZwUs7/U7UKcksn7mXGc8fMx/Ovpqnxfd+R5En7p+2f/AASO1Bdb+B3h2QNPFbvcXamOXcQCLh8DkEk47+ir7V9veOptnhOYsscY2lVbeSIBt6n16Cvzo/4JNeJbnQP2b9At4yJU82fDOMsPm9e9fe3nve+CYyzuI9QO2RTgkDB4Bx0wuMe9efUlyu500o80bH5b/wDBb7wRbfFb9nLXGWZrnUdKWeSFgHTaWUiRSD2yARn2r8vP+CAfxU/4VJ/wVi+EtxLcSRW+sag+iT7ThX+0xPEFPqC5Svv/AOP+seLPFv7Zvja11nxXd6j4ZuptS0yLQzbIlrbxwW52YxySQrZJ+Ys5OQABX5C/s++Kbv4Uftf+EtW0uRku9A8VWd3bNnGDHdoVX6YXH0NdeFpp0mu5zxl79j+zfxGjadps01qAhii/hHHX0749K+IP+ClutXXjr9nSaYWkt7JZTrqLOi8oEB3PxnAClunbNfYvxz+GJ+Nnwj1zwx/beseHV1m38k6hpcipd2wyDlGZWAJxjOM4JwQea+Af2gPgO3wj8Hf8I/p3ijxHc2Vtavp8jXc4kkuY/LaMhsAKMqxGAoA/WuGlhU7vsdMp9D4SC2+vz3tlq9pBJo1xKk1rHghUYSIwmWRQCGVlBKjlc9c5p/xLL+JrO2hvdQMtlZzpLDtkIWMoxIAZhtKgBs9zk45rXvfDNvrDuCXiTSoJDDtPzbiCzMT7lRxiotAsIdWtlkZWAhEUkYY7xl3IO7+9jJx0xmspR1bLjLRLufE3/BTb4SR3U+l/EKzSFV1LNrqbIxbD8mGUnAHK/KcDqtfOfwW8SLonjMWsh2JqBWIM3LRuGBUfnxxX6RftaaBYeM/2X/EEF3blY2tZjH5ZC+U9ujTI4455TGPRjX5WPI1rffISskbqVcHBDA/e+uea9fAz9pTs+hy1Y2k0e9ahf674l8XtFpsF5Jc5OJ0QBo1xztHQLjuTWvrvh+TwbElvdXEEl+sYL7JA/bq5HHf8al8JeM7vUvAWkSwu1pJNEsrlCDuYjvxkj2r1j/gnR+yvo/7YH7Uen+HfEN7d2+mJHJd3Xk8zXaRMP3W8n5d27lgMgZxgnI9iCWvkedN+8fKPxA07U7F4bu6tLmPT9QZvsc7xMEudhAfaT1KkjIHTI9a++f8Agi3+0t/ZGuLodzKUMkgXax5VvQY9VwfqK+1/+C0X7FPgfUv+CamsDT9MttGk+E0CapoJtYVCwhXjhlhI4JSRXyTnO5VY5I5/Dv8AZg+KOpfDn49aPJYOytPOqN82PutlT9QR+prHD4jmmy6y/do+7f8Agqn+ye3wT+Mp8X6HarF4S8X77yMx8x2lyTulgIH3Rhi4z/C5Xnbz9WfsR/Faw/4Kj/sIa78DvF16v/CbeGrFV0m7nyZJRGf9FnHqYmCwvznay/3jXy74Y+ACeIv28P2mPAN/r2q32hz+Fh4nhW5dpjbXJFtdQldzdYxNJFu7oxGAOB5B+yF8e9b/AGXv2qvCPiTQHBmgvoo5oCxVLqCUlJIWx2ZT17Hnriu9OGIpNLeJzJeyqRXdL8T6K/ZC1/xP4B8Q33wg1UxaB4s8La7NqPhe+lUK+nazCcPbM+MmGdU2kdAGbj95X7ffs0fHG2+PHwM0TxbZ27WklwrQX+nS4E1hdIxjnt3HZo5FZfcYPTFfln/wWq+Gen+DP2hfDPjTRzJp2p+KIT9rER24nt9mydSMYcqwU8c7Aa+sf+CVPxLv/F13o7XIVYvid4abXr+JDhbbULWaK2eeMf8ATZXQuvrEOSSTXkS+Hm7nfUhyJo63/goX8BbHXtFbxZYRIdTtIRa3UjdTbknJ2j+NCwAbqA3XAFfFPhC+k0uzW6nMlzLaAwBjlpkwGyjAjAO/BJGOg9a/WDxz4btPEdhPY3cUcltfwgSoVBVlkTBXB7YOPwFfln8Qfhdp/hL4razp1k88SadqbWZYSMBNHtYKdoIUMFCjdgk4968LG4eMJ88tmd+Erv2ah2LfgTxPaS3zSX19FDeKzeVI0JAfI27BlucgBscAkDucUk08+u6hd3AkLASxzuwUqvmKygMzqCF7DA7EnuTVTwt4NOsaf9rS68mGBtjwtH5vmKQq4BJ+Xl85weh9QQ220sWGrTJHJI+Lh4D5jFlPP3sAjnk15kqcU9Nj0I1tEaV/pumC/ivDbW1096FgmuI3bdL8mCNoBBwMYP44qjBcyWUkkLXhns7WdCscGzfBI7hjt4Xc2O+OM9QK5qXXH0q+gsbdFSGCAcHBBDnoBj5ceq4PvXS6boiSeI7qQSyiO6g2tGcEDKFuD1GPMYDGDjAJOKpQ0uNSg35nC/GL4geO/D/jHwLLp9rdnw3dam51lxCrQwgkKEk3n5SfnYHsR7itq5vLm1MYtbe3eB7yWWaFmC+SxRt0ioMhjkx9cfKePSp7y1S+WCGRpSkl7FBIPMP73ABBb15PQ9a6bwvdLY6RZRwW1pHNJdv5sgjx5igKu3AIAB3/AKCqm04rQUY2k7mDaaOviKeZYopTFOAHEqLEWKjeGUBiRu2k7Rjp1wcUun6BY2GvRadObjSWWDbPKZNzBxgsVYfLtJPVunPWvRdGlex1CG3VLd4Y4sDfGS/3ihGc9CCTjHftXEfF29t/FXhvSCLSO2uTclvM4cAKdpXbgcEfiKyhUtKxTGnXl1OFhcxJA06F4pkG95ipLEHHOST17ZHUYxa0LWLSV9PmTSYdRXzFhGXNrKY5MqseQuFbcg++MYzXKQ+LJtW8OW2pJDBaxW2lJdfZ49wV282KPrng4fggDGMd81o2njC7gs7JkkdFv57e3Zg2JYw/dXAyNpUEDGOT61p7JzdokU6nvWsfOX/BVP4ER/sv/tq+BfipHp02l+G/FDJYXEELB5rOZIxGwYj5WZoiGGP7pr6N+HfiKz07xTYXepKs3hjT7yK1uJSxS6gG7MjovUFVySoBzzyK+cf+CxPh+aL4D6Lc3GoXd7Pb6jCyvM5LDKSKMAEKGwuC2OQT0rtPgleS/F/4NeGPEt5LLa3Vpp9u8qRNkXkgjBZ5SfvM2MZxkA8HqT2ThJ4em5PU5KXuVZI9C/bZ+GMmva/NpXhLxfNH4KuIPIYaZKqRxszEu8ilclWXkElNrZ65NRzWFpN4StI9OhubCe3KRQPDMlwqwrFtYM65bORkllIPyk8Gq/g2WLxRZWl1cxPFbarb+bJbQSlApDunBOe4J6dTV2axk0z4aRaraTtDfOZApYGSNTHHuBKsec4AIyAa55y5IqHY2p+83PuSeG9d/wCEPsmvbhC93ZTqfPeyO4fNhSDjJUiQkHsCQe9dVrXxB0XXPCN5eWCwSubjZdiVHLKTscqCw6dFyONwwB1A+dJ/ifr3iLQrm5jl02zMltKAiWjOu4KWG4M+Cu7nChTjjPevbfg5Yat8Y/hPcx6hrLwWUardWdvDAFNjKNofbJu8xkLOWCOx2nuaKlP4dRUJ2R4l4s/aI0nQvibY6LdWGjavfWUZuZw8uwWwkUwq0BYA5cEExn7pCnGQCPV/AOsppWmBNPvLvTNOhQp/ZtzqkxsCrE4IiBMYJVmwQAAR05Jr8pvHPjjUpv2yfEa3l5eXqrqM9uxedkdo48hV3LgjAxz/ALI619n/ALIHxAgnu20RrK6mtElQf6RdibiUrkcp0G/j/d9666+Fjo3utSaeIlZvvofQJZfE+jXf2i3sbZ5Y4F8+GRoWt1QgqSo46EqUcHqQD3qHQLq01WHUL6zhVZFeUCF5GzKACp8pm5CsQWVTkZbrwKf8TBbeChDBBZW7m5E7ZGU2KI1YoOScHJPJwDzjtWPbz/bLSeZIbWIh4hgQgjOFKt7dCCP4gx6dahwvLQHJNnsXiCx0uTwRLo8V7Z+JftV3a6npesoHSaNBGfOglhf5lYHHbG5fTOeR1nU7LWkWO2tjpNrczmO6dbMssMmVRZWaMlg6k53dcGoDAsGrWRkMrxBy21JGRgMA4B5x6dOnatfXNRkvdX1jT7Lbp6amuGmRQ0oVAwAJwAW2jG7AOKxcdbI1Ufdu2U00DTfD2nraK8Or2jo7K/2gfIWLMS2NwJXkbcjk9ulVU8Jrq2n6Y99eT2zSTgBpCvlm3yxeEFDuxuVgS2B84GRwax9OubkarZ6fcTm4ju2DggFAgKGXbgHBweO3r7Vo+MfiIPA/jibw5b6dbXOmyqs6LcsZWgzMcqhPQZOR6Y70pN2avsTSjGV0j8+/+ClPiTxL8Fv2rra4S6uLLw5qmnw20FvbMu2OOBiuAwzkksJd2Af32OCCBlfs3/8ABTnxP4F8RaXaeJbxdS0y2vluFuJWKypxtGSF+Xt0HGPevsv9qD4M+EPjF4du9M8S6Kt8RAk1pdwy+Rc2TEr8ysARnGAeOQOa/Jv4jeDk+H3xH1TRba4klh067eGN2GGKjp39K9TDwp1IJNanNUlUjK0T9tPAPxnTxb4cjudJ1fTr+CSIXLXFsi3By0TAmRTkEggNnAPJwBjFXfD0zS38BluIrfR7mcQyXQYFdNk7+air8o8z5Syg4JBOFyR8y/8ABMjwfb+E/gHpGtRlpr3UhcSSZZ1TarMhTbuwcqzAnvn2r6D8WeIR4e8ZrodrawRwLJCJWUbN/nkDcNuCHUjIYk5yR6Y86dOCm4I1hU5lqdRZ2Or+O9Zs7DTNSNioY3haZUWK6VASygHCksAcbTkk5z3rkdY+G+j689tBpujS3UWlyiKK9s9Tks7u0R3ZwySrklQXI8t8qMkA9AOl0jSpm0WaKTUL11gvZYNwZRI4izsJOMdHIJABJAIIxTtC1KW9utP0yznurF9ZQXEtyHWSQiOSPcjZX5g6MyknkcHnFZyTi9BtXM/TfCzx3U9lphvtOkmKqqXFw07hkQAyNkgsQR1ByflIGa3vDHw01PX9JS6s30a3jkYh45dSdCJAcORwMgsCeg6nuMne1/w9YeIdSulu7cl7Abi0TmIuxcAMu37hHtmvPdb8aXnw212+0mzEcsEMxcPIz7mLAEk4bGee1Q2y6lFa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" name="AutoShape 4" descr="data:image/jpeg;base64,/9j/4AAQSkZJRgABAQEA3ADcAAD/2wBDAAIBAQIBAQICAgICAgICAwUDAwMDAwYEBAMFBwYHBwcGBwcICQsJCAgKCAcHCg0KCgsMDAwMBwkODw0MDgsMDAz/2wBDAQICAgMDAwYDAwYMCAcIDAwMDAwMDAwMDAwMDAwMDAwMDAwMDAwMDAwMDAwMDAwMDAwMDAwMDAwMDAwMDAwMDAz/wAARCAFNAbw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4v0f9n34a+Bvhrf3tlpet33h/xJdW9tc61cW32i40gBZJQIDGxjRw2xRKDniTgD7vz1q/wIbVfiPLYaJr4ubeSTdFcXdjJCgt9vEsxC8fP8pwpB5YkLzX3dprzfDjUPFL3WkQeDdEeJfstrd25hjMvlPvliQlkWUNtKZU4aV8MOFbO+H/AMPvEXxq8Yafpt9c6olrYQrBeSRm2MsSm4CRFydqEoSCVJ3HDbSRlT+aYPPa8OZVbyvtdnlKElHV3PKvg58G9H0zwa+lnXLGOXxHoizXcr3AtYl1FZ3ltjFIVBACBdysAQfMA6g116fsq+KPh3pOmrfywyiys/tVo51RJba/iM4aSJVbKu7EqdytglS3177xv+zhfaj4s1W48Rz6VFpcF7uudXit5vJiBJMULSSZAjHyllVDnYeoyh81/asu7L4X+EpL4La6y0kkmmWUMwniazZSHlEfyosYZijZUMuT1IBJxp15YqrJQkve8utkaUaXtIuz26Gh8LPE1h4X8fahBJaw6hp1lZQNb2M0TvLKk0m5IuTiQIjqRvxvWIgdFruNC+OHhnxl8UdOtNQ02Ox0a/T7bE0F7NF5k2FVh5UjhAwck5Y/dVgApwteLfDO6n+JXwUj8d+MYn1bXbzVDPaAXdvBfzWUCeXHMJGImWJHTYWQ5wSxOCAN343ftleEPDehW3h06EJ0tGgudOIv/NbTp1QAguq5ZFDP/f3YzuLbdu1bB8tVUVzOVun6EqDclbQ90+PHwS+GPwv0KXVNC8H6pr17qdpJdaPErecZGQxtM8e35mysnmAYKgKmM8V5vN8Zbf4b/A9o/BWl32hX/iYgajZWtg0d1Dc+WP3hkYSBY2XLbnGchsqACx5vXfG3hDwj4/0HTrO91aLUbW0S1g1vVbN7+ezjjbIhEELEPEUYBeM4ZCQjDNey/C3x7oXxi8M3msuItD1tLW+ncppQ03TtYgt3Y/agr4zIsY+dBu+Vl7nhLDVKdJe0vLXqXGMlDV3OC+Fvw18OQeAlc+NDb+O7/SGn1O5lv/OubFA4EkUyIXDqQXUkJvQFeQFrD0vRJvh7pXijQ/Duj+G4b2e4+wGefZ9oubaaLLFluIHimztBZlYlgRjgELW079puW/0qOwexgufEulX0V5YatbiFGNuShkjkiZgHBR5I9hHK7egFdBq3jyb49fGaG7W1kgt47aS3lktLNrdoXeV2jc87cFMKADgLKx3DJAhVatOs5vRPe/lsZYePM2p7HIz/APBN7UfF15b+M7rxxJY+MbKE3L29tbRRsTGFAaBIkAeHBTDDqCM+g7j4U+MdH/ZuTULdNNGkzabfwyX0MsjTSXCDdtlQSYRoisjkrkuMbdu1Wqfwp4t1Lxd4ScpqsukyancxxLKQkqC1ik8t45GDeYqhNpYIw3A5OeTUnxsHiLVPHk8mn3Oh63Z22nLN9jaz32SCSJEM0SB/4B5WDkqQxGWG7NrFVsQ3CrNcr7LsKUpctnb5GxrGg+DtW+M2h6taaPJJY6pphNtdWxkSe3PlhEh2YJEoZkcS9cEnqVx4/wDtRfsrCC/8P6lb2jTx31uLTT7qzgke4aOPKSmfC4Qq4fB+YqR/FuU12UniC/8AA+veFtM0u1l8Ta1dW02q3l3ckzJds+GkgIU5jt4yUAAK4Jdiua9Z0vxzpN4L211G/vND07WZxDEkl884t4Myp5e0MXQ7GXGVzkE7icY4adephqsXGV4M5ozjBrl3Pmb4DfsO674MupvEetanoOhWi20mjjT7uza3v9QaSPYXBKcFo2kUuDvJDZFe8eD9Q8Hab4+0LTfGHh7UPCHj1NNhGnNoVk09mYmjBEcgXaqSMixmRcMf9oggCW+NtJ4j1DSZ9b8OWljb2keGtIoY7jTdlwrC4ZhGFmVmyzSEOSCxPStHxwunQ/E3xE3jHw3b3vxC02zW7sL4TIkUEh2C1LI3lIyKdzCSNXYKowSevprN1Wjeet9FbQ73UXK3+J85aN8VtK0/x3f29xZ3epXn2qW0uLlJglvIFL+XJBGrAwqjDKrj5Sw4ODn1LWvAukalqOnDRPGHiO2uLxlnuoYnZ/LjZfJEnm7MhyY1TeCGOxsHktVH9o2LTviX4/i8STLqVh4yivlTUZdNsU/syW3+ZUdIyjSl9ihj13KVYAc13GtePbfTdMgksktZZJLdFkfCoDGTnHzDOCScKSBknp1r1KcKdSEZU200d2BhGrHnTPOtb+Bugahr0F1rXiDxjqOqwQoEu7mRpYZoss3lkgM/npIrHczMrLOuSAMV3vg34MWmkwaRqPh/UfEVoLK5ja/EUS5dVkUgbG+ZUAXbuV8gkltoYhuc0OL7bcyXMtxfS27MTJKFZ0DnJCmQjAHoF46ckci/4a8fav8ADzW3W519rHT4HgluJtXtp0dY4twKRGIBY2IKgsV6jlgDiumrTlCLUHfQ6q1Gy5lt2PR/2pzpkEF34Gm0e50iHXnis4bj7PG7X6WyyLDHGyLvDSIuQgBxtX5fmArn9e+CPgzWdASz0uy1vxNIbJ7e3srxVkEVxCi4s7i3CxSkGRgqsQrfvFwetbHibUPC3ijw+/iJr57zULaVmstKjiW2nWaRxL8s7GNIvKkeJiRlcFMg5QUv7O/jbQdY8RzrBpureGTqMDf2rq0+oW62jpbMxyDtUISg/wBYgbAAIBdRXj0JTjBzitTz1ezlFHl1jr3xDfQr3R/EWjafbf2XaPH9uVYoo/LDlIEzuXzHtwGDpyybE38nNZ3wY8N6r410rTb59Fv7TTYGgFzfXCeZZXDSu5j8l1UR5lby1WQsCCWX5gwNdn+0h8NY/i7rGiaxHolqP7BhEUV1dSBru9V5DOpFySzMQGaJgpG7dkEHpQsvGd/afD+Hw/dW9zYQGSJoPs80yhSu0xbI0YxIEZIiiopxgMApLEqGX06l6zVpSWq7NdUZLBTa52tWcvca1bfEPwTquoajqayNpU01hZWUsUUk7OiRAGVS2Y1yzNkqxYqoGMZNbS9VvtJ0FJbGKKG+aNbcTqTdtaxoMszM/wDsqh3KBna2DxiuqtvgdoOm+ONQvNOuta8R+KdYMcl06O8zW5ZNv7wOAyjdHISPvrs6YIJtaPp2oW2n6zcNqaafdaGolnuJLpUvLdgqnBVspIfLAZVYZILnawBq6c6FOCgnrcmjCnZRueBfHfxVouk2GqeEPDXiG61+88TNBbaVFBIbm2ijnVPtEkuIV2ujRnEKAtEW6noPWbL4Rf8ACuPgSPD+na4v9k3a25j8iJo7a82MC0rSMFUOGfn7x+f0IB8+8AfDPUP2s/Ger/EPX9ck0jTnjfTtCkErJcpDGRG0sKq2I9z5GMgD5hjoR638Cvh34l0XX9Q8NRWutw2i+YNPOo2olgikUBNxjYCJFwGYKpG5s7fnyR0YqvToRiqTvrdx8+5vWrRpWUHojxG0+DGn6zrVrZDUE0/WtwmluBdRT3F2DtKjfLgD7mAUIIUt0JIrutY+APjaz1/RdV1XxnrFlq+oWjS294sEcM91GJfJDuyjfNIAp6qQfLY55r23wV4ttdb+OckOqaBo/hiy0q3lvE12DSY2mmuYESVDPIykCLzUG5Y1XHVuEJrr/FfinWvGEeh+LLfRbrRhqE76dDcW+pxG1xtR45kKow/ftvkZ1cjcZAyhgcmKx8lC7jpb7iq2Jg6b93c+ctG+F3jDxN4njNwNbGlafAQwvTK101sgX9/tyok3KwDbSSCSvQAVrfEvQ5/HXxD1HTYtMghs57dL223xpZtBd26KJfmm4HzFv3bbcFicuCEL9V+EGl+GPipd66EgttannEstxql4J1gUku0aoUZWnaLPlFsLktyMBa6fTrLRfGvjqC2g1HXLxbnEvmwRmCW3uVjjSZZFeMMkTRqNyrtyxIC8KT5eIxVOL5oJO67HmOcFuro8x+Fup2UvivUk0WS5vEWf7TBcXFoirMqkIo+YBVPzk84PyZ4OAOB+MPgjxJB8ZfD19rdnrFrDqWpG5tvtlo9rHdRq9wwmik/ji5ADLkDGMngn03W/GnhjT/EgTQbiGSYy/ZnttMjNs0M0MeFkCL8gf5fmYD5lYnIfcxxPjvbXeoaT4Et7vxTrPiu30u6lsop5rmRkRHimHlQ5IUbAgAbj7yj+FsZYereq+WLXNpft5m2D5frEWlczfDGp22u+L4ljtbeWRGV4LU6iVneRgNxJdAjYDNgndjODwDWn4gS1vvFug2m2y1Oa2mt0aOedJYIbfyVQyP8ALguGLE7hjCZBABrzuP4oaL4E8HyaHpk9sILa5eV0vR9p81zkCNnIHmAsSCqnaMHjJyev8IeM7C++Igu9QttOLzrAZLmS3Bt7ZVXy/MlVCUcY3Aq23ll/vEV1vDVNmtO/fzOZ05O9o7X/ADPfPg5+1KYruxs9MuNWh0nSr5r10sb+MWTxnIaNkCsMZSM7UJJViQRzXjnh34yT237X/iO+ltrXVLzxnY206+ZcqUtriKQwF9oBBwMfKcHBPXBFUdG1K/i8Y3ej2d3pujWt7Zi1gOfPlEKsXkklMW4bs725OAeSRtAHHXXhnWLLxj4S0+CHSxZSzXOgfbhO7Tag93GzAsxwWiLRHAIBBds8Nmu7COUJODe524etVT5Ln1/B8Z9XvdcutMl8TaRNqWj6gJZXubD7L9rt1hMr/utseApVlzyzbuo/i9Guv2s9CuNGjn06S/e3mhMixXFp9nlhVMjLZdgnzKQCzMp2lsnbXzl8I/2Z/F09/qepa6bq1stQjbTJ57i6fyIgGBzHGmZHJxF8xfpu68ivT/hH8OtH0+Gxll1W+8S2dnILGbT7i1jtHZUPSJ2jUMq7QcPlmAHzV6NDDylBS5j0aE67Sk2dTrUcnjPSbxmhsIJxEizfbSnko5AUmJg3yjcMZbPJ4GCK8/b9mtzElvHNaA2483fBOzGR+SQq4GWPHPGcD0w3dp8HNR0jTIbrTdEuZbW/vTEmom7S6itlZWEu1nB28og2BG4JAPJNaPhXWtOh0ee20y6a4uY0aKUCFjG0iNh3Xg5IPBAGRwema6adBLRnUqs+p5xJ8PxqVppukuL9JLWVry2jltZIljlUkfK6DbuIZhgg5544ravfhnbeJ9B0+7tbex1iCxmdGjmtF/cALyRsG1iM5G7DElgcAmvT7Xxhq0mhx6ZfSwC1fG0uBIInThFWXaGTG7OPukscjOCOd/su48J296630ziR2mV7uV5o1JKsNo3qVA5AVTtG77prR0YxKVbysefxfs/ab4p8MzW91YTxxwyfvL23gj22rbhtZVYuF7EcN9zjFQ+EdHu/AOnXdpJql7dGxtY4YFuIJHn8tZGbLTGMb8ru+VjtGQMEc16raeKLnSLGLTrWJbu/a3ilurewsGYREgNkkD5ThjkAk5YjHevlD9tr9vOL4f8AiKy8O2MEtvrN1ah7kzoY2t4n+6PLOdsjbW+9yFHT5hh06Tm7RKqTstT3640S4127iRL65gu5IFa2tp7yQO0QBbaqSEps5zhQCCvBpbzwpqugm3htrxHnuohD5E8yxS3IK5dNxxuUgHgYXGctmvkz4d/tuQ+HF0XU9fmLWFnc+TfXFtLsvmtpxscq38RR9kgB7KwGAcV7h8Vfi9pfjb4f+HNftbfxRZNZXn9naXeatpL2Ul3byjfFPCjnkDDoSvB4B6114ikoxV2tOxz4Ze0bsnZHoul+G9ZEslsNM1DTIr2ICVkmVY+xX5WYggls8jnGQa+MPEf7Tfwx0H41ax4c8UeGNVvdEt59kd3c3ckN3Id+4TxkbQo3DK4X7pFesj4+/FHUQ2keFTZxpcRbINcvFWbZsPIIYmQjPGArsqhcAYr87v2gfh7438JeNrvVfF8dxe3OquZTqJnNyl4x/iEuTk/7J+YdCoxissPRVRWmyMQpL4Ufcfhr9jD4ffGr4v6V4u8H+N7rX9PjCTSaHf8AlfblaNRsRXJVJFGEBHU4OScmvofXPiTpvwl1CKPxFpeuaUIo3ke7XQ7udY2ZizkvEropOSRggAEDtX5dfBbxJBq5tz4evtU8O67p8KkqLj7RFqEiKeVUlZFZiOil+Two6V9X/Cb/AIKO+LPh3FHp/wASNKbxDo5cRfb/ADGk8rnGEnQ/I3baSGz1FRWpVE7R27EUqtviR79Z/tRfCzxmi2ln430QmZgoS+ZrUw9O0iqMjPQkkjPFTTaj4e0uMLdPpskOqbx/aFhiezmB6Bn/AIQfXoDxg15h4u/Zq+F37eF1Dqfh/wAcTWN5uMgsbyGJbkMQfk87K7wCeC2Tx1rzDxJ+wz8bv2Sr+LUvBnie71GzsMPJbDzXIXqQYHB3oM87Nx5yAadKc37t7HRGVG2iPq/wnfeGdKWwfTbXUNGU2y3YM9zLLbybS2WPCoq9iikcDrniqvhH4dXXiTSPtlloVteQTSMQ8Oo32wH+IARNgAnJwxZhuwSRivmjwN+2H4l0/wAW6rofxW8P2PhbTNUsG00XcljcQWt5KOqvJnG1uvIOMEZUZr6i8BTSxeEbCPw7qVqNGiiCWy2UMMtuqjshiYLjOenrWjv2IUObY5XUdM0L4s+BbS10vxBbM/gK0udRutK8Px7Y7e2gAaaaD7QheTOVLA7sEYUAAZ8xsPize+KNSabwhb2Wkrosia5e6hqEEs99KJGQwytsVHDSbxgMTkujZOST514csfE/wHk8O3V/aX9/e3aSWs93pRE8LI4yY1O7J3orLtzgjIwGPPo3wV/Z8sLLxBr2rDRrjxpr9zpa2+mxxgxuLm6lAtzucCNJIUbzctkKYsZzjHxiw1GhzLmu1s9DzJuKm4X9D1TxH8ZfiDrXxl0/SUm0WHSrTS1h1BDdxvFd2zbzcOqS4eZGkDAlPlTyc9CTWbrX7SvgP4k6PrkfiDw5pWqrp1vFZ+TqURitbB1kdQQpAk2j5gS0xz93BIavm7wX+x3qWhWOk61c3k1/LpF48dpb3eoJNtflpY1hJ+VfMDZYnGST1BNe3/D/AOLSWAfwz9lFlBa3psLexNoJ7y9kkBkjmMlxEVeMblYpJISygqflYEceNweHjL2kZ+8tXbQ5r8qeupN8J7wap8RNW1Pwl4Y0i60LSES2iur2K1FnpUz2pMZuYpSFYMY1YBShAjJG7a2PFfFf7H8Vv8Sb648Wa/YeIdW1rfqMAhBJ2IB5TRtFIEIfhAoBHyKFYDFepePfiFc6Z4p1TSvDC+Fre/d/tBhhZbWK4lhiYsxjCqke5RMER1IG9QGAJz558Dvibc/Gb4mWMmptZ6trV7b2lraTOTa2vh+3WQxR26uA0Lw4Ee4eWzM7sM5ya6MPOtRoSq0fha+b+ZrGo5Ky2Ov8VNceD/A3hyK88LXsOiKxilv7rTxbrfxscO0T4Usqr8wBLgZ6EYNc7oPwYm+Mnh7xHqGladLeXWiadNcQyNIkHlw5AeIIu4y4Xac/LjIycDFeo6vPovi/VrK01S51nw/PBeBLaxupbi9s9bmJaL7QJGIUhB1zhFz9Kjh8L6T8K9AP9mfErxFa+J7zzoJtT03Tkt7JbVWkaZRcEgiRoR/q1JLER52jk60c0pukovSVrvdhLFKNJRitTzT4W6Ffaxp2qeJ9N8AXl1caFBDFeXk0byoPKLs4lSZgAVAABKNjacAFs1ci8Uaf8P8AVtRg1a01qNb3ToXV3tWtkCGJRE2WbMWduAV+YnbjivZv2YPizqfw58U63p5RvEuh6jYXVxbvLJA0l+Io9n74EkmVYpDFtDbhg5XbivIfHXiHxF8U9LvhZ6T4d1jX4YIoJdPCSC5kdiMyPFIpyVKJskV12rkEE5I4ZV54mXLLbo0c1XFXXK9PQ6/4W6x4G8c65Fc61dNcWN9OsdhpjxAi8u4xhpJAoLYCgAg785JDg4q1qFjplncHWb3Q9Oj02a0uY1jtNQItZpbZ2kDS7wTJH5fBQyDJjAPUhvnDwJ4l8SR6zf8AhzxFpNytvpe62mjlfyDZPI4yjSDgLkFQPmAzuIAUZ9dXVY9DutW0m21+2s9A0S3t9X09L3bG1s6ufKt0RkkDDcxkY843IeNrCtpZfWjVTlK6a2Eo1PhNHRP2i/C2leKodbW315PFvhSNbHT9Gt7llinWQKp3hY1JMrNnyypJJX5ipOOo/ZB+KaeK9Ub+39Pngs7mc6Wke7EBcuzebAGOPNVwww+9sAhSAxFV/wC3JtEuNB12yudD1LxCGa7m1r+zEW+vrghS8p3qEdAFzHIFLKRvBBPHiXxw1a1+F3w9NjpB0u7bxHBDNcanq1+RfWt79qd2jto4QAhX5eXAOFDdcs+8cuVaHs4Kz6GkMJNq6R7F4t/Z88R+I9b8zSry+8Gac9oNHXV5LH7bb+YCpmCMckg4YYLZVsqPkLY88/aO+L8fw18LaHYaLqulal410KCOxvUktbxpre2t1ZUkYzyFCSWPC4wGztOa7z9gE/GGH4banb+Gte8K3Vla6yLG68OahfXCXFqoXbLcieDHkDLD5/m3sAOCcHq/iJ8H/BX/AAtiM+MtDOq61rcsV7fRafrtzq7XKomxHKNkLtdQD5hkAHQBsqLo4bkSpVteXsbwjJQ9nJHzv8L/AI4TeDfiLpsR1bRtRs4LKPVS1xM9w0ltKE3LAr/NHNFtYYjwSqnIbHHr3iTw9Z6zqMt1JcnV0hkcxyDMqeWRgfMow3ABOe+fSuQ+JXw58EeK/Fy6lb+IfDGkarpEkkD6TDBKgtYVJVEhIUgxhAcFSQRtwAG59+/Zt8S+EfAXwrtJdR0m9tPENlcraTXOoxu0Vy7JGzSxxMVCwxiTcchyV3nYMbh3OvRow5op69Dow0oYeXLfc86g8YalpdxJJZzz2012FtGlhjkYuhIcLjoufl5xkYOCM1l28M8etC91OWW9NkcxwXXltBvznLKVO4kkn5iw9q7nxb+0Jpnxf8ZQaT4d0eFotMkMiQi0CG/dj80hkDAvuC5JJRQMgBSDWP4qkHh7wzMl1JYwJHM08E2J52eN+fLcopjzwwGHJIThWOcbRxcZW5la56MK8OblkzP1fWYItNgt9P0y1tNMmuDeXNjO8k8F1euoEs7N8kiuwVP9XsVPLXbGu3LRzwCYRjR7RZdPt2edo5Q8hVgzbiPNBYDJx8xJ5B71e8aWes+F7670vUbG5jtLKXy4GlIaIybAwZM4+9GwYcdCvPJxz1vDeW3hYy6hcabcXsDAzoIkjikjJLrhHLEPnbk5I4yMc41hCNuaLN4JJXg0d1qXxou7yxuNPvfD9vema3MMUUt19nthGQG8uYlWVQWAG4bcbhuO3pnar8X7bW/C5uH8ERRaRpKwWmpak7+QNLe5I3GNflkaJVDYI6NgYYbRWPYx6bf6tNrOsWlva6faQ3EmpaTLrQmuxbBV8uaKKVkwkm4KJQSASw2NwS/Rvh7dX/inV1tdL1fRrzw+tuFsp4vttnc4WOdUFyA5kLwnJ3LjDOuB86jjnKDbi9H3OKtikpOCepo6p+0jo3jLxTNpviHRb3W9OsNTnslvJUXzJlYR+QkcpkLKh54jkIYgbQMMD5f+1hp8mga2fDHgmbxBND8R7dftmnWji9IsLdyxYRYLhlIbBZlY5cE45rrvjjZ6LqmuwXsk4tdF1C2F3dNZww2UUJjMjyIYkSPKoGZfMCA7lA2gFRXlvwC/tRvE03jPVLuW3TxXi0sYpfnkurQSbfLZVAwjeXl2A+bA7nIISpwTqxtZd1ucicI027bHX/CjxR4p8P8AwjaHT7aTTNA8D363eoWl/aNa3U8DhEwIiJHD7vLAUD/lsCGYHaO9i1S4+J2pRXc/iGbSr82qb7G7kW3t7i3fEiB5n2BmzsACsSCXHAGW6jwd8YH8GaBrmnW9ofFKeJ7COxmj1SzgtRmNnUzRhcyOxRwoZmLcL0NeceEPhFrRvrm1fULuczhBc200xNvbs370KqSk7AoyApzndjIBY1hCnSnU9rJWf5mCpqpLZWO40Lwhqd9czz+Vp13LDAkgdmeWSzKPguBG0bAnblUDctj615l8TtW1y/s7n7Fczza1qE2JmnsPIgvFWTy4VdpGOSiyM4bDhpJFGQRmvQfiz4l1LVfCTWvhKNbO3k3aePKsM38sYaTCySHfHlSmVC4wGUgsvXxbxV4U1pvhxptsbzUJdUghihgtowZEWMmU+cNoIX59pdHOPmQg/KKyjOFSbhczqVac9E7W0OuX9oK2utStNUvpbq1Op2O+zs0tgPtEocxkSzq28u26UEZUgADDbsVxXwr8a3mpX7WkEzNOl48E7ySeZIm4qEDM3I5c555xk9NoxbDxJa3njPw7pMsy215dyS2kwv4POt4FclUzGw8osGdm8zGAc4Ar3D4ZQfDPUPH0lt4n1/T9T8QztHG97Hdva2RkjBDSNM7FQARhmb5SQoSPaCa2hk7nS5YLdb/5HPCjOc1Tj954Hpug6tpGsa1e+IZ4bDxKk4e62kLd/vgG34wdsmIwP4CPMzkA86LapFD8PbE2bvLDpWrRXMWdxMZEzLIQNxJXYR83OACM5PH0/wDt4f8ABPPSfA3gafxv8LvFR8WaCkP2nVtQF5DffZiwUEs0PBiXgliCw2lj1JHxd4n1HWPDnh+50WxaO7sLyxTzLiyhSRVYk4YyAfxlWYMSCRjPHFZVMLNzinq120OilSlRxEb99z6RvrfTdc8cXd1Jptndq1ovn21xboUTBAyJML5mAzDIOFYsdoCqD1mheFLrxTZWun6MkWl3cjb7m4NlLbmzQMrKkgJYPGu7Zkc5U5Jwa+cvD/xltlXQvEMMOqJa29nOL0wzLK0V6AQ6lcq3l8rnJYFT6HFey/Cr4/3kkdvq4tZtSLO2oX147/aIRlPM8h3Lkq23J3KQQ27gnBCoTrUJqElddjVVJ0MQ4VNU/wAjpvGX7Ndh4P8AD2nGBpdPv5c32oLKGtkmkyd+WH7kRKpfKqNuR0bBrx34t6fbaN4U07xLpllpks4ey8SQvbXa3LXdrbyt5zDa3RUk2n7uQoPDBqyv+CjP7e1pr/iPw9p/hlrmHXNIRvt5RyunwrLEymONSAW3xysrBumBjnmvMP2J/C9/4m8b6TcXlub3Sfs11bRvcR+Ys1s5aEKATwSZGxjH3SR0r6ZYSnyKpJWZ6Kpwc7pbH6k+AvFemeKfAtlpVjqLXFrHCu1pIZZHtllLcBgRhcKcLvK89MV0H2/VtMt5rO8SHVtLSUypdReWIYQMYIUgEg4J3YJxtyew+P8Awh+0RqfwX8CWPgGK1l1fxt4euLrRpYZoZp3kS1uEMbAAg4e0Ykbsj5WIwOa7z47ftgW3wR8M6BqzTHUrPWdYsre7hL+Y1hZzx7yzqCdhMYYoTnJVsZAq4Upv3Y9DdSXU+h4o9LhvZZrXS4F/tJRNNcQkK7B+C5OBknA4OWxyO9Mk8JaXp1rJf6F59q0Db5Z2uHiZwDmRmZuxAOTwMc5HWvn79oP9rrWG+IupaB8KGk1i2sbfT9RuL6IIsZXBM8ShTnG94omPXKsAADkfNX/BQD9snWPjb8Wo/hp4adoYbS9/sy5aOSSBtTlnSONoWbKqY45dwXd/sk5ANa06LktRTklsfo4m5bGJDZI0SlopAh80KD3kUN8oYgHPPX7tULzwzDK9lJKkNtPb7gfs+5FcbcNEScHaeozg9+Otcp+zVonjnwB+zXpdt4uhmmu9Gso7fUrmXEr26lyqEuCAzA7UPbIPOOa4P4tftf6R4D8QaRZX2oapbays0iR2cTSWzMAoUyyofkeMnaU2kkkNg4BxyOVk/IucErR7nuurSWtxFZLcWNzG425JZGUt1UjBwfU8Z+uM1+RX/BTfw/8AZ/2p/EOsLcW01vqhRleGdZBBIkaxvCSPusCmdpAIDDsa/X7wp8JrL9qTw1DquleKJ9D1uCxa3+wSzeZbXzsUdZXiUhRIpU85HDFeecfI3/BUr4VfC/4P+G5pviJoNzqfjXUYng0mOzK2khx/y1aVF5VSf4iw5wAe3kUeIqUK8KSg3zOzt0PXpZPKvTnPnS5VfXqfmRpHjK70u2kkhMUkxiMUckiCTylPDbQRgEjjPbnvX6df8E/fGvhr4/8A7B9j4fkj02y8UeB9Qd9OTfk3dyG81F8sgkGZWKHZyGUOBlTX5S3e/RJyiljA5O0HsOw//VweuBXs37Fv7Q+o/AD4htd2twI7HUgiXERyFdkbKspHKkcgkdQzDkEivdx1L2lJzpuz6E5XXUK6hJe69Gn+Z+oXhv4I6L4r0+S8vbSc/wBqQLf2E1xcyC7iDrvVXCsoVkU4O0gY5xwKxfiB+yn4e+JWj3ukXkbSWbSbrmFxHJg7Rk5XLIwDYIzySOQcGud/Ze/by+CPiP4o3Hhm/n8SeH9Yv28sak8STWUbCUssJGVKEBhGGCiMBeQCxYu/ar/bY1j4Y61a2mgeG54NHtpvs+oawdJCCSAnOYZFcJK7A7gWIC8DGOKwoyaiudWZhisNy1mqUrxZ8p/tK/8ABJfVvAtje6x4L1OLV47d1zpLI63cYPBCsx+cb8BQSCfVjxXg6/Evxp8E/EdxofjDS783EA8m4gv4zFdxIOAC7DLpjosm6PGDtPFfVet/8FUJ/Dt7b3a2OrXtp9nHm+ZeeW09yEUM+MONm/IxySOhHGMHx9/wUT8E/tC6JJZ+PPhna64BlIpbe48i4tM9NkpTK84zjg9x2HpRxHMryV13PPqYSa0dl8zynwhq/hbxg0N94V1mTw3roYEWikozv1P7onY4J7wurZ+7D2P0R8If+Cj/AMQvgPZpY+MbQeKNAjfypJ8eZHGCDgFtokifkfLIqnPavnDQv2HL34weEdY8QeCU1CBtMncSadfYLuMAhI5kAV3XJBDBOxGRXFWXxY8YfBDxJLoviGzuJpbBjBLbXgaO4gQ8GNXGHVSP4OYz3Q9KHThLWGpxVISh8Ssfql4A+LHwr/a60pYdO1iGwu55FkfTdTfMMhGOVYEZOOATzxjnFcj49/4J7aG3iWaSzsdUsopgJDFZ2yzQBj1KMRnB68k855r4U8F6v4U+JuoRS+Hr+58MeIHfCJbqkJlbA+XywRFL2GYzE3YRsa9QX9sX4y/BPd4cfxGZ/sJIBW6dCB6MkoEiNxyrqCPTGCcajqR2YQqNbHq37Sf7THiT4neF9C0uwbwzpGl3sQgttIubCKZNJjPllpHl5kSQhldSrMvJ7r8vO/BnxfqU8GoeD9a1DTr7w3KItSX7FYHzXddzKiXUu7aFYuAxDs2w5yQBXXeM/wBli80n4hXcF/qPgmy1eadlurYulxcpH0ZQ0SmHzguSVB3EoeGzXpnwY+AHw48T+GtT0nxz4us/DWoaZMVS0uQtkJrYllhmRugaQDkDceOgzXxE6tCNCyV79N2cMqUVHmvds8c+K3xf1q7+Euna5Ho+teC9ctblLSC5BmtX1S0d3DNsI+5hWyxO8lwSzivJfC+oa5YeONN8Q/arfUTaz+dZfaJMLC0sYct5SjarKd21mILYHB6H6G+I/wAXPhSnhHW/h54u0DV/DN5FJ9ki1nT7OPV5TbpK8lvKolZGhTaA7KPmPm9Sc7eX0bRLzwmltdfDHxz4w+KHhvU7CO31nRdQ0S5XS9qsVkS4jK+Uo2gbdhLjnDk4I0w2HShL3LPrezuiHFR0asJ8JPCOhfEbRfGsup6M17dG2g1O68mWSTNssTSPHJbFo/N2yoxwpVskYyMLXM/ET4SeO/iTqtjq/h+5S00fT7VNtvbQXVuzxAKI24jRmZVC/eGABgM/LH1Oy8OeG/h5G9/ayXvgzT9FutP1PUrPUoUmv2jniQl4EkGJot8S4YMWImwyMQwrA+L/AMWvFXxMuofCkStDA80t1otsY5raX7HEElVI40jSRxkMoB5bzCMjB2lGvXUZKC93p6WBzn7NwijEs/in4r8QfDLRrLwT4i1a9lvYJr6fS1t2nu7e4+5JGrqvy267XlIUIy+aD84qr+y5Z2HxS+IWtWUN7i2uZI9UDTW5Xyp0JkaVYg5aRA3mDKqx2uGCcYp3hzxLrH7O/wAVX07TtV0uzu55TNr1lbxNew6M+2MpcZnX9229wHMbHaM/Meg9E+MPii9+HF14h1fw/p7Wt9bXEixjRbg39xbRjaxlW4ESxCN5HbAQKFAkUDAzXBUfLNQUdZbPY5IqPK+ZGj8ZPip8Mtb8bQeF1N/oHhLQNNjuNGTS0FxZ3jTfOlzM3mCVgWdSytuZdnQ4ri9O0OXxXrMXiqbU59Ck8NyR20Qh2Mb2MDKyeZlAVZFdV2klPLj5GQW81+Ivg7Tb218Pavf217HYaqr/AGqCKDfEHVVKCFiYyytyZCrbV2pgncaoeGLnXPCUmo6tZad4huNNsrmbfaHTVv7CK2kYeViLzCwUZbcHaSM7VzkHnbDYKy93R31uKnSi7H0l4x1K9+LPwh0G5utK0ee8nbP22XUmtidweMTzNlWbyxCzfIWBUZYMcViePfiV4M+D9zZXF34b0yLxHqxdLK90+NzG8hc/vHTb5kDD92AFChlMgIzyvmFl8a4bfUXi0zSIvF2i2bIjRxFUliQYLZtgMRFXZ+QCpWLP3Rg8fovxlg+LTXFncaXawaZp6CezTU9rxvMChEct3ncYxhnSLODjPGSp76GCqydpN27nVTozU/d1PpxdWtNcnjcNc2kl+zzxSshcfZSdgYoSrxqxGBuUbiGB+bIHly2Phpbt7y70e3kiuW2zBrdpZ53Em3dgEM4UjhTkc4rpfBPiXTvCeo6nIt9Hd6nrOJJXhleJYXbkLGqERuqhm4bJYnc+481S+NfizUNS8FWlnY6tdrfaldNHY+RciFbOWQCNmCkjaDhRgnack8da7qUZ0Kb19LnuQU6VF3auY2s6Dovgv4weMtMupLjVrHWoYptEcNLF/Z7JIjNg4wwbYEG7BGem4AjttV+H2ra5qqeIJtVtdRvrNEMEQ0WOG2t9rK+MQ7HKN8wy7PwcjBJNQ/s7+Gdc8F6/JpnjKZfGfhnQrN3+224D3lpKfM2O67izKskhCruC8fKCRmtrwvrtpdzWs11Bq2kabPceTdy3NqsdtbqASFOFJkbegXAxk8Hua5I15Qm4Tad+umxxUKsG3Cuj5t/ac0fxFYeOrrUNVupZ5dU3ia3vLZjFLEBu2B9zEgkYDHA4B+XJB9E/Z08dpdeF77wr451O+1u6t7aGEC+ZS+jxK42eRIfmjZlUZPPIOA24Yi/aTiXUtShv47eddMjUzPfRu7YCsRjbuby1DqVw205HQVyPhD45a3p82t6XHNJaeHlu4lkh0zTvtIuMKVSaTblWwQATIW/1hx7ejOjGpGy6BWpxlK3RHo+qav4S/wCEVa+H2a91VVjMl9LdyzXll5TM7MJXUMSwEZJZ3whG1VyxHoHiC8sNPtrGGW4YWXiGYK8AnjmTeJJFWUsQFjTDI5wwB3YODyflvxJpZKatrFrc6RZQ6lPB/aJf7QlrDIG3qpz86yMPlkBG1CCAOSK6b4U/F611fSNY0i0hsNOmm8q5eGAzJG0gJDqI+T5G0At84ZgisRwBXnYnDyptVIyb7o4KqnGd07ntzeK420G60261uGfSrNI4bNZ7R5In2F0VFk27sLggFPk2uAOBWfqtjbeNfFOlI8tvo9jdTqqzmQzR224rGxZdu+MM7ZXIYZI+8FYVR1zUL3VLe+h8R6bbWmmtMradFYhUErPGAsJjL/IpJyzJztCnjJBp6J4xbwHBJb6tqOl6pZ+IAg22t2h8p4XKtG2UJ3Z2Z6Y3McEDjjp4upFXXUmGPqRukep2fgfw7ofwueWx8U6PqWqKpEElnbImr2SkjMQSQ5ZG8t2ZGVkAOc4BWsXx34B8Z6L8UE1Dwxaavr+lXryGOC71eViFaNsrKkZ8sSMShBJVMIuVIWo/i1+wZr3/AAqGz+I7eKmvhqNqzOYLEiawkaMmJZATtkRMOpfbuUSNgdK5/wAHftWXn7Mvw8tBcXNrNdyW7/a7r7S11HchCxVCjBl3KzhCVj3FtmWUZxEKtbmb5k29LGbrT5ubds8f+IOpTfFz4pWXgSbVU0w+Iboapqt3cxq6W5ERLwKYkZmJcFFK7VLFflwSx7HxLqFtc/DXS9V06zWzTS4IU1CwS2khnijU4WVnHLrtCj5QMDrzxXN+APh18SvCmpWPxTs9fv8AStU8RRee02mSRT3NtG20xo6/dQlFBHIOAMAAjPo1h+3X8RdI8d2bWPijTdQvExp07a7okwgeBsRq8oUO8r5GSi8DjnrnuqrmtThZqK11e/U1qyV+SL2LFx8bNR1bVmutK8Iyalo76WsEepWKlYPOWPc6zORwVlxkOQMsMbVIrQ+Kf7W/hrxRpfgtdZ046XrtpYyWV/bskItJFRmWDaBtYsN/mAtn5l29Oa8//wCFgWmjeN9YvbTVLvWtSlvzqMuo2aG00iQNLlo2tcblR5OCWI/1ZA5OBX8ceNddbSI7C+8GaCL55Va/umt2nRTkYRVAzHl40BB35GBuG4buVUI6N/n/AJmCk0zauvHF75X2/wAPLqum2/h6JRO9mzSpIY33NJuXGxBlSfmIJbggDmDXvHOu+HPDutmO0W8jIVUEn72QpLtc3DMdjMu4Mn3RgS5GcfNzPw70C48a+GrDWZruZrTSLt1l0W2dbW1sXZG2M57LMC+FOOBgk9K9R/Zb+NHhPwvpfjjTvH+nWV74YubEJby26NPcvOpPlxDOV8tzz5bFm77e1ZPlhV5IXdt72MpuzvY+YfC3xH0L4r/Hi01H4hy3c2ib9uo/YdscrRIDiOMrjbzxnGevPNeVfGLUU8JadJpmkX93qmn6lIyvqUsIt5HCH/V7NxwpUKee24V6r+174a+HvgvVNN1n4cX2rzW9z5iarZX8EnnQyBvluVJG1UlBHyliQR6EV5JrOkXPjvwplRIqWsqSy4DbsFW2dsgHdnJHIr73BYilOCcdF2PVpVE4qSOC8P6/rfgpblNMv7y2troAXEEUzIlwAeFdQcMOehrtvCPxLjmt2jnmkQykb4ZSzIzKDg4HGVDHnsDWB4T8OyarrUVneCSDzJPKLKAzkk4x6c/0r6m8d/AT4FfBX4CWWpeLdb8a2Hi28tPN0+HTTDcPqUhG07o3CiOAHPzBgTkjJrtrRhFp9zoUnLY4D4O6wlhr+oWgtbnUoNSt3mhgtdrytNGnzAKwP3oZG7cbAewx2vxS+Jmj6D8LobnSdPfS7ljFbXdpDftLc3Fq64EwwcxcMUORuJCckNXF+Cv2n9Jn8efD288KaLdaHrHhYS28kt5LHPb6lK6bI5XVVV1bhVYF2U4yApLbsz4ufDqX4nz6t8UPCOo6TNZR3IuL/TkiW2vtOuZGLsvkgZePOfnGQMDOMc+O8FB4j2tTpqdGJp+05Kr6XR5v8Sfh7qPgzwxpGr6jYX1nfTXD2t4l1EyfMmduQ3K5Rc46kH6V+hf/AATiXQfitovh28j1ax8L3XhtjPZ3KERR2LuhSZZAgBKbgjhyxZWYnhcZ+dfHWm+Kv+CiPhaC4t9LEWs+ErEQhzeu8uryhEyHEjbM7FIQryAEQsRgDyH4B/GnWP2dvGM9jNZTi4WUxTWEreVyOHV9wO0AjJwP4R7gd1eEa8U4vYrDz5WotHu3ia+Pwa/b3vIfG3ixvGsNpqkWqahqtjqE8o1FJVAJW4cK8o8oqrEcEIwBNcZ+3XrWheDv2yG1vwfrbeJ/CesG11i1SQygWqLKR9ik3kMyxsjBWbJ2shySTX1Hpvwj0L9r39i/TbzSfD/h2LxHo0Jt7ee0eJrlZElbbC8wVSU8vaGLYIUrjlBXtHwL8G+CPjb8DNF06DwVpJ0vTtP+xbL+OOeaFlY74HeTc+5JA/3sYO3BxWNLFKEm7a7M661KL+E+Xvgn/wAFAfBnhT4/63qujeGNY1BPH+jw6ZrVp5cKS3l7hh9ot1O4DeSrMnUugb7xFeMeNf8AgnD8crHW77xJLok2p3U9w98dt4kt7OSd5bZu3M/IJAJOW6Gv0s0b9m/wD4OFhcf8Id4f06XR2eS2nisoFaDJ3FoyT97IyW9FPI6Dt9K0iw1fXGMMc0t1HCGMF3OI0fKgh1QlV3E4OdrEgdycVSxdlojF0VLQ+fv2OvjJ8VJvhta23xB0nW3urlvs9vB9gWGeG2SMANIQA5Z8NjcQMdFr4i/bk1bxDB+1FrF9qb3EbmRZ9OlePYRBtGwKSoOBk5H8JyBxmv008dyeMPFfg27j8A3mi6fqZnaGCS8tnkjijU5A/d9SWPGQBgHGa/KL9tqf4yt40Nh8UbzVXvLOeSa2SSNY7IknBeLyxsYkdSPxPassNT9o272KrvkilJXPcf2Nf+CiGrfB/U7eG+mlMUWOrYXA719X/tAf8FLfgt+0p8DNQ0f4g+E18TpGpigit9VitNRsrh4yY5w7jKglQMqGPIDAqa/Ijw/4qWcrBckiUg7cD7xxWlp7Wk+pxs0i/aLiRVTe2cMeBk8YUHqfT6V5ryShGu61mpG0MY3G0diL4p6dpNlrt4mmi9XS5ZXNtHclWuY1B+6xXgsP7wAB6gCtf4MfBXxF8VvA2u6joej2+uDw3At3d26zE3XkszLlYxguBgk9ccYr7++Fv/BLH4f33gHSn8TSazr2uXEQWU2bg2lu8jYZE2Rq3yEg7pCVODgY4q7+yl/wTsu/gt4h1lobq0aaa1kgt9SP2iO6iRjhUlgLCOQAlHHJ+6p7AL6sZwjS31Rnzzctz8/vhP8ADfWfFt3KNE0rVtSurVkF3HaRGa7UlgOIwNzDPBwCfU8V91/DfQvF37SvhHQvBmu+A5/C3hfw0Nt3q8VjdwX94CfnUvM3ViWJBVscBRgCuX0347N+y98an8KfGHwZoF7eaSv2e116HTUE1/H0W5M+3e5ZcEkNnOQ3IxX3F8Mf2jfh/wDF7TIv7OvkRGCyDyWULnJIwuPfGK+bzPiOhg6j+tU5JPqo3X3pn0GEyWtjKcPq81fqnufH3if/AIJL+DtYimgGveIdIuYZ2f7RMkeorICeF2xBMDuCTnttBHPHx/8ABGLxAt5FPaeONIi05x5sk13YS27xR5++V3MOAMkEr19K/SC7+G+na88lxYaxPHFLIHED7DCPpxn88/Ss74p/DzU/BXg7WdW0xdU1xbOzMsdtbL588pUbiiQ5UOTggYAIBPIwKywPGmV15clOtr2eg8RwxmGHXNUpt+as/wAjxn9lj4M6P8F9F195Li6mttakEzymR4ERI8okIU8glACXyd3JHAWug/aC/ZM8C/tK6EuneJdG0yeSNMQXkDNHPBjoY5FwxAXjByOBkV3v7O9j4T/ab8Hw6zo3iPQtG1WMvay6R4gdLHUbaSMA7RIwZWADIcBhjd171JqulTaHdixa8sbyViEmmtZ1KTc4LKU3LjAHO7rnrXvUsTGLU4vf8TwqtCU5OElex+VX7YH/AASd8afAF31zwmlz4r8OMA6PbhXvLVefvxoSSFOfmUD/AHQOa8j0H9tb4neCdLi0v+07a6Wz/dqdR0q1vJkA42b5oXfA9C3Bz0r9pr/7e2ogfbp41060OyS52yRxoASSTtBIUdyQRzz2r43/AGkv2L7v4sfFS613SdF8J3FneQxEXlzBbu2oNt+adSr8qx6Zw3Bz6nvp4unPWrE4q2HVPYyYfg/4/wDEmtwan4buPDvg/wATwuY9M0W5mkvjFEqfIsZYPGS5df3kjAks5PTm18cvC3xC8W3Or+JfGtutvZ6VYLbyW1vqsclg10PL3SCJQPNlAbPzNg8eylnwU/avI+Ctxoj/AAv1LT752misvFFhpn265s2dsGUvc7jJ5YHIRjxu+7mvUPAmu2Vj4F8L6nd/EDULrSvEV01va6NYJHa2F+fOWOfUb7I2Ww3fKc/vDnap3Y2/n0VWp2bSTu1ouh5FO0Y32Z8d+CNNuPin4wj8M2Gm6jYNfywJf3LxmRraHASSSSRiAqMW+83CDgAnIPsnxs8bXvx48Kaf8JPB1u+neDvh8JHNxbMbki1gtyC/lKwWZnAchcbmbnKivcPjl8L/AAn4Z8ZJoGgXlzYw6vZvHPDpVml/EsbCIosc8i7xGWaVlkXKgNt25bC818Evhz8KvA/iO/HgjXPFui/FHT7BbzT11K7SKf7CUTdAPNTYrtiQYRiNpXkgla3jjoVF7TlatrbzWn6EVqkZNOx5v+zv8N9W+Nn7NuhWXjC0iPww086jNpU+nWyTaqBtZ2nnZZAUggbeFViCRI2AVBYcSnwG07xd8R7Cy0H4lOmn3lyH0+4m1KG5v/JCg7pVUZTakf8Aq2bABXn19z8P+Dr7xPa+IdFsfhRFNpt5YN/aOuvHFp9xeOzCVraWSJk3xFlRTt2E8lmIyGf4L8IeG/hZ8PZbXXbTQbS60mPz9NnsYTeTSM4SbfIsbDzsLG5UOpIO8FsIN+tXHa88HZvorP8AUupUS95HHa/+zx4W+HPxz1lPEHiGWJL2xtzYztp4uY7NJUdZJcxyIGjIDjCkg7iTyOPQPhj+z1daf4B0y8j1WznhuZvLkt7aaOOHULVEMkckQJBZ3O8K2UZSp6FdtVfif8QfAnxW8R3c2seK7TTrq8m+yaT4Z8PacIYbyUriO4JDLtj3SlsgEk7htwm2up+Gn7Rnh79mjWtI8L/EW20qO0vbGJdIMcz3NpaLtZPs9xgHE8bNiQxHG4o20jKDy3GvVgp8jbT7a/I5nV0seW/FzS7FPC114d8D+FtX1OyvL1Lv7OyFJtJeCZVZLeQtJ5DOzSKVxljI/GOaxPEnxg0rxR4qtNO8O6xrNhq+gWz2a6FexzxXumlAF2rcSOglC55GFC+ZwCOa+j7f9pz4YeMLDw34N8OabrltceHZntLu20yAtZ20vO2a9kZVkmjGzPnCQOpLkjrl/in4X/D7xb44vbmDTEl1fR2MVzJbQpO1+JDvgZWt1LOpBVVKoSTHgknJO2XYqNKXJWi79L6v5nRgJKM/eR84+NP2QbG68MaT4xvtNS21DxLPNCbbTAYpiyYH7zYpRWdSdwU5Yg5+9zY1PwPNoviTT7bF54bunuhawR3AFuE3AFZnkkCxx+XtU5Z/vAcZya+27X4u+G/GsWg6FoXhXXvDeqWGoeedDvlt1ubi5RZA7k5bZHLu2ESchQhAXAr5N+KPia30q48U2Xj1rcTrqzahaWwuo5IrdwrK9rszhjlxlju2gBsIdwrrjnlWzhKOlztp4qbTjFampL4b0/wr8WdVSG4k1Kz+z2s010ptGaS5mWVmj+0IMIcxMSAHGWfBPBrIuPiLomq/B2bWdE0RdR1HRNeuJ9M0/T32KsFvG6BriVoSSGDMVRtuSWzghSt3wj8Dke08PeJdF8W2k+m+INZ/4mVjfxK1vp3kxK8y306t5YEQUqm48Ahs810HhbwH4f8AClzrejajo3gnVtL1bWku4mla6vL8TNGAfs0if6M+1nBDCUcOobO4ZzqYxwd6uttjCvKcmlWPn3xD8ZPGXiLwZpF5pej6n4Utr2JrSV4k+1va3MTfuxKkjFkDKcY+Vmw5XOSrdT4O8b694j8LahcSaDbxv4esbNbmJb8Wf9oPPLIGVSw2wE+SMkAkHYcbuG9j8Q+OdZ8LfGXXdPi0XTtN06dg76ebRZJEkUZleN5FKJJGjfLgEoQCMFRjy7xjrvhTwf4T1VoYLm+l1dI2vbEoj2964uI1SSFJYiFC5LHbv++cYKg1dHH0ZWhyJX8tkKSpqKa0Z5H+0JqvjDXdBt72Fhp+jNc2pntbiVJCYiqiN43H7uVSW5xgjcTtwSa6P4WaNc3HhW/0jRbGznWdFM3+iSwPjerkBgwPBUMF3jDBuGIBq58bvBRuvAWn3d7bXk1ppsSzyJG6RCGNiBHDEy+YJBtQjLbVAUnapJWrP7P2v+Hb7XYNOhW7UeIdYtpNMSX/AEdkJcRvBIB8pcEjDpt+8w5ziu9YqLo3g9uxLr221OT+Jfg9f+EEFzpuuWepQXWy5e3u9iR3OFKqHaQhlO5pTjPO7P8ACQcvSPhdLd6rpttO7W8iWbSREKssF4qJuKCSMlXU7EJPmEK67TtJr019d0v4UeOLmW38QaaNTu9SSC5jn2yQWDK3lG3wB843Rng4O4ElgDg5WrajqPjm71ix8QeHfGcWkabMszwG3EAt7aTczBUWPbFuU4GQFLhOTliZjiZxV0rmXtuV8zOQh+JdxpXiTw7pNtqt1Z68LBIobZLZZirrPI/mu5P7t1xj5DyI+duTXrrfC+Lwd4YHibxfJZRXOq3u2bRbKR4LjUpH4CeUCUQ4YyER4AVjkHpXl/j3xZp/wG8VeGpbDQGuLaxgTUrHzyjJfwmVnkVwTkN8uCQSBsUHk4GjpPxR8R/Gu9svFuuw6Jolzb3l1JDGhySPMJl+WRvu4UKFySOhPPGM6cmlKEHZ7jlabVkesfEH48ePfjb8LrXwZNLqPhHw/YXIkhttRlgRbiEKu23eZVG51wSC2MFQT82BXyD4p1HUda8Xr4ZvLacWtheSXl6okxcXHy7tpLKMMMMxG3OGB7AV7b+0D+1JcfEC2fUL7TtENra2fkQLbadshjlUsyoBtKglsFtxbPAyORXlngbS9Y1oajfXr6fJrOrTm8kupJgjRyyAYJ+UYAD7SAQB5gGQBy8JhlTg5pW3t5ChTcE20fS3hT9uK5tfhjbeEJdB0yKW3d47C5aHZ9nLIsbbkJUOW80ZVuFKxnbwMcD4MvtQ+NE2pQrdPe3ejlph/ojn7S/mmQ7okVlj+XbhUwpH0yON+GujaldTsdZsLPUILeZlnlucJkthd5K8mMHI2KOd2CcHNei2w1Lwn/aUcep2mkXV0sdhHdw3Mlslyo2FoFCEsQkbEHnOVQZO9cc31SFOP7vf9er+ZyqMtyS70KLwP/aui6ReRPrviG4tZrstA8SzW6lZvJihZCAglUZxwxjUZHzGtP4PWt1oXhXxzHrcEV5Na2SzaZpOoxI1vOiybJC6sreW+x4ypDcHLE/Lg8r4X+PPiu6/4pGxtLfxNPp7SzRzXNlJcXT25P7tN24uqhlLbQTgnBJ75nh74naVf6lfxajZagbYRSpLALiNSyhsZjeRcEL5WSQCRhxkdytSrNrmG5zS1PKdZ0HxRrfgJGl1qyjhkDhBFJE0mVO3DhHZki2AZyAMrIMHk1o6X8U2sH0O98P67ZxNo9gkd1aCOKSaMuVXfEWGN5kbG+Ml1U9gBjs4tJ8H6J431HUrrw/caroOraW32G6u5t2CylnkURRx5PIXaQMBs5bNYnxB8J6JpkWlXkUKWYugU1G6tyscsqZEkYVSMs2Bg4OCNmSDur0qbp1Lc6/A1o0XVdoo7NI/H37avgvxXffCzwbb3p8HWzavrmnoW1DVJLfOyT5m4MSDlViBY4J5IyMz9nr9kn4yftYaprFr8MfCeqalrUENo2pQ289ta21kyo0cUvmTFQigIQGXBO0gZNeteC/2NP2hvg/+zs/xk8Et4r+FHhLS5FH22a7Nrq93ZuvMiwtImYN+z5WOcHcu4A157+wn+3T46/YF/at8W/EdYl8bX+sm4s7s25eLT9Rg8xi85jiVQp83YVOAAQ2Qd2aqEkozdLl02XW/Y9uhlSvGM76/cfJfxM+G3jD9nb446t4X+IWgar4a1+wuSLi1voyksL4zuz0YEEEEEggg5Nef+OPE+p+PPEcuo6jdTXs7ARxhmJ8uNQAqD0AGOPev1ab9oCf/AILTftG6hrXjnwn4dsdR0HShplkNOWSIsHlfY0okZt7Rhvl6Y6YPFenfCf8A4NxfhlL4JttP+JHi/UbD4heJwsuk2+gXEZtrVFTeQ6TITM2CNxAVVyoHLZPqUeIaFJKOITUlbRa7ne8mq8qdJqzv17H5MfAb4C+IfG3hLxZ4xsg1ppHg21S+urtx8jSGRVSJTnlzuz7BSe4r71/Zz/4Jq3HgV9Z8RPrP2a48RWUkkFhHJvESzKZULn5MABlUoQQSpIOADWr+1B+wrB+w9+zp8TPCljq174ustFigMusW8bW0QleeJzDLGGILKjqCxypKYGCMV7n4D8RWuvadaWtvLKiPEsZiCs8i4QbdyysByAQPm6Z+lbTxPt5OpHZ7ehpQo+zp8s9bM5bwD+yxo3hxtTvtM/sq21a8ghNx9ihWJ32EcjkgOxHf5SeuDnPzx+1X+ylpfxt8RQ6nqmheI/CfiRebm9gtI7tLmIRk7XCMF38gBjycYJr7P8SabEYW0y81Ce2uHtlUO0YikAZdyOqk4IJYYzlSGHXpXHfESZ/hn4NsJdf1/wANWW2I3EcUtz9nkvgWA8ncwk3MucKMAkghgcBjNBVOZuLM6nIuhifsk/DrTPhz8EYNA0jVbPzNGkkjl3RAm4k3nLOqk5YgjKgkAo2ccVJ8QNJb9lj4gy+I/CtvNqXhjW4E/wCEg0e2BS5hZI0V9QhVzkkbQJE7jBHzE54TW/H9/wCK9ZtJ/CPg6+tZ5o2GdeY2drONuVlWFVaRsM3baDjGP4q3vBfw8t/GcWi6t4rgt/Etyl0scuinTGt9NRVHzlolLyMzDCq87FV5wqgChJ81pl8yaVj2bwM2n/FLwTpuqWmqrrfh7UUE0XmWwxNGUkMeAQMEYyDjccNk9AOg1P4fXXh1rq9F1cahBcEzLABGVtQAo2JngPkZJ3DvkDANYnhDRtP0q4tLnQXkVLWTKwXEwliO9iFRVyVWMDHyBeCvGM5Gz4+t/FMX2xdM0qaXS7eYtdxNdma2s/LRmaeOAOcH5B8qdT24okugJpa2OPvtM0ltS1m5gNzBMzLGjz3rh2cnaZFBbYoBXGVzhmU9znzf4l+B9I+OWmXfhvX7mTxVZ3Kq8SRSB/sqtt+f54yUYbuHjPIx0ORVK+8IX2p6/cXkmoXME15M8ptUVkiJK/IWHLkjjr0OD1HF/QfFkGoPaoxg0u90q58oyghppgDIWMoZchCRhidpG4Y6g1jCbjK66Gk23Gy6nxN8ZP8AgmLqehXq6j4Rvz4mtHuI7e7tkt3iv9IZwSDLHuJZePvDrnoOBXrPwL/4JO/DXUPGp8P+Mvift16WwS5Wz+ytY43jjy5HDZ+YEZYL68V9b6L4OvPGUdw1leXCaybtFjje4JlcuibgSsasFUgEdWATAwQc/IH7fv7JvjTXfEmp/Evwzc6pdavpqp/a2nmZjdW6xr8twiqxKRADBU/UcEV3xxkqnuydmcToRg7tH3lB4LvPh54I0XS1t57TQNLtFsYLuVs3DR4CedhspJuxkyZYEgV4r+2j+0Z8Sf2dLldX0/w/pHi7wZaoiXsiyzLeWzEcM5A2hCTw2CAT8wGTXjn/AATx/aJ+Inxtit/Dlj4ibSrnSRHLff2sGupLqJCPKS3jYbQMHax4I3bsnnH3ZrnhSw8ZeGb7Smsv7QsrxGkv7WUbxPGVAZD03I3I9MADrzWNCTg3Ga6/eU6cWrw0PgLxl+0H8Kf2/wD4Oz6Jrms2ngXxrYHz9Fk1V0WOOTCjyvOARTG+Np3YK4B5xz8k+FfHviP4D+Kp4Le6ezuNOnMc0AkDqSDg4ZeCPQjgjBHFen/8FDf2Bbv9nPXpfEPh1Zb/AMIalKW+QeY2mSE8xORkFOyuSeBgnPJ+WI9am0+YiUsYzxzk9K7MRl9LEUny6xe6ZWFxtWhPR2+Z+gfwG/4KbXdjp8SavcywOsqxomNysMctn0zx+NfbPwE/bS0nxVbQsLuJ5WwQm/Eec569T9P1r8QNO1OO9jQBl2jng4Ndn8Lvjhr3w1vVksLyQwKeY2YkEZr80zvw/wAJXftcPFRl5I+7yrjKvTfJWleLP2y/aD/Z18B/tfeGpxrUB0nVpgWj1bSCLe5RioBZgBslyAMh8kYwCBXwJ8eP2Q/jx+yK8mtaJdXvjnwnZrkX9iH8+1jAGDNCGLoAO6l1/wBoVu/syf8ABSJIzaWuoyq0sJU7JDy+COK/Rz4Gftd/Dr4saRp4ubGXT9RgjP2mayy0FxycL5Yk3AkZHQ52njtXyuVTznKsQ6FaadO+072t5S15fVn0mPw+V5hSU6cHz73hbmXy3Z+X3wg/4KC+ItS8MX2o6xZQanpmnN5V6n2mNZo1ZlQM0QIkCbiFLbcZIyRX0J4A/bU+FXiDwpaSC5FhBCohgtmjecwIB93cpAPzFj075OSSa+k/iv8AAz9lLW/i/N4hl1XwP4R8T3trJa3Rub62aDUFdwSl1bfKxDYwxCB9pPzN0r4y+Nv/AAbw/ED/AIWNfy/DTxl4WbwddN59iuuaqbS4jRiSqqSrCaPYV2zDG/J+UEGv02hR+sQUoScP+3lJfJpn55iYRpe58Xro/nc878e/tPeMdV8Vz6uvhmaeKC9RbxrJ2WOSPCxJEdyspQkAFVUDHUHduGrafHD/AIWUbPQZtEljn1bT20o6OJ4LeK9lLyl55YUiHluMh8gA4QbXAJxB8PfD/gxtH8LXOoWFnc6FNb3EC3MhmdvtKyq7mSWOeIujCTbtYbkxhdy5NSeAvHuo/Hj4w6DJ4b0DwrqPh3wRZXNmbdrcWMbiSNowySSfM7LEqlXnY4EZJBO4jgcKTiklbl6nwknFK8dzR8O+H9Q8OWsWjX3hbVrmXw8pnAEguL3TI2yAuIg8keXVxGQwXBRsjaCutbfFnxVpeh2OjXVno+vanrOmBI7TUTLY3KrI7uI7a6wq+YIVTCy7iGcEj71df8F/iD4I8GxeIvCej+LbOddXLxmS4SGSaJXVkRUlBKTqgLK25SNpADKXrjviDoOvPfWmnS+I7Dx9PFeLBDa2SfYY3dCgBkLRrmMLhf3J+9tXzBwa5KeIUpcjjp5mLqtJabmP8MvjB4i1n4gWbw6j4410Wd5JEUvbpAl75YX9y1ojhRGj7TmMEsc/Mp5rX/am8ZaVpHxRtNSgj8OSa/qQS3i025u5BeWDBkkBlBEiQhN5IQMpG3A3kgjyHwH498Maz4gutW8d6N4lFnY63ZB71JJ5reKMSuHi/dFWiifbIf42BjfBJGa9z+JfxE0/4h/DSx0Dwdofghjq0119hurXR2trie2EjIsody1xFuYMvmvxmTgEdNK9KNKd3F2fVLQuUlH4keVwa94V0z4iS6r4v0m40LxhHdG+D/2hI1re7kKgxuI8qTvLh2ZyQxAxgGu5+IngDTdV+Eem6fcXnhDRfC13qLXWn6i2pQX1/ZWsjrNJLBIYkuT++GdxRm2yNneORT8KfAC2+Inhm9tIdF8X6x4naB2SaXV7WCLT0T90zQT7iHk3DJSVEBj43YBIh8C+L72x0rwuVtvEGpWKRHSZrHxFYQXUt8kUkkcUcVzFiWMhmkHJGwJ8xcbaipKrD3oyfu9PUwc9dVod948+IOo/EyLT9N8M+OjomtXek28N1JpGkzWl5q8p2sZBDsAKOCcmOQOvoRlT5B49s/CPgrRdK1i38Qa34o+Imn6mv2izuWUpZSsJNzIU+ZnLqpCKSULL8xLceseIPjJpsM2keIoIdStYk1CfStHuZdrWqTo0Q85vnBSFi8ZJiPLK5JUkg8Z4xvNF8ZeJbXxTH4Gm0pBdj+1dRd55opJ2k+aaNdpfbjkIigBg2G5oVVqXO1/w/mdc4KT5qWiR5zpWr+N9V8daV4m8Nv4gu5pvMG57Ka1lsblFcygOwAmOA0gBO7BPAOSeX+I3j228E+J7W713S9T1KzvYxLPdojLl5Mk3QZSQoyXAjcnKOd2MqB9HfEn9sC58E+N9S8MeHvEllr3h3xskdxPf6Zo8hvtNvYYTDgwZC28zoPmMYRivboT3vws0r4lX8Zs/DuneD9X8G6jozPqFzqE8UEWtzuxMa3Fq5SQFF4Kqo3Bl3Fs4r0aNJuSnKH6HTSw75b9zzv4qeJteh8P6Z4/+Guh6vovgjx9YRRa3pfiWC3i0y4kQgRMY22qVCk7ZDjcdjAgqAed/Y48Z6p4P8Zap4QufGUCR2kkixRW18Lm3k1DaxtbZUEM0QTzgFO9CmNxBG047Lxh8LZPH93bnx9P4YsJrK/S5OkeGo/tep6oAm5Q86oXCx4ULGAqg9ztFek/tAftP6JqXinTL7QvCOpSeHPB1wZI4NH0JbK6W5lie2hkMbcZVmcYcMcSk9emNSUE1Rqxvf8Pn1IdKz5aux4v8Xv2uvDT694i8ceF57jR/iJpNpBHdQC2lup9QuiBFLLPMHQRw7GwpiyGKgnAYCsaL9o/Q/G3hLTdC8cXNrcS+GraKS2uvLe1Gm35EaO+yOQrMpAIJO3OSSpI54T9ujwZqHhfTtMis/A8dh41HlWbz6PsZby2eNpEM9vE3ySsEDYCgKE6AYz5b8NP2MviH4m8A2mvX+ipZ+GrlJp/7UF9bvGYYY/MkQ7nCo+0EqJHQkqw7VusuoOjzqVu3f0OWrFRl7r0Pem+NXgnxt8MpfCc+t61p/iuWLbp18WNrp9pLC7HdIgfP78jOXUBcr15auc+AF3efDT4928HibWdJ1i9maJY/L0036bZVz9oVvlEbxnYysqnc2ztyPILLTbDxdodjLoyagL60Jt7zUNRQEXJZf3SYG5CCFJHOeDjd0rq/2bPFuneB9f1vUfEGsaLdCe1ubOJUSWa7tJyDFG4UqMhd24AsoyFzjGAqWBVKlKnFafimRyS6Huf7XGvizsdH0DwvrF74O8K6VBeNp93qmg41Jr5HZ7h2ulZy8jthPMRVGCMgEMR5Hrmta5L4nl8VaidfubdrafS0xqDXPmzPASu/HzPiQpJtPDBAQMGvU/j/AODvF2hPpWn+KL3V/G+ua1aCHSrt4Ee7jikCLChWIlCeQ7Mx5LjJOCD5re/syXLaz4ctLC1uILPSU83U7gxtKFMbtGJCwDDBBj4KrjHOeg6MNRi6N73sdqwvuKS3Nnwzpek6BFoGu6teXVxqjSLYS29qIZRp0WyExsYeGyXZlY/MWZScHkHR+JXi7wZ8TdYdJ9TTSrXTAlvZjSyEPksjvsYOQGYSsinH3skjIBJw/jJ4JbwPZxW+sXWnajeW7x3tlfWdy6zxWgZhvljcEEhsgCJlGY2OCdij5xuLvWPDPiua7vZLiyt1lEhhcPGZYyWbO1sMVyDjcM1ccC6mqZjVhNytse2eP7xfF3jTS/CxUXlv4Ria51DbJFtvdrDylG1iNzggnBPUkhcEjq7r4Yw+KfBX2izthot4AJEuJ9qiNGkRoWGdu5icqBg5XuACDw3w68Owad8MG1a5vbqw1jUtQMdwiiWCco6BUj3EYPyFiQuDh+4rqfHXj+08IXFhplxfGO1tomSH7PcySSJLETtj3Zwh2hV2nBYFTkHcRlJNz9lSWxz1ajuoQ1a6kFt8JrV4AzaxFqF9aTQwQ5kNv+9kjZ0DRqV+XA3MdxA5XgnJuX/gyex04QIDKbeZUvZRbARKZFQeWn35CQCMYyDleMDNcz4P+K9l481bU75J9QtJLjyTCEw4DttDKwx93YzIhYHOzJBwa77UL28Ph5rSytY9S07VLlrmO3aYx3K3QC4CKW28q7Jjd8wZgQCOEo1Vf2mxKqvaSOJ1+00rTfEd3qWh309nDZsou282cRrCkg4ErbWdzuDZ/i2A46iqubzxj8UdBv8ATLD+yoGhaSK0i85DKgDDbG7KxbOVJyGHzHcFrtn+EL+NfD7jSNjpp0uY7a5dpiglX5UjAH7w4R2BK/MQPlBwBYu/hPPJoOm3E99Lb6joUrLc6faB0e33cRncUyvXBAJySOM4rVK75uvmdVKj7S6W5zGh+B/EcmpaXpMlsum6JdwTzvJqErJFbiDJmjyUCnB24VM5OzIyGUP8deKrXStQ0PRn1fTdP8QWl1FHa6vPOIhG+5XQ7QCsCqWUBgBtySfl5roNC8cw/EbRrXTmvr20W81SC1v7ZrvYZEklcIsrEFmGSm5goBMpyOQR7TpH/BNnTPir4pOla9aTR6DawyRs1sIY2iYFHjUzH53HuMn5sYwWatMPD3rzVkd2Go1pax0aPqf4Jf8ABWrwl48/Ya+3/tFeM7C8vL7TLrSU0SxtlutV1yZWaMTeVGNqKAFO9wse4Zzxz+anhD41/D2yl8d+DyJ9M8MeKBPf2V1bqLmXSnRGMAcKTI+WVVbB+Tk89/qLVv8Agm6PDfhtNH8Mw6TcxZmNzPPavcStCEwiDlixwqknZhcZweMeFfHPQdA/ZknF9cx6ff3dgTFb2cdgFuLrbwZJJCB5aAlsMq5b5e+ajDYCnSm/Z3bk7vXQ9XE4jEz5b6JdjxP9n79pbxJ8PvEV3d+Gr51k02Nri6kI2jyjlGzkqwyHwApJyw6V7t4d+MOtxaVqVzrE3iPTNP1KTZpcmm69eF085z5qO8ThlVsRJ8xKsE5y1fHfiP4u+IPiV43vr7TLHStHuNSZvNisoUijRWByGeQnqOSSwz1PQYl8OeO/FmjaYl5J8QNL01bZyBaM0t1MQONyxrG0bDA4y2K9hZZTnJVEtTgqVZNp32+4/U39qPxZdaD+wH488N6bdvHYpoKw3SW8wWK5VGhb5gOpwF6YPIOcAV3cM+meHvCXg1o7i/vp9a0SF3kgtfM+zMIlLiYhmCr1wzlQeBg9vzE8Uf8ABRjxNq3wt1jwpezadr0PiGzawurt9AXT54k27FKvHKA/BOcpnjPJrsfEv/BR26kXT/DWvWetPpvh+GK1W3sVX7NeoqAoJwWBkUjB2nA45FVDBz9ooR7M7JVmqTktdUfXnxH+IGlfEjVhp/hya91C+un+zm/nuJI9G04ZiB3yRjMkmRwEYYAALJ1Ot4V+Fll4R1Sx8QeJn1DxZ4rWBYDrWpyzXJRArDYhkyIVHBAHI5y7V4R+yZ+1j4x+MFkbzS9B1G5iR5IlW00xZUtgpCqiAgRhdpzkYwdw7V7hrPiT4n6baySXPhXxi6TIQWt9IjkZgcd0JxjqCDkHpzzTjUgvdckvUipTkmrq6Z6JFolt44tpEl06XVdPWcTQ3cb+YYCM+YyhTlV2k5wegzUGreB9K1m0lurXyo7zTy1mZ5S4SQbyclVIJ+VmweD8xwMcV85337Svj7QNYubG18KfFczNL84h0MxhTjqWYqAMd2OPxplx8cPGdteXv2v4afF+eS9XDva2MMzPIcbWkEUpI/rWywq+PmX3kqu/gUbH1Bo/hJ7KysbSwuUmujdCW9R1by5uMMASAUBPOSMc8jOa3tH0lrWWe4ggks44Y5oZYXw3nBjkOSVz8renDAnj08g/Zw+KZ8cfC6WfWNP8SaLexX/lW1tqFl9ll8v5S7Shm+UoVPzKSCCAQCK9f0mOC/uXuWEF1b6azBRcXbKPMIK9Y87dp4OfbqODzzSu0aJzVnLYi8T+CX8QW91aq1npLzysJbq2jIePA7kspCt/wHB556V5Kn7K0+teMZEn1rUhB55ka6DJMHXevVV2sjKxJBPHXpyG+h4LeCa4s7Ke50rTo55JAss7SBZo1BKjhTleNvCsCQvTpWRc6nZ+H1cw2ksC38rTecIOp2KrK78MFxsyp4yvQViqRsqyIvAXw2OhapLOdSv7q+Z9xknZT5e0PhtwHLElcEhj2z6M8YeGJdW1mO+vb6O9nkT/AFskSSTNITjiM43Z5BA2/fGB8tOstWs2hS7tpltYWJKCFBsXsSfmyDkZBwefqKszSW0cto0kayqk+4DyQWzjcWA6MeMn1p+w6g6q6mKdNbwnbvdw6fapHGwK2USG1LqgGZDuUkOQTkbjkAgYxXzN/wAFJvjH8Yfg5a2l/wDCuw8c6HpMmnzHVtWsbtHciQpvRxCWdU2qow2FGMjua+rtRuGt76KeRbyKKQiREgzJLA20lTyMhSV7DI5HSn33iSO90mGO2RroTBVlkURLKkZJYuAxww24JAz94j2rejpNN9DOq1JWPzI+Bv8AwVejuPD1x4d+KHh9fEVrewmCW4tAsDTAqFJmtj+7lBAGcbDxnrzXB/Fj9ibSfjBb6/4o+CEuoeJ9A0SNLnUtMe1kWfSg+7hHYnzsBGbYpLgED5sZP6KfHL9gH4UftC2LrrHhcWeqJGSmqaJALa+kkIwGkIBR8nn5lOa3v2ePhNpv7M3w5bw54Qs7FdKLA/ab13W7upmOG887MsecZAGzAAziul4txu4r5dGc/wBVvHVn4U3NldaJcOqho3Qncp6jBIIx2OeMdRirekeJkDCORTHjqSa/Xr9pj/gnz4N/ai0u4v8AUIbXwx4wdMrqVkUkjlkBO0TKqKHBHVtu/pyTxX5s/tGfsMfED9nW/uP7b0SefTYTkapZRvPYsC20ZkA+UklRhwrZI45rrpzpV9tH2MXGpRd73RxVldpNh4iFdRjOSM16R4H/AGofFngfQ57C01O5iS5Ai8yNgsm3oQCB6cZ68mvDIbm400kDMkXPQcD/ABrrfhn4/sPD+vR311EtybVCUiOMF+gJz2B5rz8XllOraM4przV0ehhszq0pfu3Z/ifc37F3jP4a/BfToPFnjInxf4/v3E+n6S7YtrCMHiWZyGy5YfdGGx354+t7L9rg+JrcX99fK1zckuw2qyoCeFX5ThQOAK/GPUPFF1eeJJ9Qe5LTyuWZ4uF/D044rtND/aW1/S9NjgW5kdY+AT1r5biDIMRi1Gnh5cij20X4H1uTcRRwyf1lc9++tj2Hxd8XdG0/4feHLbUPEtxqN5ZIYZtOsrfy0tbVjkybmUhyQF5cbsgdABi78LToniXUrr/hG4dStbW2mbVLePULoQCGZnUJHHFjbuUIFMu4kBvlXg46nR/glYra2+pR3LW3hiPUYtM1u2ubSVptIZgWiglCAI7gRnkdWZcAjGequf2XbXRvi/p8CXy6F4glu4LK70pXSW61CZ5gVmiWNxGiMfLcZ27c5IAIztCnGNK8U0z83dG8OaSsbmlaz4ci8fajq+t6NpPiHWte0aPTpdBGnPJJCflDXE++NQ0jSAqu1cKrD95wTXP/AAk8CeBPh9ZQaT8TIL6815buCz0d77X2WDT1cx7VijRvNiUOWBY/u8kfMSvHu3xw/wCCfGs+EvAIHi34nfCD4eaH9sERtILnfrN6VOJCbjEeWXLABepYEnaOcr9lfxv8Exo1nc/EbSvDm3RHm0gfa4N8l5bQXDwQuVL4fO4MysHJO5uQDm6eHqzglO6T9CpUnOEVJWufPeufEDxP4q13UtA1jxJbeHkkuBbTWvkzX08UsfyIhjfcZy4X5RyvzqcnadviPhf4q+LPBviK9tr6a+sbaaaKzu7GO1kS+McbeareVlTtZm+ZcgNvxgqBX6I/Eb9qb4JeAbq61LwP8P5Z3a1kFusmlxw2ls6r8s/7wn7oQAAKoPOQ3Svlz9l6SK40/wAWfFTxGpFhcw30l3O1k1xNbmUBkhifICXBCoQzRlNiNggfd6I06dNNOKt59wxOGjTUb6o9r/Zx/aO0LUvDmsaN4MLXE13iXTLOaIxTxko0sqTSSlYTbxF5GCAHA2qARzUF38Xfhf8AFn4OF/D62PhDXPAwjm1rVry0jEKTzKPNnghO4kGREKbEGCyHjk182v8AHH4gfEux10+HLWdtF8N37ape3kFgLC4tIyHXy8KzRpkGbICncQ3bp47e/EXXdF8YahrV9L/wnF/cvHC2ufvJIBmNWaLLLHl1yAckj5D8rDmvP/sS8pQk9d7XucDo6n058ZrPXfAHhGFPC3i0eIrvXtNtra7tEu7aC1UvkOXjd+CMINx2kbvmJJ49E1n49+KfD/7Kb2t/oc1x4++0rLbXeiwxS22oQI2Vu90R2rtfqMFdyn+J8V4n8OfilpvwXi01vEHhLSPGFh440N4bRtct1N5aqnAjQZEaIG2lXAAYAHhhg8xH4q8XeG7rUPC3hjT9N0fQUIE8K6rHJJzwSzKERhnZ8rnIZa2o4FcvJJXs+vU66VKM5O+3Y9u+GnxF1r9prXV8N/Em41/w/wCK9eW4jsbi2hTSbSORShVfljXzmljBX96wUhcAgkV0Xwu+G6/DrwBB4f0/wheeJXsbOZxdX19HDbzbpDsZVc4AJBA25U7OGyRXoP7LXwj8N+JPBo0zWbG21NmMMd1LqJS4SeRmOVlhZQwABfJB+UN78+teI/Cfh7wnr9rEul2tteaRCk1jLpySSXKHAxGmzJXG1WIkKA8AEldtdbaT0enboj3KGGS95M+Vtf8AE/iXUfEV7psPh2HS3t7JruBbA2873kykEQ3fks5QMgPlEspLKeeCK4P4aftSeNv2aPDvjrQNS07wxqWo6de23iw3msOQRI0JlhgjjJU5ErbtpYEFWwCC1fY2q2PhTwx4xvtYuNE1yKW5LteTX06C4B4URwxsVBAYklf9rvXinhf4AeFPFnxB8R+JNXSy8UnxJcxanaCTUA01jLCCsYK7UGxUbOGJGSFbleVy0JJuqr2DEYeFSaTPhrWf2tfiHpPiO/fU4Iv7X1KR79rme28q6RppjM7hxhipJIBJJCnCkcY6L4S/tRaL4r1yw8I+Lbax8I+GdTPl6ld6cJtksn/LOa5Cv+928g57tvOcEH7u+MX7EfhnX7C08YP4ftrfxVaxiOcx7JYZoPL2kTxyLJG48vIJ27uQV+bp4j46/wCCeHhbxB4et9WutUtYblJpXubfSrSOB5VCMu9EIVVCSqu1CfmUnLgmtYywk7tRsjgqZZUV2leK2OK1XQtF8C/BbXfCV74o8M2Q8Kzv4n0bVIblJE1aJ9sMtsBG5JkDCJ0kKkkc7Rk14zrHiIJolt4g0PxE99bm7On6mxULMhlXzA+0ryrAyrux96Pn7wr1z4yfA34YaP4O0dPBem62dUFn/Z97PfI6yeeGKzTSW4DeW7F3CAuFwq7WYAmtL4af8E79N+Kemafczwal4f0y2kZtSa3Zh50WeVySwDLlsNhuMA+tXh6VOEea9297nPHAVWm7Hu3wc+MXij4wfDOz1HxJ4z0W607TIDc3H9nabGt3cRhvJKXLEqsYKlW4xnIHTis+98Ly+NdTu/Dnhayk0rQrfyo7rU72V7tbOMRCRHUIyee67tpKs3zbsjqTufsS/AXwnJ4N8U+ENKv9fvbTTtR3GyvL+eOC9jeIAApFIqN8yuCcKCoAIPFeT/sw/GOw8PaZq8VhappMqXbwS2Cjy47dQ7FY1XqMZxg9wa8fE1J0IylDXVLy1PoMvy6NVRpN2Tvc0PGPwx8ZfDzU7W8stNtfEthY36zqfOEjrGEMgeQscKnmLuKBUXcN24ZIHg/7R+jQS6xpunRIkd7pBmv9ZiMRkFqrzARh5sZfe7naB90Y5Ymvtj4d/FSyR3dVubzUrpxCHVBIChAPTvgkY+oPQ1H4w+BOj+Kk1S90qeDSvEGv3EN3qTCA3iXzQkFVaM4KgDK4DYbuCCaqGOhQlF1eunkVLh6M+aVJ3a6HwV8UfG97qnjSZ9Q1Sa41PxC6Xl8/+ptrGZmkRo2/dgMPL2EFcbeFPINXb/4V694m0azs1n+1nSzKsN5DePPDdSK0ZH2cKhyzBiCAWwRX0h8Q/wDgmZaCM+KbXxVdTQRK1xeyX0cSC0hKkyMGB4CFgNpXC/NjJGD2v7Ovwm0T4ZaNe6pdRazc2epWbXnh28NytpbtIzPHCkcRk8yWbeUkWRWOyMszRkDj06+LjFKdJXfoeDPBzhNxqq1j5U8A29t4Te60XTr/AFe7v7WdRJcS2Rk0+xkJC78rl+CVXBB55AHzCu0+CFhJ4+kvBrwuobTTreU6hqnmJBGW8wlJVkJBDgxHaV4IDAYzmu+0n4R6xc+MxGseleGfCBu2SW4ublnm1C5R9zS3DO4BbaGwSoUgYCgfNW58PfBHhPxP401DTdMfSEuL3yby/jtHa3t3e3bORGzOfnDfxAnLZDEMSMXL2iu1qZKhZp2ve1jD+FnwymtvEutahoepalq/h61V1S3mlUyXReNcNGQDEAj79zbgUwvTOD9FfDn9krw5dQ3d3qk0lvrUtvFfG6jDC6iZSHDl2JVlDBeAuOOR3pfhx8K/C3wy8QO114c0e3u44CFu5ZDPZz9Sdzu5Y4HGxhyqDnHFd7qfxETVtUMNpdwxQBUjXbASrMSCPLO4D5flJDbsHsMHDdFOXMexRwqpz5meQ6T+zfe+HviFpmp3Gg6P4g07RU32bWkK2d3lzuzMny+YcD5eSAGKgV9SeHdbtNHs5Jb+wMk1xAWcTyNiNgpwRtz0znBHOAOoxWL4X0KOTS4beW6hJFv+7kwkb3GQCcEE5YqxP1B4r0G10tbbw7DLLZx/ZZt0nmyvGwuRvVGjzweAowGGPnz3IrZScUVGkrtnGzImiaasSOkdiAUjiT549nU5bH7vJJ4wTzXw837Gusftr/GzVdR1u+uNN0J3We6aL97KyPuaKGJm6YQE7iMAAcZavff+CmPxq1T4MfsceMH0iFLGfVYU0xLmNsyRxyyBGKkY2v5e/DDA6Yp3/BNf4leHdb/Zb8O32sxtZaxBpEEUtw92IY1SOMIrupIyDEitzwPm54pSUlaa6uwNU2+R7pXMzwv/AMEfvg/oPhsyXngnVNUQRAh7vUZ5PLBYDdhHCqc454xmub+JH7FPwF+E97BounfDW28SeM9QYPYaPFdSyyTIGILyM7lYYlI5duCOBlq+itb+J/iP4ypLp3w0SPTfD5ylz4s1BA0G1VO8WSEj7RJ/00wIhj+PGD5NZfHL4W/B74iyeAvC2vaZ4h8c6zP9ou7mfU4lmvLgKAxuLlictnoiA43YVK3p1pq7bHUhFPlaMXwZ/wAE5PCHgjwH4l1PV9O8Ly+ItW0i4H2W00kPZaeuxhHHbryflLDMj5dmH8PSpv2ONN8G3v7MPgvWNZh8O6KlpoiLquozpFbDEOYpGkc8MzYCkn5jkCvc9F8cTa9Pb6NqenNFfQQ+bcX6w5tYiqqQqyMATuV+Bt6qcgGvzF/bJ8H6npn7I1zdW+oBdI8MeMtT8O3tk7bPMQXrTW7gqBuKknI/uvnsKyknUktWrmsIqNGVl2Z+kvw5/bi/Zr+Ffh/TfD3gTVPBs0l3dLa2Wj6PgmSSRyXZ2C4XLOxZieS/UY49t8Ow6L4vK6ppGoaFatIS93bR6mkrM45KmJTgEAjjjH51+Bvwy+PWl6F8NNS8O3/gLwlrst7E0un3q2my500jexRZUKvligPLH5SOOTX1H+x1+0vJoPiKy1HU11PTdLCPu/tSeMTWgxneGyDIVB5DfPj1rzsXkrScqbbaeutwo4v7M+mx+pn7QP7KfhD9oP4byWXimxvI7MEXSz6PqstqyOB8rEwFtwA52vkA9q8/0H4Q+FfhB8NbbRvD9hfXNhGZS17f3rTyxuTghyPnIXt8wAAHFT/BP4vaZ8SfhvI2g+JQ0rytbxXzReZbbuDueLIzwxGMgEiul+LdlcfD/TGNmIpRIoYXUkAMCZXkPk8ZPKn+Ecc14ko4mLUJNo9GEqbXM7aHzr45ubiz1S/iNvHO4bdCzzNHFfIf7kT5X5eMseSPTpUFhp9jrVkt3FGdBvr2VZFlTdC4AwhOW+U5xzgYJycVa+JWrW+p+BYNSurizfVoZPNtJ7SSNmJU7iGIYFlBwMAgAnoar+A/jNZ/GCxuIZo5orzyvOlEmHhkcHkYJyTu4YgcZHPr9RgJvltPc83FThN+6dHqGoalDcI1jeXGpW1lDtEVw7vv4JKqQuFGSO2DzSaZ4mufEt5FpbrHafZgZHsJj5TMMqGbdj5gpIPyttIwRyeGaXoOowz3Enh67t7ezsVC6hp11OWWB9pcOjEFhlWA5yDwARya09X8Aaf4qW1m1a3huzY3Pm2586U4kJViUfgLxkcdP7xFd7kuiOX2Zif8I1ZyazcWVxp8dg3zyBrW6aODHJKbuFPRTjPJ71maD4BvtOzcaJrcFkWi/fWupxySFG4w/DAqwDKfvEFTivQb7wFaMNORIYrm1upBJMl3M8yxDbkR4MhABYEgkkkgeprnoNHTSviJeraXcCu4UvbwzIsEWSSrFMGRflAG5QQRgAcUuZjmtEjjRqfjjVppilnY20VpCZpr2KYMQAMGNo5Sko5IDCNZB33BcmrXhjXdUv8AS41Tw/f2M86ReVF5sM6BnQD7sbkBd2ORn3A611ks9vocklzqeoIDNOAZHJRlwAow5wNpJxjAzWbrI0q+vp4rOw1mCGOJrWKKFxbW2So2kDBAJKEhsc8g8Zpt2MiXw/8AEKHSrmSztb4y3Num6WKa1khRAxAXDsNpGQwypYjGcYrRh+I1x4psFVVjNjcMI7hSwkaEIeWR2UEkMcgFRyvXtXEQfDWPXNEs21O41FpbKUXFvIbxnlss/eUvGVLLgrkMpBww75r0O51C3vNLhTTZ7zUo0ZvkjWN/LnC5ywdhgNzgb1ORzzWikkrWGm0U/wDhI54NRdraOO+3xpEFEUcb3BUYDBsKCSuBgLz6141+114c8ea/4TkvvBF5YSQSI9trGk32nwi3lhCl2kZ5FDZXgAcjK/7Ir1WTUdKs7KfTdXSC20zUzFeeVceWrpOjKVLbzgASFSyhxlSARg88n8U/hPo/xe8MnSprSe4mvZi5WwleEyLtUbsxncwO0AhhtwB1JrODlGSkipSTVmfnB8Tv2Sbfxq76roVvaaXBDdmG8MEnm26oVVlkUB2bOHBK4AGR07eN/ED9mXxJ4I1G4l+wXR01XcW18seYrlQGIKspKklVPGSea/T64/4Ik/GbxbY2svhrULJdUtTFLBbalc/YzdAyGQ73chmDFnIPlhhwM4rM+Inwm8Tfsozr4P1/w9rkl/rccsfKF4y6YJ2MoYPGTIygtIGHB44FaRxOKoxXMuaJ5ipyUtz8l/t1zZAo22VB3HTFXLLXIvJw6uGBxX2l8S/2VfCfxC8RS3T6fLpFxeym4aW0OFukYnMgjAIB3AEjA25IJBPCeHv2I/hmbWVJI9du54ZSsrTXq27I2Adu3yz0BAz3OTXTHMMM97r5GvNVOZ+Cv7TI+Ga+IrbQbeSy0TXbZXm0TUriW8tvtajqTGMPu2bgWCsD/Fxmuh/Zi0e9+LvjPxb4zu9et9Iv4XN7IJ4p3e7uJnchYtrB1YEMysC21lX8fWPht+wnpHgzxbfP4nt9M8YWeq3kchtrCWaKKzkLS8Rx7suFyEBZuhJOMV6bJ/wTN8Gaf4203x34U1u+8Iz6TOsptLQiYNLnO4A7ioKiQH72egx1rz4V6LTk3udawlTn12PGB8CmnuVn8YeJdc1HU45vPhW9upUt25wxAG5i3IHMitgYKYOa0PhJ8K9V0DVdZstNgstL028uftsAntJvMikIbKRMwDqpGdpO0LknO0gV9Xy6PqV1rcgMkkf2RlDNJgPvUlgwIbPOPunJA47Vh+InSOWXT00Kz1O1luFa5KMWBDYGTyQSBnORzjHqTwvEP7zvjh2tzx6++FmpRaZPZyXD3emXdrM0i3k4kZpypxIqKhAAZjkENzyDXHp8KfF3gSxuvDsUOj6N4A1LSFtdd1CacxvDtxg4yH3PHuTgbSZATkgV9J23gWO31JY7K2jgtrlz9pa0QRlRkIGXaoKAY6ZJwM4rpdV8L+H7XV9LtL6CLUbyeRpIsW810DKikCV2KbFOOA0pGCwI+7Wcq3MlGWqCphoSjynyP8Pf2btX+Evi/TvEfwvn0/XoblfsupaTcW4mT7FMpVpNzKGZAdxAaNQCWwSDxnfHL4LapLr198Pddv5LTw3awxy6Em2FpdSZQse6WSIbo0LblEbrhtiYY4BP33/ZMGnyyXlnosRu7iHa80UKk7N2cHkEtl2P51iTfA3wrLq0F1J4etbe+1O7b7RdIqb7mZopGeQkjccIGzk5AHsBWkZWlzPfuZTwUJSckrHyV8IfgBN4X8K6Kms+EbzUrrRL4XkcriK4utKDeUrxzhwDMAEBAVhvUJt3Anb7v4w+D9trmi2tze+A7SW7WZxZ3elwQRS3W5jxPI20qzAF8HOCT0YgV79ffDnRotYS7kwEhUBoyG8pvl4YBiec/McDJPJ5o1TwDpXiaKyubxRO9mBc20khZZLV1yBIuMbWAYgN6E1Ld3culho09Ujwv4S/BXWPDutu0015aWF6S9xZySFXjGwFXXqrnkZYJuOPmJxx6/YeGbe0MiRJse/i8u5llcXci4csrBj0wQfl6AflXUXjWsdtJBF5IDRDYzbht6Y+6RnBA4BHTrTrEzf2JCbi5jluUdTvaLZ845z1JwTnAJP40OKWx0Kd1Y8h+I//AAT6tJ9ClnuvFGu6nb63It8JIdR8qOGWT5jHsXaFU+XgJjAJPrWPpH/BPDTri50q5mSXywoM8ELERw7VJUbXOWyyqSMfxcEHJb27U9ZMHlStcxRPI6QER7Q0g3ffO7BIGeBx34rTGlXtzYTXsc72l1dFXeR9u59owrZ5wOMd+nQ1b+GxLim7lTSPhlD4b0q3tre0jtrWzQmO3hhV/KTAYDB6E5JxXjviDwBZweI08LeGNKgtdRYg3d1DCsVrZoVAaaViSC535AHzFly2B8x9tu4wy3VsizSSXMbCWdkEaQvg4Uc/PggYPU9eMVxKaVa6Z4fGpi8m8PXEJkkdsoU3qxALqR5cmevTGD1rjpO8m+xq3eKUjzz4gfs3aFpGh2enTu1toUEENvcXc8nm+TEmIywjYgu2Pm7ljnGTWX4P+G8N5p+r6HYapdPp9/FNFbqzJCyRMCcKgyCGwCw5ABxkEc7nxT8RP4l8PkC31BmueZCzb4SGYYZTGw2A+hAPIHPFY3wQ8EXPw31F9R1mKLQtOuZUUzS2TpDfKA2EUtwzBe3PA7V0ybcbsy91e73Nn4QfAO5+Afg3Wrme7hhu9SvWnWO2kLquPmVstzycA8DG7HQV+XH7SPxO0LRf2svF83hhNTtNOvr4G6huhGskdzjExUozKVMgkYEH+IHsM/tcfgb4B/a68Kix8Rtr+q+GLArdXkFveHT0lkReLeRom3sjb2yu4Fsdq5f9qz/ghl8Hv2xvB1jb/DPQNL+FvirRLWSLTZ7OMrZ6i2WZY7peWflSDLkuu8dRxXNHMcLSqKjW3lsdUMBifZ+1o7R3Phz9k2xtvHOl28raibSBGUBIRh5iQM4/ugDABGcbVHavsD4SeIbbwa407TIo7GydVwI1KtMEPQnqR0Jyf61+b9v4U8cfsPfFvUPBHjjTrvQtW0acW7xyghSu47ZEbo8TcsrrwwFfWHwk+NUerGCcSqohX5A3JYZIJ68HJOM14mYxqU5Sja6ez7HuYF+1hGa3W6PbfiZ4OR9dktLrT4fEHhDXds13ZzxrLAJQc79r8Zx94d8ZrzT4i/CXwr4E1LRb+aSfW20uaN4NCsNPt2EFt5UkYjTJGF2MOhZjsHoMe3/Dj44adrnhVNIu7eSQ3LMsaqm6WNhwXwTgDBHJPcelcp8SvhvqPiaKz+x60Ps+mXIk8kTeZbgrkhZVjY5BJ4ycDninkuImv3FV+6tn5nNm2Gg4+2jv1OUi+H2k/EvVlu7jTZINWWMW0U9zEu1HkTYxWFm2bwikZweduMEENT+G37P/AIR/Z706Qw21jc6rqPmHUtQvPL+0yPJyUBAVNp4yiqRgKcZIr0Z/BlrPFI0jSNNIxRbiKYxiMcnepChiflBwePemyeF31JLS11N1misctDmGOEr85bI2jLMDtGWY+mRX1EGfPSgtLrY4i88IL41tb+KRpbCJ5FZngMYjtisJ/dbclgpDAnOBhscg5F/4MeBHuLYWsqW1tEJSsBLMzFQu4suQS3GCRxjJAOFrf+Hvwji8H+I7+5tbm5D61Lh1WUkXGWB2OpDbznPGQNoAwwVcdRZ2zeFNFWSdWs4LLdJI6QhfLzuI3KoOOTngd+lNzfQasVtV1jwn8MdDutc0208RXISXffW1pYSTXE0uRFIY7fAIQAKRjaNuSOTitXwt4y0bxtpR1HQrS7W3lYRKLvTJtOld127gVmVWB3Ff97HFZnxB8eaF4H0ttf1/VLDSLK2cEzSSiM4IJXCnJ/4CASSVAU5xXzp8aPjp4n+JtxG8XizTPhD4HumMf9oahIbbXtUhwgdoIWUmNTu4Y4bHJGGFbQpSmtrGVSfKxv8AwVG8b+HvHvwJ1L4e2Wppc+JdRubIJYwuWW1mE6ZM7f6uEY3YDEEkjANfIN/+3f4N+BGhWHh3TPDa+N7vQLWKyVLy5aLSZmjJKtLEuDcbGZyobCZYnmsb9q/9oWz+KY0z4ZfDzTZR4W0e8WCF/KV9R1u6kcIbiaQcyzHcQCfu5xzya9p/Z4/4ImRSXX9pfEfWpJSX8/8AsjSvmcKWyVlmOGLY7R5GehPNdcKVOMV7V7HO5VJt8h4TqH7Vv7R3/BQnxND4V0K/1Q2ki4Gl6Iv2K1ji7iRwR8gH998Y4r6x/Y2/4I7aN8Kr/T/EHjG6t/E/iW0uYZWsI/MSzsHGHDE7SZXB24DYX5jxkZP2F8KvhL4P+BeiW2leG9M03R9FjUQyWkZFsly+8jcJCBI0hQ/xEkHOCOlddqlxbz2cz21kxUOsarESC3OM5Geg55OcrwKzrYq/uwVkXSwyT527sw7yZQTuuXtgqF5YQA7KOhJz94kcDBxX5f8A7Wv7Q3gvTvDHxa8N3Hhy88SQ6z4xbUNNE3n6fFaTPboTI6NiXhy5VcYbqcDFfqTc2csU0Uz24nuAWtpXuN8bwMB/CEAz1IySM8etfMPiP4SaDqv7dHirQdT0fTLrTfGnguDVLtGtEZZ5orqSF5ySOHwQS4AIOD6muWnJKab2R1yd4Sj3PzV+Df7dGt/Cv4F618N49M8NrY6uGRdVlsFfUrVHKlo45+qg7eO4DHBry99ZZZ3aW5mlMZYoVORk7iTjoMk4z719G/H7/gkt8Q/h74pvotAt9N8TaPHcEW89pexrMIjgoXSTac4ODtz096+c/iT8JPEfwK8XXGj+JNOuNLvbYKzxyEMpBAwysOGGR1BIyCO1e5CFGTbp7s8OUakVaatY+xf2Rf8Ago7J8KPD0mmy6xFptnNclgoVVuZAx5X5gQV+XjuM167qP/BWGw8SahH4Yk8TeI1sdQRiZGQL5AZgEZGXlgOcqDz+lfmLaXDSzlFjWRZAqgcjdg8fWoX0+4tb43UeLco3ygNjYc8j2+lY1MqpTlzNalwxE4q1z9B/id4mvvhzJNJpd5canZbEaaS82gMB0dAeVOT+pzWj+wV8VY9b8QLepqQLjUL1JNKUCe6uGEDN5jEfMcADao4JUjHAz8ER/FTX4L23mOpSTS220KZJC67R/CV79a+r/wDgmV4U8cfE/wCOMXiePw/C+iWDTb75ofs1qblkwFVh9+Q5I6EAnJ9DNTD8iYUal3ofo54H8NX0dwl5Hex3Fjqtq0bb0fMbB8sNrEsg2tH2wTnG4Djat7sxSvD9nuXkkXzFYuVVcYHIBVWOD6Z9M0mmw3cwu47izEgj+VU3jDDsT0AGB05APAx0rd0nQrfXLa4t5LiHSblFMkXmnbFJHt+bLjJzuwACuDxzXG7dDvs2lY5XR/E+n6tdTkWGpWyQv9nZGiZVYg8MZACOTnBbBHSrOrW0WtzSPcIY0D+THIiFZYY+D98Nkj5icKMexrX8F+H9YvbjUJbLTbu/mhV5blkUOkUa/KzgAYwMgkqMgDJNZvh2/N/ezW2qzW9krypDj5iu7OQRgcHAxub25ojFt2Qn7qbMPxLpST6Gv2W7u9QtrFs3MU9uJikYA2iPby+SehHGMjINdd8OfH3iKfwp4m03w1o41nwz4gkRChtftksZVRtkDqiBTnIwCcYHAIJPK61+3h8G/gR41s9A0DT3+Jvi5SII7HT2W7dJAxG15GPlxqpPX5iuORgV7Uf+Cmf7Qc1lbr4d8C/BzweqwhLdNUvrm+nKjjjyAq8ZwfmPNbSw7X8R2OeFa/wo8l1X4JX3hm4t49X0fWAWUyFJVmWNhg87WwpHJ9ccVXvdUstPSSGV5IXutmWVTkScYLDGBk4OTgDnkmpPiF/wXO+O3w++Ktn4F8Xw/CHXb/xFH/xL4LLT7hI4rhm2xQymSQgCRsIDwVzk8Zrh9f8A26PB/wAT0u7fXvAN98JfiLFbG6FimG0/W1HzYt2wpSU4O1GBVuVyDwdfqr5Vyvcl1vefMem/DTwZN8YPG1vpFnItwbh3iaV0ZoYY+MswPGAO3PtX1Xf+Nvgl/wAE9LSygms7jxP4714H7LZ6baxm7unCjclvEuBBF1JPyr1JbPFfll4i/wCCnOo/s6eFpL3w/JYmW7gdYLdE+YybuJX5y2AcEZIJAHAzXlH7Nv8AwVo8a/s/eHvFviCxisrn4jeM9TV73xFqlp9pvUskTatrbBjtt8MXYsPVBj5a9Gngvcs17xy1MUnPTY+yP2wf28/iloekarrul6xovwZ0yG42/wBmWk8dzqVwHaQq7XEyuOGBLeSqjoN5zXx3pf8AwUa8TfHfxLe22q+OdY1XVbgLKLySWVtP1BsKNk9q+UjOR8skQCjPKg/OK2m+Jv2hf2+fD2ratcWHiT4h6L4ckkvrz92t1dWbMvzMUGZGTYQMqpXCnHpXgvi34QweJNSkjtYzFc2pPmwBQJEbHoev8q1jhOVctTciVfmfMfo54V0nSr/wlpWp22j6ZJaXe2V4pUzHdvtOVV0A5JbkLnGAcYrhdT8D6dYardHUdObS5riTzVhjgnjUoQMN8gKtyCNwJBx7V8U/BT9pfxZ+zXq89peTzahoshLtZ3CbowTjcwxzGcdGXjOcg19heFP21/h74s0G3vZdV03Q5nUB7TU8R3KEDqTnDg9mXgjHToPLxWXqMu/3nVTxStqj6T0/4BaHouoR3SW2qzzMxcyzXkzmNhwWCGTYD8x4C4J5wDXW29rc6XpkNtbGOWzErOI8bDkrhmG3ndwvXtmo9Fd9QkDzeUpgZfLmUhiwIPIK5DHcBknAHSt6xsBd25kDhZDlG2ZJz7Y49+teDc9vmsea6/4STV75C7yW9oJkbeAxnmkB6dRgcke/510GgeB4La2nEAls2eRpIrhXCTFQuGiztyuS2CM9utdXp0USasiuTFHbxkuYmUtu4yCM9wTxV5dNhs7srK4CMu6MsSueSScHgHO45HrjpWcnrY1ir6o5A+A20qeeSRTJBaquJfIEkk6s2cEbclhu2jKnHqa6fwf4ZuJdPSe9EctwG37fIETx+ikAnDAcHpnrgVOs76Pew+VYzXTyYUDOBHkj5snjGOw61qy6odO06VpZfMjQlyHKqIFz7dhnjuc007CKes+GXeOIws6StIHkV1L7lxyOuRn9Kh1vwuuqy6XcQ3ckJs3ebMSDc5dCrLluwHPHdR6mrHn3WqNaz2sFo1s+YpTIrrMygkHqMAgj6Gm6REl9dkNGbWa0jzuCMsUakkfeKhS3QkelTOfYfKnuQ32nXFpbmaSBGRELoFAO9ueD2HGMd+BmqWnXl9rUcsV7pNxZxqMRhPmaUjpkBjtH1xWzZ60nhS1USAzXEkRdlT70zBuAFJJIPB6Greg6/wD8JG0QljubS4lBbY29JB/wEgEH/eAqU9btg46GVfaHf6dbRXKiCORnLRSABWB6FR07dduPf1qCa3i0uRjcuTHbxeZIrMAQg9MA9c9smul1M/Z7xYIZNPgkjA/fzPueQZJcHHpkc5xzzRJpzf2fIwvyY+oVCsYHTgEZwMZJzyc1qppMyMtlhm0uE29qiJG7N520xPIMcFsbSfTLYPHSuf8AH/xS8OfCTRba+8Sara6RZalL9m824lKorbS2wHB3DAc84AHet6bUgPsBiHnJNJlfJbcyHPLYzyOeo55rzH9on4AaF+1T8NNW8I6wssEN+rXFrLbhTJY3K4VJMHJc8EEZGVYg9apyV9RS2bRyXxM/4KYfDrR/D+lxeG9a0/xLqGpyPFHDavhIGU7d0pPIBzgAct24rhJP2h08aXDSatcTTY+YIMJAFIGMKOMZB7ZyDzX5sfGn4ReJP2PPjvd6BrsatcWUgZJYjuS5hydrp7HnjqvQgEc9t8MvjtcJq0by3LNBLIZ0dEBG8H5QzEZAHA4A6n6111MFaF6evW/Uwp4lfDU+R+hkl++uvMbK5NrfRMyRTxSkNHnnaQy4I7lSCCOPceAft+ftmePz8RvAWm+Mdb1a807S7W4VoRFHb2RkJjVTGsaqMhA+O+Ditj4T/EgXd088l7bvbJ5r7UlKszHn5+eSRg46Db3qn+17pfhv4teEbiBji9t0O5YvmEWDxz0XDKVz9BWWGrKnVUJq6Z1Yigp0nODs0fQv7Fn7QNzrPhrT9J0u/jaK4dJZD5xRz8gGWCkZUhgCD6mv07+A2mpoF3BHeTSXE0qiRBKvKkBQX9MnI5wCffrX81H7Lfx28Qfs9/FLT9FZBc2d1eskUvKM4IRcE5GMbAcZ+XNftX8Af261+IFvaaXpOoyxR6YVkuTMbcfakwo3SAc4OG6YXepDcg1eJyulUre1aXu7GGHzKpGiqcXa+57/AP8ABRT/AIJz+DP+CifwzurW7NppXi3TYGOj+IwoaWxk3A+Q5XBaFjkFTnB+ZcMM1+G3xT+Ffjv9hj4jXfgv4gaVd6PrVqd1v8++3vkJwskUgJWRCTweoPDYbiv3o+D/AMU/DzfDoeIZp1t7O7R/tKTTbTG4+VSExyWx1715b+3z8A/Bf/BSb9mvWPC8d1p//CW6HG154c1N2HmWVwB8qlsf6qQgK3qpz1UUsVgo1obBg8dKhJtPQ/JvwL8X59PvrKe5kiTT7dUnljZiFnj5LM5GPlODgfSvtr9l3xV8Rf29fC88fgPUtK+HHgHT3ZILlbOK41PV3AILRI+I449w6sCSO1fk94ou9V0bQLzwf4jS40nU9F1F7LVIZspKhjciSM/8D/Q5r6N/Y3/4KGXX7OviC2khkiSxhUIluEDLKo9B369vWvHnlSo03ON3J7HrVcweJcaa0ij62+InhDxL8CLy7j1G7PiHUYGVZJbi2SzubchwGyIgEYZwchQQCevU8wnxfl1dDaT3k1vdT52fZW8udQAcOq5OMMFIYDBI5rT+I/8AwVY+D/x1jF7qo1HSPEFzEIJZ4IGmtZxzuL4+ZT8qgYB4FfPnxYl0zUPFdpc2Hi++1qz8UiEaRpuk23mzQGJhkySMQu0sW3NLjbkjPAIeVVMRObo142a2fc58fClTgqtN37+R9PfDXxJH4y0m01aMQSxWEhhWa4gK3DyLhCd33V4xkgcnrxXHfEz9qTRfDNzf6R4d0xde8VXV0sc8ttNtsLB5GVUkuZwu1SSwGxQz/SvG/C/wL8d/GfR9Vt9Qu7LwTYTRvFNa6awub27fDANLNx5cZ+UFUxkDrXs3gPwvN+zl8KLXQ7CybULS0uWWWy0u0SAIHP32V3+fpksDk8HBwc+5CnyuzWp5Tk2+ZbFnwB8HdLuFtNd8a3c/jPxTFMzpcXUMj6bp/BKm2tyCikY2+a5L56kV+WP/AAUM8eax4y/bV1hbDVby5jhn/si1iiBDxrEVj2qoHV2yTt5JZs4r9Uf2lNf1/wAF/BjxBL4JtW8Qa21rHbadblGEkkkjKgZuOQrSbiCQCEbkda8V/ZO/Ys0b4G3Fl8RPiHYnX/iVqc0c891cyGYWV27Efu9uVLkHG8jgjjArbD1FC9R/cKpBzagupmf8E8v+CcP/AAzzLZeLfGZaTxROm6K1jt45k0tRghg7Z/eZCkuBlckDB5r7IsNJkmvZIIypXcRtRULs4YjG7gbccnj0xU9rp1y+uK0kN5ZpEwVJBhYJw3IyCc5AJyBtPK4JrMZJbfUJLqzaGNJcq8cqli7YyH4IywYckjpxXPOfNLmb3OmEIw+E6fQdS8MSwXdrqeiSXt0y7ILlbry8MRjBRgQwBJBOQSAcgcVWMg1FYY7YJFIWEkS2+S0nBx8vRuucAVzccsL2U8csccys0cskl0gDSbCQvXJyoHTv16811975PgwJHI95Z30ioygnbJFjbsAJ+6DnGAee9ZJWdhSMV4JbzVVhjWZ3jMivbCVg6EAlWzztHsea+cPjrPJpX7eHw+aO8ls9QvfCepWM7WrBpFZJY3jBAyMjORkEcYwa+jr+waz0m5liuJTO26Xy5LgR72I+5nHDH1Iwc14d+1O1vofxg+DnjJI1W0tPETaJcsJBuVbyEphyvAG6NRnvu4xVSfujpq7Ue56No2mrd2UqXEM8V5AG2zLKIkAIyCAejDHUjr0xXkf7Wf7B/hb9s34a2sTa5b6d4h0mQC21L7IZJCvKtE/T5MDdy3U5U19Ba54HGr61cRaikNvZwsFsVa4kZZI9q7t8eBjLHHGcg+tYWpeFbbwroaRTWN1JajbH9pggZlRlPRlBOxQFIySRz1B4q6UpKScdzOpBWtI/Ojw//wAEP/Eul+IzFJ8QdCtY4mRoZIrOWSXBJwwXcMdAcgnrXSJ/wQUkurmK91X4oRz215Jl5INNzJL83LKTNgn26+1foEmlNaXzXcd5bNcMHZlRj8v3SeOWIOOSAR9K8m/at+JcXwk+AnjzxXp6XNvqKWcy2DtcZ2ySbYlkADEAksGGQOD0rpp4ufNbmMZ4eCjsfBH7TvwF+Af7C0enxlvEPxL8X3EzhdLuy2nWNskbBWeZo1DSEsSFVHAO0/Ma3/2d/wDgqv8AF7U7e10nwF8L/BDaXosDJFpenWNwRHFzkKolG4464B6kmvIPhh4h8N/tneLJtB+LXiD/AIRzU0tZZdL8UvLvCyKqBYLhXYKY22gDaQQw4xzmvcf8Ezfir4T1u21rwnfeFNdtrWYSWWpadr1vArsh3Ky+ayNu6HAJ69TXtSouUbyVzy41eV2joj7x/Z0/4KyeFPij43TR/H+hP8PNbaZYnWCMDTpJGb7j71Bg7YLDb69sfXd3pNtErXV9FcpZFlhJhnR2QuXKoFIB5A4HT5SBXxb8b/G3gT9qD9nXT/CPjO88DeD/AIxrNa2V5LdsJ7jQSssfnOZox8yPCGYAtsPmL82ckfXPwI+IvhDxl4Esz4KnlvtG8PRRaVa3c7GSe9S3RIvMc4w5cBWx6kcgYJ8itG0Oe1kelSneag9zzb9sr46ab+y98LbjXZJLh9Z1R0tNLtjM5M0nAaRlY7QipyeDnCjuK+BfFHxX+N37Vfh+4svCOia9qOkWpaK8urWJgk5+VijN90Lkcp/Su/8A+Cmi638Tv2wPCfgl4LjT0vBDb2McmC8Rublg0p25G47PyxX3n4m+Gdx8OP2aNV8KeCbW2ttSh0iew0pnRlRVMDLhQPlVyx6nPJrSlWVCnFpXcvyIq0ZVajV7JH5R/sH/ALUVt+xP8e5/E2veC9L8XRvay2Eun3sssHklsbmR4+VkGcZKkYJHNfY+q/8ABwRosV9HY+GvgN4Ag0hBiSC8up5Z3zyQJl8vbx04P41+buox3Pifxxe2WEhkM4tj5p2tCdxXk9hkc9T14r9ef2Nf+CSXwW+J37JfirTRo91rXxEvtGkuNL16eaRIo7tUZo/KiU7NhcBSGDFhXuVI0LRqTjueXGVRXjGVtT8wfib8Q734zePtX8Vy3Nyt5f30l5xISbQl9yKmeQEAUKSP4Aa6/wDaN+OWpfGP7J4+vLi4vL7VHgsb4cgWF3DGPu84AlAMqepaQZJQ19O/Fz9hzwp8cP2QrH40/CzS7fwrqPh2B9K8c+GYGaWC21GILm4jVmzDHIu5tuSAdoABzXxZo+vp4QvZJZ42uNJvVWDU7UcPNDuDZQnhZUxuUnoyjggsDT5XLRbbEvX9T3u6+BmlWv7OFt8TtVubKe91bTkureK4tiyRFuNiqejHli395uuK8i+Hun6Brfi7Tpb1ZrvS7aWOTUBEQrysfmdEbnACkDgg5Br6d+HvwP8AiF/wUI8S+H/hN4KgVPBeh2EMNvesghs4rVkCpczzYOGZRkoMMG3LtyrY9e+P/wDwb82X/BO/9l74i/EPxR8Urm/m0p4H8PnTdKdre4J4eO6Q52b5H2qysAqruOS2wcqcqLXNLc0dpxSj0PIvh1da5+z54tPj74Na9rdjFAS7wwyj7dZRnDMjoMieDB5yp77h3r6S+GOp/Bj9v/xRPJ4h0Xwx8O/jTqaJA1z5TW+ieKJjjJZefst0wCgv0Zj/ABZ2j4BsNV8WeGLuGe0uLzw3rc9lIYVlZlWeKdMeZCwPQhuCpOCvQGpf2Y/2c7LxB8PtR0qw8QqvjaK7M/2bULpVW7THRFP3SeTuy24kZ24Fem/ZV4qMlZ9zkXPTd/wPdP2wv+CdesfCzxxqul3Oj3sEunIZcSqrsyY5ZCCfMTpzzxk5ODj4j8W/s/apaasY4pi1ui4iG7IRdx4HoM547Zr7t1b/AIKafFHwj+zbrPwn8XWNt4ikt0+y6ZqGrRsdU8P8qrpHJwzqU4AbOCQMkcDxj4MfsZfE79o/wlJ4g8JeHdW1jSorlrQzwoHQSKquy5PoHH51McJKGlQc8TFn6ba9ren+CdGe/v7m00yztmUu8igZJJwMDq2Qe2TXLaP8cNK8SQsYIzZ2k4DLcF2jkwDyVx0JyD7Divlj9tT4/XnjX49XOjxyiLSvCs32aG2xkTTrkyOc8cOWXJ7JnvTfhn4gv/FclsoicIThYlbjOPmPHbP8q+eweW0lBVK+t+h7OJx0nJxpO1j788EXvhPU1USaykNypVBJNMoE3HUk45z0rptT0FtNtxOrW17FGu3nad5xkAdjkHHNfJvh34fJrFq8P26xtpgCAWk37Tg4PXkfT6VlS3/jP4P2EdwdUaG8csWa2mBtZACSAF+6RjBAxkBupruq4HB1Y8vKkccMTXi781/U+nLjxHczsBp0AkCsB5fIA555A7DtSX3n2NozWsEN1IZd+65DbBgdEVBgZ9etfOvw6/bVtpfGEUWuW8drqyxNvYMUhvVHJBX+F8c5HGPevoG38a2RFt9p1B4LLa0yqXOxhx8qZPG4Ec47V83jcDKjVVOnqnse3hsZGdHnmrNbnTfCvwr4m+IurNGltKm1B5rSfuraEkk/6wdTz0xuPcV9B+Cv2OtCijmudX1Oa8mlYnZbRrGoB/hy24nB9MfSuF+FvxPtZtKVYTFbW9qM4Q8EfXvXtnww1SLxO9sZJWht2YMCj5ZuO49K6KeCSSb1Z5tXM6jbUXZHL+Mv2PfCl/pzPp02pWt0qEJIZFmA46EEcD8q+b/FXw4tfBnxUtdN1C5uLXUoreSSG6aV/JKs6p5mEYLweeQcbq/QDV9O8OaLbrcXLrDKozIGmIyPcZrxL4+6H4Z+JGnXEemalp0lzFHvWOOVWkjJU4GOTjpxjsKeIwbmrxQsNj+WdqstPM+adQsj4duZYhc294sOQbraoE+QMkgDIyQDxj+lVZLu4LMwumm0/aCLdQAQ2B+83Zz0yMAAYNMXwtL4YsfJGyW4nmkMyrkOjAZycgAjg4ArLvLCOAmK41eYXsTrN5dvhJYlB53KMghjwcjt0715DUlJxkrHtwalFSTvcf4z1XVYNAtrrw9p63d1K4jQEhIoVz88mDjkDoO5+lfAP/BYf9tD4keBptI8EaXpmreB7C6hW5Ot21wYZNXA3K0cTRscICTuyQxKjgADP3xq/jB/C1mjTACCWUI8hkVSVY5BXqCSeMEj17Vyfx6+DHhz9pz4Pat4Y8TWL3kV9Ext5SymezuAmBcRZY4ZTxzgHoeOK6MHWjTrRlUjzRRniKLnDljKx+AGpeI7641CS4u7i5u5ZSWleaQyNKSeSSeSfc8+9dB4U8Ty6FLE0EpFvK2BlQ4BPUDIPNbX7TX7Ouv/ALNnxQ1HwvrsQaS1YNBdKjrDeRkZWSMsoyCPTIByMnGa81huHtDLEQFjmXBI6KT0NfUVKaaVSGi/Q8SLesJLb8z6s+E3ieTUrOK1EqPC5VCchEG3HI7noG2n+GRhnjjs9e+J2mpoc9tdafIdRt8IpYMjshjGW3E8EjaeVyQw9zXyX4J8cXfhaSKZJDHt6lSVZuuDuHIIJJGOhNer698TtT8bwac9nObqJIjH9nuHWN1kJ6x7sjPKg9ztGOc1xxwa9pzTXus3li2lZPU63wH8O4/jPZ39jdyWZNoGWNVJWaNlwdyk9Tg9TkEZBzXK+E/2kfEPwa+JN7pmr311byWLrbyrFlJE29eucE8Nj1OepJOl8J7nXPDnj2zkuILnSizfPNeIVhCDAO9hwVwOg6jJqz/wUk+GGjTXNn458Jaho+qwJCIdVXTLoS+SwO3cyjBAzwGxyCveuhU1Tnyy2ZhztrmXQ+p/hj/wUEudT8K21pZ6rf3tsP3kqM4VXkOApwuACD7Gvrz9mb9qa2bwxPd+LLu20i0tx+6uZbnyk2MDkls8kkdDzwa/BP4b/EC68O38U1ncOHyoaMnGeRyMd69h+IPxz1D4ra1pHhrU9Vl0vRi6id2YlIz9M4LdetXLDLfZGftJLZXPqT/gr4PhZ8Z9Tk+J/wAKfGWn6v4h00CDxVpFujRvc26/Kt8mRiQqSI3I5K7DjCMa+J/APxIiTXrOaRVureMowhkcqpwQSuRyM+o5rofi1D4P+GaiTwhrepa1HPp7w3Ru4BGqTSIyMsbcb0YMRkopHONwJNeF6Clxpd2ssBchSflYdeemO/4VjPCKUXyanVRxKi1Gex6d8WPEuo/DrX5dLtrm3uDqkC3CFZfMNqkgyo4PEnt6Y4r7y/4JueEPEnjn4JyaZp/jSx0fXV8uW4gn0ZJr9YZMNHJ5kjjMZB+XC44IPqfkb9k3SfB3xk/ad8HaZq3hG9v11fUI4buOTUspMShAVUCIQhcJkFj8oIznmv1Y8ffAWx1zxTovinRJ5vDeuaAI4FuLFUYyxABfszLwrqAMD0xgdK4K7hSiqfLaVjpinUm5Rfu3MLxN+zR4i8I2Vs7/ABS8VQWl64a5ubCytLBU5+dwVQngDBz+fSqPirwR4s8D6Ej/APCw9a1TT2kVt8mlW0122CGI84IOCuedpbGa9u1fwdB4vk0yZ7qdotP3R/ZmmVVaUj7/ABklgMjGQCD0JHCQTTyzypdzf2dGFKCdW/dXatk7SoOSVODz3J5xXKqsralukl8J8r6x8QvjF8AtNj1EWNl8TtF19WuLDEAs7nTpVjLANtUeYpQZAOCSpr3L9mv9pnwl8Y9OisotTt59fSJPtml3gMN3ayhV3oY5MMduCcgdsgmvYv2Ndc0T4x/EO88B3ukaRGNC1O4nvbyVxM89vtjkijVWOVIUnPPOTgECvcPiN+y98J/2sfH1pBrPgyy8NeJfDJVPD3iKBFE9tKPu5YACQEtkxuOOCBXSrVIqEo2uc8J8jck9EdN8If2J9J+IvhZvEWtTvp1/qUezyrV1kWIKdodlXChiOoxn1NfHv7Un7O/xh/ZK+LbXUul23iHwLqc4gjv4SWgg3MShlAG6M9Ad2c9FPGK9r+H1v8Vv2JvixrB8VX0GpeEZbtRZyRPiNbdyMHnuM4PGcg5r7G8I+JtF+MXhYnfZX1pdRbbi0kAljkVhkjBznPGRW88HTsuQinjJ398/NzSNSttSMRsLZLp2AV3MjRmQ4IZlJGd+QemQfQ99DUdJnTWba7uIprqKPMwikYFBKo4G0gHIPOACMgcCsz/gpZ+zX8Vv2WfiTZ+J/hv4Y03xP8PNRuFba1+8NzpzsAHikLfKQQAI5CwxhQckDPlXw8/ar0K+N6fHtp4x+HzWWIbu5v8ATJvsMNxn7rXMe6PkBj82D7d64qtFp3O2FaMkeztbWbwzyx+Wba4ffubBdPlG0A8Y2lj78Cvnn9v1Q/wR0HURPcW6WXi7SHVdqjz/APSlGQR9372ec53DjrXq2mfFjwf4k1S3tNI8R+HNUM0ZkCQX8cpCtkB9qkkklT+GOBmuP/4KK2OkXX7EeoX8D6hb6zpGt6bczoVRraREvYi0gxypwxPOMc+1Ryytpsa0pe8mj3PxJ4gjivhcwfYrG40uIR8Bo2OScOWznJ2ocYxkcYOMWPCHgzW/iXq15psbBYbZDctdyKBb24XAZpm3AAqytz15XBJ4HG+MEa6jN3fC3ZreBXZlt1ZZVGWwrH0POW6Vr/DX4V3v7Yf/AATo8U6l4S1gN4tvku9SisI7uW3uIjDI6pBmJgHjkRSMnHzvnoMV04PCutJ2dktzjx2J9lHbVntPwe0L9nL4sWOoDRfHdrear4fuhp+q3lxsjtpLgYbbiZQGzyAVOCA3JIJr42/4Lgfsn+Ml+AF/L4F0SXxjo1zdw3El1ooWZra0VZHbdCpL7A+z5kDKfUYr8y/iN8etR1Dw82jSJFYwiVWltIIBBBaqnCoqcYI7k/NnJJOTn61/4Jrft7Q+Nfh7cfBPxLqy2M8zNceDr+SQRR2t9xstmkyNiu/3GztUuQcBsj05YWHMmo2Xc8+NWoovmld9j8xtT8E6vpV5cEaTqiKrYG60lUL+JGBnk1Loeu69DKlvaNqcHzZVYGcBTkZOAPbng5r9Qfht/wAFM7bRfjVq3hr4qy+JLPQDqVxaS/ZJ2i1Tw5NnDBMEZRXDAxtlcfdwev0d8f8A9j74ofFzwPFrXwg8b3fxO8IalCLmA6Xq4EjoV4V4XkDbxyCAWGQfoO6LvLlUtDn5mlflPxq+J3i/XvC/hextL/xtFqeoSxgLpEV3cXTW8Z2kNMT+7VmBBC7iygDIWv0H/wCCcnx6l+CdjpPwi+Ifh4eH/Ed9CmoaNPuE1rrCXALphgcpLsXG3ODtIHIxXCSfBH4yeIvj/wCEfAXibwx4s8Nr4p1mDSTPqdrMEjaQ8uDIu04RWcAEjCtjpmu//wCC6/xP+Gvhj4kzaDpep6lbfEbwBd20+htbQeasYjVMJMxwVMgRXJO4kru7tnlx1DmiopXudGCrpScmtiX/AIK+/DGXXIvA/wATtC1N9AvPC93DZXmpNKwa0hkmXyrskbnAilJBIBIWTpXBr+z3+218JfH/AIZ1ue/8TeLdPvZkntEPiUXNhqKBlOx45JFxG6sPvKuQwI5xXA/F7/gsx4ij0RdFg+H3hxoru3jk87UriW4F3HIgdtyjaCCWbIJIA4xwMfpT/wAEOfjbL+37+w2bV71rfxT8NL19M+woS9ta25XfaGNXYsEZF8vuAYe9ctNSpU7VUrbHVXcKsk4Stc/Gn4/eDPE/hX9svxPoWteGL7RPFtzfTSalo8cQZreZt0zBAhYFQvzZUkY5yRzX37/wTW8X/EDUvid8K9W0Px7Lo3hLQbgLr2jWyp5t6fOb92SRgxNHs53Egk4XnNeq/wDBwX+xDrvj34a+Fv2lPAH26z8e+AjFp/idLDet0IFkCw3ShcENFI2w7edjqeiV8Hfsb/EbxD8Avi3o9p4ghNldXTxR3KcHbvXMcvIBAO5W6DAxXfGpGtTcEclSLjJM/UX4nfDHwv8AsOftU+Jr7xQsUv7OX7R8E9hrkzOUs9DvnDSK74BCAsXZXPQSOeiCvxe+M/h/TtA8WaxaaFqg1nSbG8mgsr/yTEb2FXISYqfu7lAOO1f0ZfCa78N/tkfsq33grxRDHreianaNaXcZyuzPEciMDxIjgMrdiM1+UP7VP/BI6X4GfsmeI9X017nVfHHwj8QTS+J4U3hb/wAPXKobW9iiyQAgXcSOQTOrH5KdDERldy3RnOnyrm6GH/wR0/4KHn9nS61Lwlr9/JF4fu5HvbV5A8i2MqrmSI9SEZQXHUBlb+9X7rfB/wCPvg74u/BWE6lqWk+IdJ1i3dLuymtzcW80EmcDkMkqMvPoQe+K/lW1O0m8Lava6jpl1LE6OlzDLGc4YHcrD3GRXvX7Kn/BRzxN+wz43028gN1qvwi8T3RkuNHhcrJo9wpH2lbViRsIL+YqZCvHImQrfMDEUbtSQU1Zn6jftz/8EQrDwv4Uu/E/wf0+fxN4Au5DqFx4QhumN54e3HdJPo7ZIKYbc1qwO4r8pJ2pX5h/EPwrJ8FPiVBb6g0plMK3Vpdy2strPtkGV8yKQB0baAcHPqDjOP3O/Yv/AOCkHg348/DUa54a8R6Z4h0yyt0iIiDR3M0gCZjuIif3cwUnqozt6kHFdD+3v+w/4V/4KWfAiQ2Om6O3iuxjEmhapeF0e3IcM8EjR/NskVSpzu2F94UsMNNBqlK9TZm1SLnHQ/HLQ/HXhz43+BbbQfiFZG7jAVLPxBY4+26fIRgB8/fjyeQwP1BrzXxX8GfiL8Itbl0rw/d6xqGjyBbq1vNGu2S2u0cDD7Qww/GGBGQRjniu6/aE/Yn8U/BvxLq8WmaTrWh6tpRaTU/C94xku7aMHCz2zg7bm2bqrof4WH3gVHlnh745a14d01bW21LVI40JJVJFADdxg9COmMcY9a9GjjlbXU4K+ElF6HE/Gr44Rz/tO+O9SuIfkXXb4eRcOQy/vnGDg9V9vSrGj/GzVPGNlLaWPiEaHo6MA0isyu0m3aERYwzuzf3VUk8ngAmqP/BVH4Daj8Fv2rPE1yYZI9K8WXDaxYvjCuZWzKuezK5Ykejg1t/8Er/2c7b4q/ECbXdc0uHWNL0dhHbWV0+La4mxl9wx85UFRtIIJYZ4FefhpwlQg0+h0104zkmtTY8K/AHxd8RvDTeIbG58cyoqf65NRgjUPtJ+RWnOSAOhaM/TqOB8Q/tHeNfgbPFDH4m1PU7QorTWOqxSK8QP+yzMCv8AtxOw55x1P7ZaB8WdX8GaFaR2htYVtY9sdnbWwiSNOoCqCABnnA4r48/4K/8A7Nq/tBfDOTxLofh+1s/HGlZuERI/J+3wkEugB+VnCkkHO44wScjD9p71/kYxUm7s+Jbz9oL/AIWN4WsdTtHhiurMlriMHy3jOfUnkY5HNe8/HT9qvUtF+LOhWCXRgs7HRrAjGSGMlvHK55PfeOfavzn+HNhqviXx5ZaDp4ZbvVbhLQQsfLV3LBAD6dce1ffX7W37LXjDxl4O07xjaadpUur+HdPhstQstKlklW5tYkwkqbwGLInykbQWC5HesqtSmqkHLta51qLlSfL3Pqz4FftSwa9bWiwaiyru2EB8eYR1VgOgGa+svBv7VmvS+HJrXwjoh1O4tPkn1WeQWul2AwMmW5f5cjuqbm5HynNfg78Jfjlf+GL6yW3nkMBuI1cBtrFS4yAc8ZGea/Qn4HeI/FX7ePxl0vS4bi+sPhx4WZEt9Mt2MVuxX7qkDqxXk5PH/Aq7HRW55NSL3PuqX9j3Uv2tdE8/xn8Y/GN/NcqSbLwxdHSNNUHnaHMbzSDpgkr9B0rxz4+f8EhP+FXeH5NQ8E6D44uL22AkXUdD8eXEmqAqPvGG7Xy5B6qGUntX3n8G/h2ngPw3ZWtoYYUg2iQbMDYOw9P1r0NZre6BUshjIxnIP0HPNZSpoE3sz8uv2YPFeqeOPD2p6V4in1C91bQ5zYXJvrZrS+ZSpCieInKyDocEqc5BINehz+F4NNv7ic377xCka2kzs6uV4LBQOo4ySckcV9V/Hv8AZrtvGdrPq2lRxW2sqip5iIA1wgBxGx649PSvji/FxoWq3en3EM9vfMshuI5Q7SeYMZJYtsyFx8pHTpmvlMfQlTquTW59VlWIVWhGN9VoUwdO8V2F1aEQG7smCGFcGRGQgEMRwvPOOmCMDrWmNAtxJH5lxHH5qbN3XeP4kHAJOPSsOL7Nq5l0x7iVb5oPLmkZyimNlHzBvlOTz0PH4DCJoK23hQRWWpX9wLF/KS2mvpZTKu0lQznO5cDo5PWuPrY9FM8L/wCCjn7Gmn/tafCNpNLlig8ReFxK2mXMiiJbhgQJoHON3zBVwezAdia/FzWdHlsryWCXKvEWSROm0hsEfnX9Den3NxqBhhaQC1SFYntw5MSHGMA9xjIyOMEj3r8/P+Crn/BPC++1T/EzwhYSX806H+27GBNzqNpxcqo68YDADjhugOfbynGOH7mb0Z5uOoKVpw3Pzh0rWPIt2trlSqn7kmc7OeldZ4L8YXHgrUoblkWe3jUvENoOz1wT0/CuQv7IuhUgKR9709KLLV7nSlltgWms2GHVhyPoe1e46aWp5EZuT13O50rW9S+O3juHT7zWF0uwYb9zOSkSg9lJAJ+pAql8U/C1l8KvFk9noXie28S6XcwvE89v8pYEYKSLkjPK85Oa4jekEskkMpVZARj5g3PXGK+kf2F/2cvCn7Q/hHxlZ6xp+rpqFqsUlrfQkiKKMbtwT+EPnBIbORWNWagryLjSVz5YsoZ9KmjmiIDg7sYyDium1HxemsypP5dzFOQBIoOUcgdck5/CvpKz/wCCUXxA1DxuNOEmkW+mlh/pc9wA6oeQfJXLkkbemR8y8jkDu7f/AIIxeI4fHkdl/wAJNpj6KoQT3wjYXKvj5lEKkjrypLdCO4IE1MTTUVdhCjUcib/gnb+zvpnxy8B3uleNfhvLLY6hdie312aWSCZYlQDbDgbsrlz8uA3OT8or2nX/APghd4GvtQgv9I8c67p+mvdKk1vNbwzsiHk7Su0jHqwJHXBr3zwd4Kvfhrp+h+FnspPEXh1rCKK51O/uRJexFQQE8nHy9FOQe3bnPr7SvY2z2FpsC3ByA2x1Uqc/KHBKgA8gHBxXhVcTVjUcqUrI9iGHpygvaanhvwb/AGJPhH+zN4q8N3WhaLLd64bj/RdSu3e5uXOzDFYztUfLv5AGNvAr708O/sc6R428JyNYa3LZ6m6KEeSNFtWY/wDLPj5lB5ByxPJPNflL/wAFLv2rYvhv8WvA2l+HtWhj8QabbTajIIggtnWVwqIzc4ZvLYjgcZ9Qa9r/AOCb/wDwUC8T/E/xRdaH4y1u9sba6ntJZLeCREjjgiLExqzD5QxOSQSwxjNdMMM5pTqatmVWr7P3KeiR9WeE/gzq3hHxSdK8Tm60q6hunLSRRK32qFiPKTJJGAB95Rk9cjoPfPip+zD4G+IXwmn05bm40fW9RtJIbfV4o2mSzlcbQRkkZBI+UqRXqPh6w8G/HvwRps0SQTyW3NldM4aWHjjYc/MPY8GvnbxR4v8AE/wE+OVvpHiOzmax1F2+y3RjxZXgHOQTwsijhkOG7jPUddKkkrTV7bHnzqSm7p2PxO+MV78Yf+CWH7Xc2kfE+41d9SlkN1aa/bTOqa5AW2iVJRg525HXKnrxyf0N/wCCe3/BTdPiPcQ2niD7HfWdpKXhnuJTLN5RXjc3UkHucnPevsv9qD9iz4Z/8FE/gG3hnxvKl1a31xJPpdwFRbjSJfL4MBGCrZOcA4wMEY4r8Bf2tP2VPil/wRY/aNhsby+k1LwreSSPoWuQIRbX0IPRgw+WTB5Q5HdSRkh+501KXM1qf0qw+KvCP7Tfw1uNB1K3tdZs548KjIBJHk4DKexGeCP16V8qzp4w/wCCePjG8l1HUJdb8ATXIOn30bbn09dxXyp1B+UqflBPytxwCMD8zfhv/wAFm7vwv8PLmU2t9cqbWSW4XT2ZSy7Rglh9xBlmYjHQDvXN+K/20PG3x9eaQ+Mtf0Sa+KT2zW115lnIytujU28gZSnZlBXdkZ3EcxOM+ZWWnUUYxtd7o/S3/goz/wAHDHwh/Zf+GsugWmkt8RfG+v2O/wDsPzdlhCjghWupOSqkD7iAsduRgc18P/sM+PIP22fCfiH4iappR0nV7LWiI7KTU7660xYzEo2bJJiWwp25OSR1r4k8Z+KbXxR8ShoXjv4P6Hr2u6nOfLvvD9xPp93csWwGVIi0bMRtGGjHIwQK/Sn9mr9mqD9l74d6Ja6NaWdpbXll50636Sf2jBcSiNijPGSjBFDA8D7o6Vhi1BRs17zOrCuo27bE3jL9m3wH42luNVuPAuk6lHeIsbXbWwhukkVwQwlVPMJCjBJdSMLXOfE39i3xP4z+G914T8JfEbxKPD/iS2+bTdbt01e1s49o+RJyRMMHBUMzYKH1r6ATXL69tYVmtDAsZkYW4nDKrFvvAgBueMqemOlVLq8120mt1sPLlVt0U3nSmEwpjIePqWUjjbgZxnjmuJVGkkmdns0jxH9s/wCP0H7PH7NMmktqU2qeJNUszoaZAXyHWDaZmVjuUYOQB3r6j/4Id+MBpmi6Roqy2CWkXhhVfynY5kO2Vgw/vDc2f/r18I/8FO/EWk33g/wzpV/q1h/bq6k8iWJLC6uLdoiGlK/3QQvJyDzjPNes/wDBA39obUtU/aZm8B6lczX1xcaLcNpjSHJUhFVk3dSuwZA64Br28r5fZpo8fMY+82tbHzV/wWx/YG1X4Nft36nJ4YisLbRfiC8mq6TbyzpBGZcfv4FL4XKyKSBnpJGOtfnz4h1HWvhN4yMV5aXelazpM+2a3dGQxup5Vl7H/wCtX9CP/BaH9mEftR6PrNna3ek2F94D1eM6PdX9wtnDF5yKt0rSMehBVsZP+p4BJr8/vFnhH9nr9mi/tZtY0rT/AIy/EiGEwveTQtZaHA5JIJt4yPtDDs0hOR1QdK9JRkvdWxwUqkZxTejPmL4I/Ab4qf8ABQn4k6jqPhPwpqfia41a7a4vdRytvbW8rcnzJ5CsQJOeC2T2zX7Lf8ErP+CVPi39lLw7PdfEv4lzRxToTFofhe6lY2suR8xvG2BW4IPlgg/3uOfz08IeOfHn7U3jaC0TxRfaDY2SYtbbTYzaWemrj5Y4IISiqDgfdAx9ck/eH7N3xh8RfCn4XTaJ458bvrUGmYk+33YCPDGFAMZfILYPILbjgnmqeHlbcPba8tz7i+M/g3wd4mv/AATqsyvqGp+DrkXek6rfXkr3EMyxSR75iGAkISWQYcEHNfk3/wAHJH7CNn4h+Ing34weF5YTN41aLQdRgtYPOW4vl3eRN8h4MiBo8Yx+5HzZ4r1vUv8Agrr4C0rxX/wjtnJrOuWplVZtTlYLawHOCyZyzLtPJwB9areOP2uZvglZy+KdJuLea30i9S4sBPGJrTUJTho4QpHBYlBlcYLZByDVujGnD3djOMmpqx+JPxy8GeJ/hr4/vPCXi6yu9O1vwsf7Pms7lgWtmXnHBIx82eO2K+y/+Dez9rfVv2MP+ChegaNq8txpPh/4qQxaHdrdeZDB5szBrG4xxn97tUMQRtlevm3/AIKL+OvFHxV/bU+Ifibxhp8GleIdc1V7u5tYCTFCGVRGEzyV8sJgmr8Xhy/+MP7K+jeLNBsrubxH8K5zZ6rNACZfsLM80FwcDIETZTJ6AiuDEpSpqK2Z6MLqd2f0+eI/iLqmk/ES+08paPb3rBsXNqYo3JAAOCBuIOBnaAQBX45f8F7ta8V3n7RVv4m1PwVpXh2LSFh0qXVLO/e4l1aIsWhuHXYqx7DlAOTjaDwor9Lf2Df2on/4KGfsU+BvGtzu1HUpFtdL1IWqRfadNv4iIbggHGYyWEmCRhZVx0qn/wAFO/2b9K/aV/Y7udbslivLuxjl0rVFEIM00LthZSvOGSTa6t1AfrxXnU6zoySj03O2UHJ2lsz4o/4Jkft66b4S8HSNr2sW2iaZYMPtVzeXXlxIvABZiQK/RH4o6voni7wVo/xh8M3Fl4r8K2enPp/ixbZ0uLbW/DVwT5sm0HEht2zKBzlFlXq2K/nj+FT2nhHxN4h+HHxC0573SnlGm6rHHM0Uy+TMksU8Ui8qcr15yshFfvd/wTS+Ieg6R8I9C8OaFbafaeF4LL7JbWMSl08gnlGV8lsknJOScnOcmu2pHlftF1OR6S5ex+Lv/BQv9iPWv2Nfjxq+hJBcXfgO6mOoeE9U2l4bmwm/eRxs44LxrhT0JC7sYwa8J0jTk8T2OoeGbyWJbPW5F+zufuW14ufJkx2BJaNj/ddj/CK/Yn/gst4l8EfBv9nDUPhX4lubqPxPpV0t34CWO0cw3+izMRHE8h+VTaFWQHcGxHDgYcgfin43icTOkQZDIvJXgjgcce4/p0r0KLcovz2MKsZX0Gfs2ftU+Pf2Ifi6uu+F9Qk0/U7Cc299YT7mtb7Yw3wzx5AYEqw7EYyCK/oV/wCCYf8AwVq8Kft4abDe+Gb2Hw58QNPg8zW/B1xKsbXYUHMtocATLgZycsOjY4z/ADw/FXwzN450CDxfbxoLoFNP1WFfvtcKhKzgYwfNQMT3LRSHkYrifBnjrWPhx4psNb0LUbzSdV0qcXFpd2krRTW8g6Mrrgg9vxNYTg7cr3HFqSuz+wz4zfCPwB+2t8Pl0rxnbnTNVth/oWpW8ot9T01zkeZBLjIBJXcpBRgMMrcCvzM+Nf8AwRa8a6Z8R9RRfhtc+Pbd232+uaBrkGlxX0Z6NNbzSAx3A5D7CUbhlxu2ryn/AATA/wCDhuD4s6jovgz4v3mnaJ4okVbZfENwAlprTcBRIQQsEr5OTgRsVHKkmv2G8HeOZtY8PW9xGl0I5BlQkSyoB7E9q86tBxZ1U6iW5+MH/BQf4jfA/W/Acnh34naghu5c/ZmskEuo2UrblWaMLkqNoBbeNhBC8niq37CPwNsvAPwz0m209LqRADOl1PH5ckwYFyzx84JGSQM46Zr8wPg74Xk+L3xy8P6fePJO2o6jGbpnJdim4NIxJ5JIB5z1NfuV8ENAk0bw3ZQwxSJGkUYKyrtyrDBdiORkc4yOtXSwbwkeRSuTia6rtSt8z1fwj4S1BNFsJbpoDdXiqQSNrgluANwwRj8aq/Fn4Hah4l0Sa3vSsvmKWBK7kkB4K5PPTuO+K7r4f6LJa+TFGtzew25O0tMQG6ZAB6LjPTpXpP2AyhYIoTJGW2Km0nZx6+gz+lTKq4q5yOHmfzo/FP8AZN1L4R/8FL/DNnZWpbTdc1qG8tdqkrEUZWmVuO2C2euGFfo34RhvLGSYTW1wbbyl4lYGSQhQN2CA3HzY4xzXqn7ef7PcMOvW/jPSLS2bU9EdmG5AwIKAOFPJBIJ7Zz6jivyX/bK/4KveKvipa3HhnwhBN4U0yBjBdXscrC+vWVucMcNFGWH3R82BgkcrXPiKE8QlGCt3PSwuIhTg3Pco/wDBSHw34O+Dn7SNrP4W1bRriPW1W51PTbOVWbR7oMFfcq58veTv2nBB38YIr9lf+CXnwq8PeBPgtoc+lxBori3S4aZlAeZnUMWPuc59unQCv5qdXuZb+9aWeSWaSQl2Z5GZix6kknJPvX9KX/BIbWR4g/ZO8AyECUvpFsHLevlKD+ozXt4anKnRUJO9jxsdUTftErXPrfVrjVLx0NnNIJRjbGq52g9Cc9PrW38PdAvdHnubm+u5XE6jd5jB9uPQU/T7KbTYNyMiQjJI5Z5m9yeMY7UWWulbxCQAqMAQAc/nWbjre5lGelj0zQUXULNAsgmiI+8O9eJ/tffsvJ408O3Ot6NYC41e0jaQ269boLkkKOPnx0z1PFev+EtaWezUFiAcglj/AFrpLO8S6RlAWTaMfKckVGIpqrHlkOjUdKfPDc/LDUFgjCRX8bgqnlKjRBZE+8uwnlskHBx056iszSNLtvB3h+HSjLFClqhiV3LFkA5UEDdztyOWxx07V9e/tv8A7Oy6U7eNNHhMkKsDqNslsJiWJAWZV7HJGTjA68cmvl3w/rcup2+dQCWyxSbIn85mknCgnLLhSDjJ/DOe1fI4vDypu1j7DC4iNWKaZm6fFHa2gcJAJYUBELcY7nGBngZ5xVe2ie3hlC25aORtnlS8JKvOcHbjrjrmrVwbiXTtRudPtZNUktn3z2qukLIrOg3fMfugNzgFu4BqlNd3cmkTF4YbMPMhMaSNI3IO7cf4TgD5gePSsYKzNnNNWR8T/ty/8Er7f4ojUfEngi2h0rxAsryzWm2OKyvwTkqm1Rtk64J69DyRX51WnwH8Var4nn0hNB1IX1swWeGSIoYegyxPAHvkiv3pudCvYvDl/eTXeoSxlUdolTbg5+Rf9rB5BwfqelfIXxX062vrh7mxjuRZFfN+SERrER9+Nox0wQ3QZByDxyfcweOqRiovU8rE4ZNpx0ufn54M/Yq8e+OfGUukWugyRNZy7JrudtlpH7iQjDZ6/Lmv1b+EXwU03wV4B8OaakWiQXulW6NcwaSHtbaWUAgyNGvIUsDnceeS2eg3P2eZo9U8FI98IUEBZbSWJVly2AeWPTByNpGMjOAajsvgV4f8GapPf6PJeNe6lIXaWTUCjRGQFpgjNuYDcTlAQMnjGayxWMnUk09C6OH9n5l/S/C0uk6zY6i1ybu7jadZUvLZI7dlKbQfIUbTgAYJbgjPPSpLPwJLcQ3FqA1pc3BMYm85VeQg4YmQLt6YbqM/gK2NYmn0awuJJhDLK2GddjzmM4ADbwMhc5yTgDg18sfBr/goenxI8a+KvCup3el6Zq9rdXFnZeUskcE/LBSpI3DGF6AMR+vBWqOnDne3V72PVwOEWIm4RaUui2ufXVxPoPwO8GRz63qN/dFWh8t5lEhBZliUbgF3EsckZJOc5NX4NX0zxAZ3t1njSBwgRyUKlgCA3HzAKR04OTXwhJrGu+IPg14h8D+NPFw8MeK9FMeo6VO12fsevxwsHi/esVDRSFMbs7gQM+h9G/ZM/bU8P/HjXrjwppOm3Gn+IJLA3c5MTSQb4ioIaXcQCEZhvwMkDB545IRqzkpR27/l96O2rhqVKnKM9JJrT8/xPkX/AIK9/s26z8Ofj9P4u8+8vtB8VYe3uZsk2ciAD7PnpwEVkPGVJ7rmvJf2ev2mb74f65bQ31zNBJEyrBfAkOv+y3qvv+dfsP8AFvwJ4c+NngfVPDmu2UN7p1/biOVUUb05YJMGHO9cjDAnGOgySfxn/a6/Zj1L9mD4qXOgXTvc6dMvn6de+WVW8hPfjgMp+Vh1Br6vA1lVgqMnZpHymLpOD51sfq3+yT/wWlPwV8J3Ta7GJrqxt91kqSblupcBIokXOVVmbLE5OO3Bz82/Hj/gvj8V/i58QNRsvFmt3llNb3kqW9lZ2UItIlBzGNhJYc4OWZj6H0+APB/xB1XS5rK2WYsLKdbm3MnLKUBO0eoI7VsXnh618a6dr/jCbXdCW702WBXsprtY7q8WTcBJGpOXwRhsZK55A61dLA3q2n+fUiVaMYXitT3H9o//AIKq/GzxFrcMGkfELX7HTLGRriwksGfTLuJcrtd3hfiQhMEByME9MmvMLDxj8ZP24PEd7Bd6z45+IN5cq91Kuoapc38QYKBvxKxVWAACn1OKwbz4B+NvGPw5XxrYeGdbGhwja95HaOLYjOA6uRgqSCDzwQea9d/4Jg/tL6p8JPj7p/hxdDi1ZvFMsWnOWleFrdBvJYpnyyFG5zld3Aw1aSjTipOD2Iak2k1a587+HtRv/A/iCWyn+0QIWaC7tZMphejxsp6HHBB4zxivTPAPxF1D4Q+MtOsW1aCa0nSOWdppbm3FnznYcJvIH+zkEfdI5x6H/wAFYvhmPBn7Vpv4IEhbXdOg1B5EPE7hnRmAPQ4jXIyeeeh43vh1/wAEnvjX4n/Zkl8e658OfE1r4OjtU1HSNegiS5nFsxcYktUcz+XhC24x/JnJwDml9YpOEZydubuNQleSSvY1/g58Z7v9nj4lXniTS7LTvEmh+IJkkvWhCidtjFg0cynjnny2LITwR3P6T+B/i14d+NPgbQ/EugXV8+lahAJWt70BJo3WQhicgk/dIJVipHIr4N/4J/f8ErfGvj7xHp7anr0Phyy15mitNMLDzNTXacPiQfugTjBA8z5gcLX6aaz+yncfswaXoeheIbK4htxapBHA20RFEXC4cHa5BUckg5ye9eXjKcH+8jrbqd2Fqte5LqcSdVa1tZALN3uIwh85gWj6HhWU5K5x1rz39pT9pDRP2YvBE3ijxBcahFCwFrax28gkmklO4rDHGxC4XH3iQAvrwK9H8Q+GT4fli1C0vUuNPdJNjOyo8LgZLYUNkHDryQPlyAM4H50f8FuvF9xr/ivwJapIw06KwuHVTGyjz/NClhnqNgXBHY1lg4QqzUWtzbET9mm30PjP4qfHjxD8SPixfeMtS1K8vNTubgzhp3L+WnIEWOPlC/KAABjPevef2M/29NU/Z9+Ofh/x94VbToPE2iHfHbX+54ZQY2jZeGUlCrnjdkYHWvlLUVUwuBkL0Hc1j225Z42VijRkFT1NfROkkko6WPE3bb6n3l8eP2ufiB+1f44vdV8Ya/dXa3c8k4jBMNokjNlvKh+6uT35J9TXCWcUdxrEMk8sMYhIwXxhcd8Dk9/xr5p/4SHW9TvUK308mAAq7ieB7D+nNdf4a+IOp6XL/p9jHdLCMbgodvx4BFa0WorVmVSF9Ej638EftES/DDVrabQ7KF47IkJLNK8ZuN33twVh94dQfb0ql8fP2rtV+Kt3FDeXEGnWMKqHsLV5DB7sQSWZscZbjjivmTxP8fZbuJIoLdbSILtCq2Mn3Y8gewx9azfCol8f3UloL8WziNpAi5WN8Y4GO5zVqtO9kZugkr2Po74d/tEt8M/EtzH4WsV1B9YSO3WK/tYriZnBbIjwPlBJB4545qHT/wBuK51vx74bj8RyPqo0nV7by7Ff3drYxK48yVhyHmI4VcFQGcnJYAfItx4ivbXUmkt3FvJE5QMhxIh5B5PIyBVnwLp13r3iWwtLSGaa6urmOJNnJdmYBT3zyV+vSscTWcouK0N6MFzJn3h/wV9+BlxqWgeGviHFbaeNQ2fYdaktWLK24hoHb1C4dc4B5UHPFfFfws+K3iD4b/2zY6O0E0HiixfTL+0mhMy3UbgqFA4w4ydrDJBPFfsX4j+B2m+NfgjqPhG40vUbOzfTxpccc96Lw/LEh8zdkAlZEV8MFKsuAoFfjb468B6t8L/FEtjqltJZ3UEh2SA7klCsRvRv4lyvUfnmvOwNZSpOn1T0O2vG0lLofpj/AMG1f7cetfsjftN+Ivg54mtb3T7Tx9btLYWt6phktNUihYoQsmAplj+U+pRK/Vj4x3y6tpUms3GpapqFlq0bafrloxYC3Z8qpQgBVyBnvtav57viR451bXPA3w9+O2iaobfxf4avIdO1CWOEO0F3bENBO3UAthcgg5zjPWv3L+Ff7WMf7Xn7MHhX4k+HbKfSbXWgs11A4VYri7U7JUWb7gMLxkBcZIIPNROlepzRXqJtqDTPxk/ab/YG+M3wF8f+L/GOv2Oqa/4U0rVBbf2xNcedLPas4+zTOByqlSgOcAFwABzX3P8A8Env2nYotEttBu7uU31jOgidmz5sbEk/Q4xivt34/wB/pvxA/Y3vEvvCs2tf21AbK6iaclnjkZozOcKWGDtAGAScEcAGvw0+DnxM1b9l/wCP82n34aSTSr77NKBmNZIw2Y5MDsVOeM10UqirU5UpvXoZVIuNqnQ/b7/grN+x5Y/t6fsk2mqaLaTjxR4CQanYSRosk9xbgZuIO2SyDeo7ug45r80f+CvH7APh34A6P4W8XeAFaTwdrlhH9il8wyNsdEdWZj94/MwBIB2mMHkE1+mH7Hf7afw/bxpoPg+78baRF458R2Md5Z6E8w+2Th0LKi5AUFlVjjOcduar/ET9naH4sfC34nfs+3Qt3Omwt4h8HSY8xn065kkbyVHX/R7nzIu3yvDjjFbwbhFJ9CG1J6H4AfDm7s49Ru9A1f5NK8RxfY5pMEG0mBHk3PTP7qTDYHJVnHG415x4z8Gz6R4n1DRdShgsdb0qWSCfDjy7l1bA6fKCecMDtbK9DXq3xm8JT+DvH2o6VewGO8spmhuIiCrRSIxU57g5HTqOfxltfg1f/tO+DbmfSoY7vxz4XhAe0AAm1ywUAKydN00A+Xb1eMrjmP5uqrFcqqdzGLs7HzvOklvIVIliZG7HABB9/evtr9l7/g4B/aJ/ZR+DuneBtD1jQ9Y0bRyy2cmsWkl1cwRnGIhIJVJRTnAIJGcZwAB8iagqaky2l7CLbUY8qbiVmVnwcbJAeMgjG7g9mB4rmrtViuHB3AE8YIPtWKs90an6Pfsyf8E+fFPwI/aEg1TxCNOudMtxJBZXdtMzNdTBhuPlsqsoA3DlQOOMiv0++G17atb6dLcSIsUUawgAbG56cjkgDFeOeM4DD42htBM8yadb7ULM7ENIwYgZJOABgZJ6mu38H38Wg/2PHeXVjbLdSsjNd3Ih+UD+EHhjkAclQMjrnFeZRxE61NTqbl14whLlgfUfhDxLawXYR5LlkkY4X5VwBxxXcWPi+2ghkETMWhG1Azc4JryTwjqUB8lCgleYKVLL93I7dO30rvogBYghA6Idr8BSAe/0qpK6MLmf8arjQtT+G+q3WoXS2tnBC5nd4yyKoGSxABJxjOfavwS/4KB/8E3ddX4ra/4r+HkUPiLSNUnN+1jYkPcJ5m5naJQP3qbtx+XkDtX7/S2NrqenSWskB8tgUZS3ysDx+tfHH7Y/wNX4aazb+ItJtYl0pJlS8tIYggEROCwUDAKkB8qBnbjvU06s6aaiXTSclc/n18S+DdU8J6jHb6tp99plyyhxDdW7wSbf721wDg+tf0Ef8ELfEUl/+x34OPDrFaLG3Odu04/+tX5uf8Fkfg3pFv8A2R8QYp9SGr6ldx6VJBKwaAQpEzKUzkjsD1HIr7e/4IBeMkuv2TtNgeYKtjPLGwJxtAbNexgq6rUlM5swoOn7m5+qkeoSS6ScKFBGBnvXE6tfDTrpi07nzF+7ngVLaeKbvXdNItkW2tG48x8+Y49Qp4C+7VmRaeW1RX2vIpwpYj07k9T+VGJXY4eY7PwN4ldbcIrM4UdslTXoXhnUXWVpVjCKfvZyDn/CvB9e/aC8I/Ci/jtNU1e1GpjDLptoj3d66nv5MSs+Mc5xj3q5p/7XV5qNu8mjeAvEF5bRjcJ729trFSvY7A0kq8c4ZAfavOnXhH4mb06NSWqR9MRpBrmny29xHHJDL8rI4ykinqDnqMcY96+Bf2pv2eT+z743tV0TSTH4a1AO0V35257eXOfIIOCRt5BJ6DFekat/wUj1XwLcOLz4cmaKMAlrbxAskhHsHtkGcerY96zfEf8AwUi+DfxssZPC3jC71TwHqOopi2GvW6rCZP4GS5haSFTuIxvdSelc+JhGtHRndhJVKFRO2h8yahoVx4js4k1GZCI52dWth5e7G4KCDnKjg4zyQKu6rq40fSzHAEu3iOxI3OPlyVDA9Dg5479BW1468NappeuNpSrARCTiQSMEni5IePHUFdrDPZqwprcDRpUaN0ktAZPtO5VjKYJIKMvckHdkgYPGa8BRs7H0ikmtDl9SktNW8SWLPqt6xUm4e3iHmWk/yjBdtuwjgMASPbNeE/tCWtxpmrXR82OC0k+YpC2ZCOowgwfm5yM8819PyXFppejMZTd6jBLFkGNUDmRgdoAOAyqNowD0BNfK37S0k8gklaKWeRNwccxGEFuynkjJIHauig/fMa0G0dB+z+yz6c93BDcxxId8UcshmIUnJX5RkAkk4HTpzXovioMba0QST29hDcpcjypCHldc/I+0glcMSc9Tt9DXk37MMl3oMkkV7DZMjZmE0SsWKsBgNnnIB5A4B65r1C78Y2utGD7GksS6hl4t7mMJsXGADzyV+6FGc961qxdxUr21Og+w2niDRbiKRJ2gv1aF/OQpvhYYZDGvOcZwO/vXzl8U/wDgkr8OP2i/jPp8+g+M1+H+qRpGb1AkTx3UOwlZ8ZTyiNhy53DCjPzAmvdItRvtU0q9DyGGK2CKvltvMbNk7QxPQ9eh69q+Lv2mf2jtT0H9rjR7L4eXWl6p4ns7Vra/08DyppQpEoty8pCSlgQfJALqwZQTkUUnKKlaTV0dNFU3Ujzrqex6h/wQl+I+m63Z3vi7xn4g1XQ/D0TLaXGmLDIktuxJ3pIzMwxj5vkOPlINdp8GP2c/h/8As4yaja+EdOsLG5D/AOk6lNKJZbhCgdVef5m2sTnHA56dx4b+13/wUc+O3hy70yzk8T694Rt7awgNjp2nu1olqyZJXap2NgsVYZPoRjaK8euf2/fFHxH8G32m6xB4QvL3UCJbq6vNCgea5cEcthQpJHBO3nA4rPkqqMVB80X128um/wAzqxsabrydS8WtO/5n6PaT4kBV5YbJ0tiWMTqxUNzgqrjAYAY98YznrXnX7TP7M2n/ALSXwqv/AAx4msZbfUomZ9P1BoVkksX3A7o5ATlcAArjJHHJwa4v9i/9uTQfid4H0rwLr+q6Z4Y8WQSKLCaRRFperlcBRtXbFBNgBQSNpx94dK9o8bWdvopu7XVJ7rSLuBZJJ4X+U25ALMdwIMY5BBDDORjjg89DFv2jhblknbXqu6IxGC5KftLpwfX/ADR+H3xg+FOsfAn4v3ei65avFd6TdOowjKs6xysu5QQDtbYwHA69+p6H4C/DPS/E1rrVn4g0uc+Gby7jsE8QxQh30m8YMbfe3aOTBBU8MR1z09l/bN/Zz8T+PfG2o+ItL0zUNVutQ8Z6hoHl2yPczyyARTxjgcnDuAQMYHbivrX/AIJlf8E/vE/gP4beI9E+JtlbWVp4xEMQ8P6jHEZEVVfErOXK4O/7rDK7QeM19FVxUY0lUvdo+dpUG6jg9n1Plj9kvxP45/Zb+Lcnww17/hO5ND1h0fT5vD8i3KZkcqssMM6vDNFIeGAVXyNoOcofvv4KfsRaT8L/AInah4w1WLRNU1d4saXeWuifZ54DKwM3mQK5iztHVQvLNxt4r0Ox/Y8tf2drPTdPvJp7mLT3KabLearHfLZ7mGQuxiqY8tSCCGOOSSSTD8VvFQ+Fnw4127hlbV18P6bLqU0cN4sc1ykSr8q53/eO9cgZ6c15dfEc8r01ZPc9GnQ5VebvY8G+JH7NPhD9prxymrWOo3msaj4HivrW2slClbuUrxHJnc21WXBwMEsfSv01/wCCWP7Y2n/Gn4YaRouqILfUbSM2ULzNkzIB8oY9SSOc+ufWv59f2b/26tT0L41aprllappq6rqMt+bVJDIUEj5ZA5AODk8gDrx7fWng/wDbBvPhd8SY/iXbtf2fhLVJtviK1DrLJp0rkFbxSFycu+CGQ9Tx82azznAznTg4dOhGBrczlCXU/T39sT9nyx+APxJsPHWkaNHH4Nu5ZItUmt+JPD1y7x7J1QKAtuxUBmBwuV42kkN8a/8ABRv4c/Gbwvc/DiaCLxF4v0SIxfaFdPKFwqkbY25LyAAgqBjgjOQavfs2/t86N+1r8HrOzm1K+8Q69rljPND4X0m2hkvLuzQYb7TJKuzMnKkKFAJK/NtLH8ZfCP7VPg/9lH/gop4qH/CPaz4NtLHxNKLa0uZmlutFhy5eAFkQ/PJtGcB1TABzljzZdGspOnL4ZL7i6sqMXzT1lH8T7vu9GnePTLW2tbq8FzatL9mW2O+Fx8rxyLtyGGwnDEccjmvgX/gs58ONQ8MaP4LuZ2uJooprq2DuhD2x+QiJiwAYhVyGycjJJzX1x4R/aKvv2uPilqXjvwv4c1fwL8PnLPa6ZqF6b06lfMi77hXkUMsQ2MNmWAZyQeDjzD/gpR4ds/iP+yT4gnXy5r7S5otRRlcFE8uXD8KMFghfJ4PB9eO7Ap0pwhe9h4iUatNyta6PyNuoSwYgkkN0AOMVjqgiuipG0t0zXUy2yo2VwjDIJOecVk3OmLeKrsAJEOcg19PI8FO2gvhK+ntNTzEQCp2o5/hbrn6V0fi3Wta0zY12EQsuQQ2fMz3rlvsD2SMFLHceSOlTXesy3yW6XbOyRJtU+o96zTcd0Nq+zFtra/8AEkhjaCeVXYf6tcgZ/wA969l8Nfsr+NPh5qOkarf6bHZ6S8yE3zSB4mjYlThQdxJ2uMEcceorjfh5+0Z4h+E/hPxFoGiXrQ6L4tgS31W0eKOWK8Ebb42IZSQyNkqVIIyee1el6Z+3n428UfDGXwbqsmj3FnDbeVa3B0a0+0IOhLSGPe2RxjdxnI5Arjq1q8XzU1ax206FJxtN7n1d+0x/wTT+Dvwi/Z9f4ueDvG9v4w0ixEJ1y3kt5YdVhnn8qJES0KhIoixL75WDESnAISn/APBPb9lvTNI8Jj4o3uia4Xtra582znhjleW0by9t1DbCPcACMJ1Y7XxkbWGZ/wAEnf20vhV8DU8ReFPFHhDX/iavxTjWy1exvrqKCzaZN7RSHdliSzEfLzna38IFe5fsN/GTXPjH4Y8SXmr2rQS22uXFtBIXjhijtlH7m3RQuFSJflAUDJDHqzVzY9z5U77tahhanvSjy9D2Dw54leeydLZrmBL9yvlyMUmRMbV3jC7WyMdOi54FfmF/wU9/Y3i/Zn8X6Le6Sb6bQtWjkjR7y5a5lEyuXbcTkDO/gexPqa/VTxHYQXbMpVXmDq0u6DbJkLtDbsZwQO/JHXFeGf8ABRz4cr8Z/wBnvxDZJpjOlkj6jprNmRopkXdhQnKBvnUbiR8wzjrXNg6qp1U2jqqwcqXL1Pzj/Yy8Up4kPiP4V6hLbw6d8QoFt7Wa5KrHZ38Z3Qyb2ztzgrxySVFfWP8AwRE/a98TfCXx3rX7O2utLFpes35v9NtsZlstTtgwkSMk4PmxhsrwGMQxyTn857G/uNB1iC9tyUmtJVkQ4z86kEdeCMgHBrsNY/aG8Rav8frX4kQSw6P4otL2DUo7iwVovLuYWUrKBk4O5ATjAJGe5FezVpyTfLszy1Po90f012N5Pe+IdU8OXeqW8vhXWbYQrLcxRxfZY5FDqv7sbFx06Dt6V+Sv/BY79nfUPh340tNcUXF3eaJPJY6jJDFiNbWT95Bc+oHJyecB16YIr9Wf2Wf2lfDf7WX7Dfhn4q+E4VbVLuS3TU41RZWsb+JV861cMu4qGJKAkko4JzXyJ/wX3/Zo8bftMfs9eDvHHw+h1i41Kzkk0vWtJsiF/tGzMh8l9gIA8mQMuCuQsinICgV5lJuNW76HY1em4njX/BJTVPh54p+LumfELUdDS4+J3hWyh061uZZybUQrEIUmEX/PcRnaXyc4JAU1+oX7Rt1qPhzQ/Dvxl0bSkvNU+HMjXOow2m5ptT0a4AS+gI7lVVJkGeDCfUV/Pl+zD448R/s1fFdYdVtJ9N1jSWWG9tJCpJQ4wdwyDwc5H9DX7+/8E+Pjm/xA8N2Ukwh1OC8t9s8W4srIVwVbPUYIyMc4r160k0p7o5IWUuU/PP8A4LufsP6J4c1a2+PnhTWobjQfiA9tK0O5WgnkkhDCWJlGQXQK7K3cMc9q+Lv2ZYtY+HfjKDxDorxR6hErJtvt32e6jP8AyydQQSr9yCpU7WBBUV9Mf8Frf2VviF+zn+0XoXhWw1TWtZ+EviO8lvfBunyTE2mkS3EmJbJNxOCjbduSBsZTgEsT5349/ZS+IH7P2lRaf4g0m4u7+Det7aWUbSvYGMrgb0ypY7uCMjg4zVSklBRb3JjeUndbHGftY/Bfwj+1Ks/inS5bXwH47VMX+namFt9P1R16vDKF27sEDc2GPHygAtXxXrfhC98ParPZX1u9rc27bGjcgnjvnOCD2IyCOc1758V/Hd742mUvC9mgfbGVcqQgVhtKghc5yS2Nx4HbNchp+ra/pFqsFnLOLZPuAwo6j2XcpwM9hx1PUmtqOHbRlUqO/uo/Xq48TtLrGqah5MtxK8ojWIDL8ELknI2j37V6N4W0rRpf7OvtYsdOlmsUM8c8sCztGxI3eWWBIBIXp1wK8v8AC9qbnT2uJQyvdSNIcdSSScfhnFemeFvAX/CVC0Ooy3ModWWOCNiqx/LgEYIyRz19vSvEpx5Uo9japJSk5dz0H4fWFzpsUEvhpLvXpdTvWee+1TUS5tFZcFokbgKpAGxcdcnNejeLfE+veG/DumtbaZq+sX2ozLZyppccLG1BH+ufzJFwueTg9+leafBT4eah8J9SsdF8OaK76U+57rVr2/3MTneFKAklsHbnC5CjJNfQdpp09i63L7H248xQuAV9apySMm2c0i6pZLFFd3iI10fKRnkLFn5IAIIyRtY4APAz0rlfj5oup6l4Uu47tVvfKBLHlSVHJ4wOCOPxr2q2sxPCkioXViCASDjPes3xdoC6no0ySAH92QQRgkelZzlYqL1PwQ/4KxeL01D4N+HtHScvJoeuy22CpGFWA7SST1KsuR1yCa9q/wCCBPj9br4f32jTXCx20OpSNt3YMpOML9M/riuc/wCC6/7L8/h7SbjxVpkMn9nrcxy3ccSKBE+3arP9QcAjuDmvK/8Agih8VF8KeNdetpXiiC7ZYxkAKcDJ5/3etergnGNN27kYuTlG73P3WuPjNovwx8Oatq3ivVbXStF02EXhnuHEcaJ2Vc/ePQYHU8CvjD4xf8FPtR+LkImhe++H3gqR2ihaNi2t62w3fuogmWXIwdkYDDndJFgbvlf9pr9rq6/bN+LtzcvO6fDnwfK0OmW0c/kJrU6KGed36iNVBYtglFxgb3Svjz9pr9rC71zWpNP8PT3MM6p9l+2jEYMHXyEQcRxg8hFOOhbexLDT2cq6beyOelTpwaurs+8vGn/BQjS/hvpNxY6LqWh+EGnkD7Ckeq63cseS7Ft9tE2T1cTyerkjNcL4Z/bUT48eFvFGi+KNUvp/FlreQ3GjXvirW7i7sruzXia3EJb7Mkx3o4AjVcK6jLYB/OvwV4SudbuXuZzLK0j/ADSSBmeZ9wGB1LEkjgV9OfslfADxd8YPjg3hSz0yCLxCLOU2un6ncrYTXLKoYQRiUrulcH5Y8gt27VqsqpOF2tTeeKa0RtftV/tZeIf2bNdi0G4+GvhG4sLi3L22qtottHb6ipODJbTRphlB4JByDkHpXC+D/wDgorYeJNNjtNZgvtLuYyscUMB+0aeyE4O+KZmjBHH3UQkEjep5Hu3iL4baz8ZvBPxC+GF34W1M6lpmlNqtrYi3aS9sr+zuIPNKw4LBvs7ThgOSo65VTX5veP8AwNd+APFM+nXSOpUCSNiNu9G6HH6fUVi6Ki9dSlNyimfrb+xv+2Rc2+r6T4av7+Z/DV+hSyj89jHYlsAG3LsWS3DsoeF2Jh3q6loy719lW0c/2F4Zb5WuZXDghVj2ruJwpzuAAIDZ446DpX4afs6fEu68MeE0klYI+jFb23keTbJGyN8qL67kZkIwRtZvQV+2VlrVxdLa3kVlcTJdwK0csbL8qsFGDlx83zluAc7RnFfPZrQjGSlHS57OXVHKDTNmfTrm6eORpLaD7HuO6OVsuynhvlP6D/6w8A/aI0zUdYmuri/ktZpkDFZoLZoZCAvz5Y5w272xzmvoD+yVhne2KNFcARDzJGVAyfeBw67QuMjPOQTznFeS/H3ToNb0hZZ2jnezlEyEgojEHIIBYnOcDBJBz6dODD6O511Y6XOF/Z+u723vjbxwbrZGE5jnCnZ0wUYfM4wCMd8V6L4itZH1i9gmilBuOu454boVAAbODnIJ7Y6V5x8MfEBi8VzmS2iVnC5Y4UxgnC/NnAQ+gyK9o1CwkguDeXtq5upUVWxIZDsAAAzj+Een8q2k23cmkrqxyl14b1XSLGLV0sXvdPa9aAzurKNuG+6G6sCBkYBPNfmF/wAFH/2cYPgz8Xo9f0GSaOx8QSNcsPNLNaXP3mQHggNncM55DDJxX6uXerLaQJZDUUZZ5BtiY7kKlhjceBuz3HUEda+c/wBuz4RWHxa/Z88U2tiWn1jT4G1a1t7aP5pHTLHtz8gdTj26V1YOpyTt0ej9DGrBtNrdF7/gmd458Ef8FI/2Vbz4Z/FWC7vta8NyrC2oxSD7bYqVEdtqETnOD1ilDcMVQnk8+I/Hn/gjT8YPhR8VJdA8OaDqPj7Rb0PJpetaPCXguIgesn/PKQAjKNxnoSM4+RP2TP2p9d/ZB+Odj4t0YfafLikstSsHciDUbSVQJoHxxg4BB52sqt2r92f2Dv2/9J+IXg6z1PRb0eI9I1EKjJPKILmyI+Vo3ByFkQbQSMBuvcE8eOlPATtTdqbd436Pz8j18HL+0oOX24qzXVruvPo+6PzNh/4JHfGnw/owvda0a30ERscLd3aFo0xxuSPdht2QCSK+s/2OfiNqut/B2/8ADfiq7/tHxZ4DtvKjvJFDnVdOYqqiTzOXktXPy/7EmDkAY/Qnxne6f8XvhzqpbSryyaSKWNRceWFxg/MCD7Eg9M18K+DfCfhT4IftFDz9dt5pfEAuLFBGplmj3RMWUqSF46+nHGTXDXxs50n7dWmtU1s/JGlHAw5406DdpOzT6Pz7I9r+BfhyXxza69J4V0547ixJ1e/mkihgW7lI2s/yyFiSEYZwOnSvir9oz9pXRvh9+37o2navrLT6roGoquzMstvbRTQoRGySJsWSNlVl25UJIo+8CBz2vfBD47eLP20rzW9LuZtL8IXckFtJdRambWCewSRQ1s8UZEmWJcFSpByfm717L/wUN/4JL3X7RdonjHwpbvpfjOwiWAGCZZ4dSMRCoJHEgCEKCA3UFAGByCvbho/vb1n7jWn/AATyq/KofuV7ydmfaP7Y2u6Zr1j4K1uyfWGt77SmkmfUZlkQuETDI5GcfeBwcc5wCQa+fL69m8M2moWzqgN1IYHZdsikMOAVVVdgR1yMV5N+xd8Kfif8NdCurD4o3kMssRjstOgi8qZIYc73zKgBd2LDBJcAYxg17lqumL4UIkZGa2uEDxkF0iKjOcMw+c5IHQHt1rSyjKy26GajJx97Q/Ez9qL4bP8As7/tHapbWNpe2OlzSreWMd2m2QQyHIHQfdIYDIB+XkDv2vg/9oD4jfGOzf4e+EINHitNZtJInsYbWAyakEidmMksoLFmVSAoYDJAAziv0Y/aV/Y58K/tdaBYT6nCsGsaPNutJLWQIZV2ANGzHqjdSCR7EE1c+D37K3gz9m7T4odG8O6bo+s3LKj6nLCXSUFt7J5krbvmXAADFQSeua9Kpi4OmlLc5YUpRbsvmfmz8EPiN8avgJ8WodC0uHxdoHiia2S2hWxR4b6FJCGVlK4K5DH5wRj1FfXvxH/4JjeGPiRoGlaz4h8Q+I5PEKFpNX1ZpPMuNXkZQ+2V3LhHA2gMd3B5H8VfUWv22k6LqV7qFtaWsEFpZyzvfzyZaSEAMUJYDKAqSBk4LcVR03xFD4rW1uoNQgVdWeSOJJH2sxAJIII2nG0dT/FXNVxMm04aWNFS35ne5R+D/gbQ/ht8INJ8N6BaSWtporP9njuGlLyBhvOZflLAs5OD0IO3ANSfE/w+3xK+HOr6S0XlWeo2ctlc7hFlGdMFuPvAB85GSSAMdavateDyoYIzdw3FhP5RIiLCPODlSyZkUE8EZHJFVQryhDefaY7wIPImcRmPy8jJONvzHn7x6EcZFc61fN1NOX3eU/Orwv8A8ElfFviLVTb3/i3wZpitGZl/0iaaVsH5gUEfykcHDEHHQGtSx/4IxeOpdT8ibxN4QgsHcql1FLPIZVB64MaqGPA2lup/Efod4j0631C4azvbWzvNNRQ6yGESbeQAqkluQOQQR344NatrdWmvWEMWlp5xhwkUc1uyPH/CUAKge+4jntXb/aVa1rmH1Gnuflt4i/4JFfEZbuf+wLrRtehhbDKZ/sk6nOMFHyM59HI+tbfgb/gip4+1v7XH4n1fw54bkgjY24Wf7YZCBnJKfKF7cMW9q/Re503bq0MoElrco7AzcE24wcqQzZKkA4IGc8Dinw6RfXOi3UT2SatEcpIbYlW2jnO0nOQAThc9Dwat5lWkrAsFTPys8Yf8Ekviz4ctHng03Rdat2bCPY6gpZh/eCyBG2jj3B7d68+1H9h/4u+C5DcyeBvEO2FgrkW3mqATgfdJ4PY9D2r9jtEsHsQsI1G2hhVzNEJJWZrdtvJKnBwfk+7kfyrVttHvbzwcmp294t5baoQ8KxKMSZ5jVVAyOSVXJBJXA54Ljj5NWauhPBxurM/GP4afs9/E3T/iFY3tp4M8S6ZPDfI6XE1jIkFvKjBgXcrgBep9q/Wf4PjQvC9lDaSomnQXLPJewC2Cx+Y3zM8ZcBX5ZsHIIz0FdHpnheHUbKJrm2WNIyGkZZMg7g3BAJYevIBINY/gT4h654W/ahurPQrW9j8PadpK3lz9v01J9N1AkorIJSD8/IIKkMoByMVz4iv7SPKONLklpqdlp3imLREKDULGyEo8pbi4bZGiyEnDSKrDB7Mw4zgZ7ZXiC/0671h9KmkJaGAI08QQQwMc7d3GCd3PIPvkc1PrHw3vZPEMV/aXckaGCV5rG2bdFdIzZOQVLZQcAqRkH2qPUvD8UGotqP2G0uCqiFpJCiuzg5CDGC3Bwd3H1rnkrWaOxLQ/Hf8Abm+BjfAr9o7XtJQW5tbmY39mIHBUQyMxC4HK4ORg+mR1rrP2ZdPtPj3+zt8RfhxLpllca/pdoviPw3LsjS6E0Tf6RCr/AHpFeM4CckMuR1Ne4/8ABYD4JyXWhaD47tYI40tpH0+/8mNtsSOd0DdThTll5A5P5fHf7OHxkn+BXxv0DxPGFeKxn23CMA26GQFJAP8Aa2sce4r3Yy9ph+Zbo8Zw5Kr5up9V/wDBE7/gpZD+wz8WtQ8LeK4ZLrwD48ngtr9DLtXTJw4VbkksNigPhyMNgKegIr+iUfs86x4g8M3WmX39kz6Nq6m5823bJBYdSDkfdIO5MBic96/lY/bh+EafCf49X62DxPo/iSJNd0+WIBYpYbjLhk/2d+4DHAGB2r+iX/g3L/bF1f8Aaq/4JqabZ6nqtvrHi/4d3DaBciYEy+QjM9qW7sTAVQN38vnkGuTGJyXPHrua0pNOzPjX/gvN/wAE4NK+Afgbwz8S9BOmLdaRL/Z+rlZWa8urWVyYpnVj84jfK/LggS85wK5L/gkH+2lB4S1NfDmoXqyoGBgRmG91PORzyAD+WK/Sb/gqJ8B9F/a++G15o2qaTBc6taRzpZSRRn7U0brtltzwCrbeRyRuVT3Nfz2/Dgap+zd+0E3h/VJ3iu/Dd99muJtpBkt2KlJAvXBjKtj14rpwc3Km6T3FUh73Mj+njx58HvAX/BQn9nSTw14v0yC7sSRJDPFIEutOnAws8TjlHGevIOcEEcV8hftF/sreLvgC9gfEWoS+LtPsdtra+KGRRcXkCjbGl6oGDcIPkDjKyKFP3lKt4b/wRK8ffHhv2sfFmqeL/G6ah8H5zcWujWUk0Ui6gxmXyLmFF+aJREOQ4UktjHGa/Ybxf4Q0v4n+GL7Rr6CO7sNQg2vF5Y2TrjkjHQg9xgg7TWUoSinTkONr3P59P2tv2U/Cni3Rhqtq1poeq7wkctvzaSAsdiyrtBU4PBxntz0Hyfc+H9a8IFdLu9IEklgDErsGQuu4kHkc9evcCv1o/aO/Z+uPhH8QtU0ZmSBrZzJbeeFMd0hYETEH5ixCgZB4IOenPkWveFvDoltodR8NWV5PbW6Qq90y3D7Bnbh+4I555yTWMMZUpaXubVaClrBG/wCDopZVi2geWrEAdx717h8M7aWf7I0VvJISVBC5APvxXifw2kvn8SmeVrOLw01uAj7sTNMGIbHHIxgZJwMZAJYke0eBfH66dosttbNDZ21ujMZpJAvyf3mY4wPrgVtUetjzEj2/SdLTRWhS5nRPNkEcccatLubnso+UEdWbA+teh6Q+lQQqJJJJiwETAjGCDxXwd4y/b5+D/wAJfGK6xqni9vEviVLZrZbHRQ92IFIyUU7vsynj+8TnuOlUZ/8AgrN4m8Q2csngv4J63qEEmfLu9U1cQR5ADZKRRFRjOP8AX9vcVnKmilfofoLaw2Wnxyoz74N5kQkhWiUjJHXoDUOpi3l0uSRXZ4iSGx8w6fnX5P8Ax4/4KK/Fz4y+EJfD2rfD3wzDo2oyhLkWeqyQzqiNuOHS7QuRzldyk+hFcf4W/wCCufj/AMEalpNimjXY0nRUktDajVpZ/tUYGA8rSea29QOB5vcjLAAm5YXmVrgnrqfXP/BRn4JQ/E74Q63pgV3t9StJEHljeMgg8g+h7deuK/Bj4Y+LdU+BfjTxXpUEjW15NbS2CEZBU7xHn1+6x981+wWi/wDBWPwN8ddEW0vrh/DupySYSO4XNq7H0kGQp/39vNflt/wUO8Pw+B/2sr3WYIY4rXU5luj5QyrHduLceowfwrqwtNxvGQ5K5o/EzxlH8P8A4WJbRMsVpYxLYQbTkyHdudv9rdJubPoAOwrwfwpcnxh4pUlWjgZtmSOT83P6V6z8QbL/AIWT4LSOONZns7t5BHnadpLkH8QwP41yej/Dy60yaOSWNLOAKZEcyKvHTdgHpmvald2UNEjjgtG3ufqh/wAETf2dfh38O7eD4p+Pp9Mu3s7x102K4jEsWlRR8GcKQQ0rvwpwduOOSa+qf28P2cbj/got4PufiH8LPhAr6/psiS2niKa/Om6lqsUe7aVjB/ekfJjjOAAHBytfkd+yp+09cQx+DPC+oTOPDdrrccV9Gku0yq0oJGSOAVyPYMcc1/S/+zD49tr/AMA6ULcILR4AEjj6RJhQEwOAApGMVjXVveiRTjdNS3Pzb+GXxVt/C158M/jnr2s2g8T+HrmX4feNLPVrEwXNjJJZyqkt25bdIqlQ298SFUweVFfmJ/wUo+Adt4i/a71C60fT4NEXVXf7Rpdy6Qx6Td7m89A+SgiLYdWz0kH1r9Jf+Ck/geXxP8ev2odF0qNhcT6Zovi/yo2UCQQAW90444ISeRzk8hWr480z446pr/wwt/EE2j+HfEmr+A7eBfF+ja1pcVy3iDRYvljvFmIE0UsCbIZfLcNs8qTB2yNWFWLpPnauux0UXzLlXQ8I+Gf7I6alpvh+yTWNO1XXNf1eCzFjYT+a0EeC8jPgY4jBPBOK/WPUNPPgPRZvKljns4NsSqFYGOIKAG2AZJ46fnX0p+y5/wAEyP2bPih8OPB3xo8AeDW0mTxHoK3lj5GpztHax3KK0qKrsyhwcoT/ALOPrkftVfAXQfgdquhz6fezW2gaopR7l/3stpImC52sRkbRnrxyelfN5lCc37VvRHtYOoorktqz5+0LWjDYWcVxDqEM15EZ4jsWJUTIGSpPLbTnHqB06V5/8cL+eW2V7a1t7u9u5Fa4eW5CO2SuGUBW3MFPQ7ewzXqEZtkhj020vImWSbKlnwJM5cn5ucsckjJ6fSuD+N2gSab4VnZljESwBHBRFhYfwqpPGSVHvl/Y159LV3SO+aajqeJeAZbq18RTyveyiC7utk1uAPLGWJI5IYHJx3IOK+htP1WSbw1c28F0gjIPmBXG7lSrICMZwSfmHO6vmD4f6ujXjwpbN5lvNvlmxgE7+CWHUt1BOc5wCelfSOgvbS6bLPcLbo8rIgkdhEcgZA3DjHfpj3roqRszGErbFKxjj0/RLLT5FuYrWC3BgdpDNJGVCkOzFizZ2nO45xUXxu8e2/wR8Gaf4g1BLS8trpntYo7WEzO0jfMHYANsAK43BRx2JIqzq2lWV3NBcwwG4itk2SETIC+0ELLtLAtyW+YA8jBwMUllOsOszRanHKJWiBCM3mK6txjcuPlAC4BOcGlB63CblZ8p+cH7Sn/BNXxd4p+Jo1fwFpUOo2PjAnUIdNgmEd1YyuPMeEpJtJU5JQjJIIGM14X8B/2g/Gf7GfxPnudJLQNBL5OpaVeBvs93tGCrgEEMpJww+6enfP6+6pLp/heA6nZSzyK907iGJWcgn5mVR1xgvxzkDjmuH+IH7KHwz+N3iy7u/E/guaacSA28kN3O3lSbVBEjJtLBlVch2455HJbuliYVYOniIpo56dOrSnGrRfK120Pm/wAJf8FpNkAii0nxfpNxckK1tZzR3VvGc/8ALJWK8kk4yvVh079z+zXoPxL+M3xMXxl4mtZPDfhaK4huoIdQVBqusyKxKiQn54o8EFgoGRgdya9g+GX7Enwr8G6xfajoHhHSU1jQovtAmXLtCxI8sgSswD7mADqQcsDng12mg+Nojqi2yWjIs0JfZcxqj7shm3gj5mBOODgEEdQRXkvBYWMrU4v56r5Hr1M2xlWNqrSurXSs7eb6npfw58SzeHdVNtaT213HNOBHdfZzcLbwLu/djIV4yWcEk/NnBweaueP/ANoe58Q+J0tp9XtdFttNEl3N9nugIzgjJUx/Mx2kDkZBVhkDJrwn4h+Kvi5oPxU0TWPh/P4e1Tw5N5NrqWnXqJbXUaM22VuSu5QhHCkEEDAJr0Cw8KLf38drHpdvbLHIcpaTbAkb5YsFBGWLluCMnPXNck415T5ZpKFvnc6sPLDql7SD95PZ/wBbGj4S8SX3hLwncQ+JbyXX7q3Mc8VwNOS1YRuo2KmGzKd+SWLZODzgVx2r3Ed9YtHJA8lvdyJNGSQxiLSE5VWDcBkLKDkfKMdAa6rxdct4W8Oyza5BHqWlW8UkN1Hcu6SCHyzIYwEBJITeQMYJAAw2DWp8Hfip4D8Y/Dqe/t9P8UXt8EaGzmLxRWayqMbmUgsCqueNo4yBgNkaUWotJXZz4iLneq2vQ5vwt9u8MWER0+0t45IkAhinc5jbk7SSCvTJHpkelUPiH421d/EOiWx0XSL7RLmBrnUJLnUGWSFlcLhBtIf7yEsuACBnrz2Gn+LTqcX2LTo9DDZct5ELCdkBwokYj72BjPtjHTOVqPxHmtdVe31N5YWkKpC6RlomXb8wBKkKzADnHOMV6TSTTR5qbtpsQLqmm6opgCWltdWxVzZyfI4h/jZsZOAMZx2PbNZF3LYaV4XFvb250+0s7sQzRW4wQrADAVXACZw42fNhu+Rm/wCKvjN4S8AQWcOo3Fvay3szXERnjDyThVO5jIclEJZM4Ht15Pj37bf7bul/CbwLpOs6Ja6Rr9z4gvjG6G+JSFYlO4BVJbPzYB42lfwrk+sQdZUne7N1hJ+y9u37qNLX/wBo7w9pPjm68N6ebu71O0Ilu1iHm28TLgsjOc7ZDx8vPUkdCK9A8Na5b+MtHtoLMQSRXEQk87zD5kgPZ8naMDgEc9j0GPzt+D8lxqdtrnxL0vxK1rf6vdXEtxbXkSxRQzBs7Q8ZJCHgE4yVOMZ5r7C8A/FjTvhP8MVv557a5tNZ8vUGe1gQeXKY9pjV1ClVJy+MgEsck8CuycUtF0MLdV1PXNO8MWHhSzk0zTVu4LK5EjSefcS3Qt33syRwqx4Gf4VbHTpmrPgrxBPp0k1pp+p6fDFeM0VxNdMsatyAy5bKxtuKjBOQeuO9P4P3Fn+0QyiMX9k9r/pJmtZds90riT93LjI4JxuBBxjgYzXQan+zFrNjqo1X7Bp1rJcgyXNta3jSGSTGc/PgE54yeScknnAVOi5KxlOqotJs53xZ4fhne3W1WaM2ai6MjDyd0gyC7sp+ZOv3gQQQeKo2HxEutLv00aa5Fnda3C5SBYy7ybPm3lAMqobA4xk4xnkV3Xw+/Z4vPjtD4u0vwp4q0+D4j+Crb7bB4Sv7V477WE8sMAkjsibW5QMpkQEgMAcNXzs/jTWdS8EeJdXTwpfaL8R300WdxpNnqvkalbTxzOkdu0EpVo2G8ylgpVhkEnK1lFO/KJ4m2yPdbpItR01CYU+3ttzexo8q5H33KHazDAbGecjkcGsrwV4Y1XwBIdH0jV7K9sbuRp9P0+7uo0ltYy+6YIGyzxhuAgztLg9DXH/s76h4zuvA0N14ujtLXxCuFntY7lJJMl3VTLsym7HPHyqDySc13DC/064F/azabEJ9kblpS00kzA/KNrEoQF5PIOR04q1CyeppGp1sb+qajqOraNdi9uYNP+yJ5ky3HykDcygvgkYOMgDH4VmeGxfuHsXR4ZovMuFjaeNpZUyq8An548MD0BIIHBrptO0/UNI8Mwa3rFgHe/mltvtEzLM08iKpZZFDKfLwcghcDuDzXNtq0DAXGnxRWEdnaGREQBEdiR8iMBgKwx1+uOKnlaLUk9SD4m/E7VvE97bahqs2nx6dZ26WU1xMv2QsEwkYbPyk9AcsCPlwecVaj1Wzs7a+06/W5RokbyCAplWXAKs2/kgbeSMkccVka/rF28+npcQapLbtcRCSygtvPWISsoDspbDBXC/MhyOTgjgSa3a2/gjSwumSwJb6w8i3LXDFykoBZWYsW2odrAg4znHGKuT0RVzmP2hfg1o3xo+DfiHw7qxu5P7d0/yNOnjlKILlf9W7Dy2O1WVSeRjGelfh9reiXei63d2V9avBc6fM0U0bggq6thgfoQa/fZtAsvDng+0vJtZ0q/t70fvBHmN4HX58FWAUtjsNwIUH3r8zP+Crn7PVh4P8W6f450GGAaT4hcw3rQ78Pd7WfzGVuVLjdkeq5HBFehldRJuEnucWNppw5kcNrHivQf2hv2JNLhv9W0nS/G/wqBtLSG7mjhk1awc5CIDzIyYbAGT8v+1XqH/BBf8A4KE3n7Cf7cehR3t89r4L8fzQ6D4giZgIYleQCG5OeB5UjZJ/ulvWvinRtIGu6zYWSzxQyXUywrJM2yOMscfMey+p9q6r45/BrXf2ePHJ0HWzb/aI4o7qC4t3JjmiYHDIeD1DAggFWBFd8qUbOknvscindcx/Yd4y8PQ+H9cTVdOsbZ7gs11IFPmSKjSEmdGIwxPdRn5egr8NP+Dl79key+APx98F/GTwxZTt4Y+ISSWuoXECZtobuMqUToNpZSxG7GQrD+Gvv7/g3j/4KRH9uP8AYwtvCGt6pDcfE/4c266PdPcsGlv7EIBb3PUFsqPLYgE7o9xzuFfRn7VH7BWkftV/sfeOvhb41ntUsdcjMmk3W5QNNukG+G5QnGGWTlvUFh0avOpTdOo3J6o0Ur7M/ED/AIJX/tbN8OvGNnod7MBZXTb4GySVY7cKAOOvev3Z/Zt+OFt4o8NrPc+bE7EGCR3CBMjqcnAU45PPQV/LLov/AAkH7LXxb1fwt4ggm03xH4G1KWzuYgwJJjfbkMOqkjgg4wQRkEZ9C+Iv/BXr4t+LI4tM8Oag2hwRuIoY7QGU8YVQAwwzE/xMDyeAtelVXtY8y3ZlGXK3c/oj/bz+G3hz4n+DYL8avpsvibRGa4trdb+IyXcbAiSEoWyQcAgeo4718l+H/ghYR6Yq3urXRmBOEjKqsC9o+2cdM/4V8c/stePfFvgLw7Hrnjnxh4q8d/EHXol3pf6xLNBpMXaFVZimRyzOMAZ2gDHzeh+Kf2qNH8PaikGoXWjtdNGJHN3MEYkk/dHZPTPJ5PeuWGBT/iM1WKa2Mv49/tL6H+z3osLXwl1fW79Mado1sw86XJ4aQj7iZ/ixk9getfHX7Qn7UXjr4yf8S3VtWsWs5Yi/9gWlwLe0sEQ7i9wcgA4wP3rM+QOBkY8N+I/x11fUdc1K81LUGvdW1JszalyskXdo064wTgEfdAwMV5NL4yuLvU3eEKCJCwbcRznOcd+c8nmvSoUEn7yucZ9b6/qPiT9njT/Dfiy78Rabc3Pi6xE2n/2NJayfYFiJjKGdlkkhkYDHyqpbBIY4Nee+MP2zPEMWpzXB03SdVluQWEmtLJrhQnuPtTyIOnQRgDsBXsX7JfgbTf2uP2YovC18LGHV/Dks+m2U06hTbSTPJPbyg9QrN5sZ7AhWHJrivgH/AMEv/jZ+0u2oDwz8OPEd1DZXj2wvrwLa2a7JGVsSyskbtlSPlJHccEVuopyd0Cb6Hi3j39ofxV8RkkF7b+GoRMFBFloFlYnhtwwYYkYcjPWuT0r4qyaJqCSatpFtdgDbuB8p8ZJB3IVO7k8k5PrX6E/ET/g3/wD2gvB3w8j1Ky8IeGdWnlTbsstdglmRgfmGwyAMc8EBq+Gfi38HtS+HGtXmheJdNutF17T5fLntbqAxNwcErnqAe4yPep9nTd1HdCnumb/g34m2/jWwa3tbqCNo2JFhqEgeR1PaOVhvGfQO307VifFfX7jxR4ZmtJvtE0OnyCS3WfmWzPQxk90IB46ZHHBrzyPwrfWHiKCOzhmaWSQeSyZBz3wfWvRfiGY7HRoBIrx3zQGC5B538Dbnntt6+1YyptblxMHwR8Y5NN0w2sxVsIsR3Y/eqD8pz2Kjj3wK/aP/AIJv/wDBHLQ38J6H4/8AinDZ6/fahbpe6bouWexso5E3wvL/AM9pNhB2/wCrHT5utfhR4cv20XWrS8WNXa1lSVVYZVirBsEehIH61/Wv+z3450T40/sw/Dr4haDcRvpeu6fa38kEYBA3Q7XTAHGyT5ce1axqtKxMoq5+DH/BYH/gn9qH/BN744aT4i8N3F3ceB/iBJPe2ZktzFHp9xHIrG2OCRlY3iYE4LfN6V+gH/BOj9vb4qaxonwXu9NstLvvh1r1rqOm69dvDvuLK9tYkMaF84QnzYsA5LfN6V9p/wDBVD9g+P8A4KD/APBPrxT4XsbaP/hKNPgGu+GJMfOl7CpIj56CVC8R7fvAewr8B/8AglH8fNQ+GXxwsvDV9cXEVtaXrTtaSuQnGVkUqeAynaf++6mhXcouK6idKOjP1V/4LVa94g+BHjTw18YdBtbR7Xxz4cvfBevrcxMYkUoXjfIIwxSRmBJODEeMV+fdva+IvhTa+FviBp+mvBY6vLO2kXkyCW0vwjeVcWkgHyujBtjxt95Hz0Jr9rrr4beH/wDgoN+yfr3w/wBaeI2mp28UlpdiMO9ldL80cqHrkNtyB1VmU8Ma+bf2O/Bvhz4x/BbxV+xd8YtMs9A8a+FJrifwzfRxj/WYaRZYT/E6tIXHP7yJyO3Ozd6TaV2uhzU241NNmfW//BDTWfD+ofsKaPaeFp5ZfDUN7dSafZzPvk0ZJJWeSwc/xeRKZEUnlozE/wDFV/8A4Kk+A9N1D4XaDqv2dWnsdWESx26AuyTbULY9A6Rk8YwDx6/JP/BFHxjrn7H/AO2T42/Z88XKYG1Z57m1DN+7+326hmKeontmV8558pT1Jr9Dv2jPh/b+P/DxtZ4opIlUtl0yExzkEY2/N714tfD+5JM9OhVXNFn5tpDM1vCgdRburby6HcrdSAAOpOeWxgZryf4oeJtS8WeFNZmktpLM2xaCGO4O3cEYqzIig/L6E9QQeK9d17UbrStbuVuUlmkjDw3MafIIGU7uSR0Lbgcnt6Vw/wAW9BR/DD3nmKX1NPMUpJlklA2KCB8qghSfkyOc9a8On7r1Pcm+aNz5c8Damy+NYLUwXMAlmWF5UdlQ72YgqVHDHCsUH06cV9X/AA71XSbez04rBfXAvWaFu0SIQVGQCMZzjocFq+ZPDgnHiR7e7t2SWd94SRPNIViPlyMcANjcx5xzzivpD4HW76fpqhhb2FtZk28ESQhUmXglmwflUbQQoViSFzW1fWOhhRjrZnUXujWMkt695PY2EUH75FuPk3KuDjrydvOCOOuccVyU3ha307xLczSyPewyMkcd9FKsgbCfM0ZU/N820cgBuhBwDXd6jqM/gjWbnWNK0/TdT1Zbdljg1OFJImLDLHByduPlyBwQMA1yWoa4l/oIju9OSKWH97Dl1aSJipIHc8nGTkHFc9J30ZvKNlcxre7XTfExg2XLSOJDCIol24YMCrHIC4VsdwAOhp6gnW1S+RVEMm23Juwq3DMu5t6A/LgqdoDHhTjPOKmkXuvXfgxNN1S30W31CQ+fFPaSMSqkcIznaG3HjHVT3NTXII1OyvdQsBFNFHHJIzRKAXAUhGOfmUbmI28gNn1rWXukRjzbGvpl9JcJJC9rDqlzLKFRreMNLbs2BlTlSPmIyc8DGRU3jfw7HrGl6/bwaVHFqiqsbzMjGR9xYNwV3IVO3gAn5j0rC8VW0WgeDZLwXtza6YLn7TPJpwd3LcSAKYvmLYTORgNzkkVR+J/ws8S+HvixZazb+IfFcV8++8awk1BJkuUeNGPyjJHykNgjOBzg1wRxDdZw6JXudlTBxjQVVPV2066mn8P7rU/s1nZagLyaadVRpzboq4984CggOSQNuVwcnAqtrnjSaTxhHd6JoV1eWMqm2vPsupQQ38DBgqN5LMnG7hmVgQCODmvSrrwnfat8EriS4jSO81B5fstxcxrDcRPgSBozKVEkgQMNi5AGSBkZHK2/iO+1vSo5ZLqymv7phZQ3VoPLhkcn5YUIYgNtBOAQFKnPODXS5J6nPFWWhb8R3/8AwlGhafZ60Li6nlljumECOjZUYCOCNw+cABhgnaOVPTnPDXjGPQtOuNG1iAeH7C/QGyeKaS2iutpRmjKPgOR83KkqcY+U1zfxP+IV18MvhhqnjVbLRU8T6XpwhDu4YEFhlFdl242g4DHJYjk19u/Af9s34beA/AfgzwT4k17w9ZeKfEOiWmo6ZFqSF082dWkCNGVwnBADlsv7EqDpRpe5zW0TMZYhJ8r6nyR8WNb074T6VpGp6rqS2BR0tQZy8MNvMY22FieHVQCcZ54rhfjh+0x8PPh74gtbWw8QaZceMNU0xp9J+1XEKxRSFT5SvLG2E3bgRv4IzhsjFfUE3/BQDw1+0vJ+0P4K+IHhfwn4j8DeCra38lpIV83ZNGQyMzdXinR2VvlYbdoOcGvyh/4KReBfBvhD4y3HgjxHa6l4N8W+GbW0h0yfTbBdQttXt5LaAwpMC6SRTRgCPKl1YqxwM5PbSwvPNKehy16jS0On+Hok/ap+J+o6F8XE1nT9e8JaLdXNpc6JNFalJS0S+XOAske3JAyMLxypzXyl8f8AwXZeGfjrqWk2fjfS9Z0Rp44sxzI0+wBQY9keRvjwU3nbyucDOK+6v2WvBui6d8G49S1nR55oNCsJLLxPrssxs7pLQM0rrNCVZpGiG373IRFHPOPjj9rTVrPXNU1nUPC2geBfC/gSW+k+xz6LdWk97qWC3kmSJG86JnUhiCqKp3DA6V0UIwdRqEdV1MK06qiueWjOW+NFxqmgfC2w0nRzrA0PRZzdO01sqfaBK+fMZ1+8oc7QzBRkjHTFdv8AD39vOXwv8Gb/AEG702C+W7t/J82aPzcvt65Mi4PQ8Zyc4Wr37AN9/wALX1u78H6rcNqreJtPazk0+8UNFfWyNmRIHI/dzxHEibiVbkHBVa+r/hT/AME3vDPwZ1Oa80Lw3BqGt6npsyWz+K0ElpYyMcCKeFhgBiNok55IOVGclaVNXjPcKSmrSp6nX/8ABF/xxBrXwX1jV73Za6u5t4RLcXisJIWJCbVOAAZMoMsSzAjgjbX6FaKjXOnRxNZiVZRyxOATnpz0PGcV/Pr8M/DPxx+H3xIvdT0Xw5rVwnhbXI7/AFDT7ezJso545BKoESkB1yNwROMcjk5r7p+GP/Be6OySLTfGHw/1PTtdiVY3FrdCMbumfKuFVlHGcbnIz1NbQgktDjqpy1b1PuX9qDwVcz6RaeIvC98vhvx74UJvvDusvHuexmABZHA+/BIpKvGeGBHGQDXy7qHw6tviz8c73xh4qnv/ABN8S2miivNUuQ8VpPJEgCSxooVNpUkKyqxUBcjJJqPwd+3rq/xq8SWc7aDeW/hqXfJH50VxLDehB8yGYxorkjJCRggnkv8AIFb0nTJtN0q6t9QjkltoYGTyrhYzOYwOArZAyEAGeCeAOea8+rKPPeJ3Yai0rzM7Qtd0651G6tIjqVrqFq2+dJrR4i2G4ClwMbtoIKdR1xnJ6bwh4atNQhL6nP5imQPDLIz25jVlBCMAMswxyD9cnFZepatFqUMj3zrMLhMeaDLHsKtkqXI5DZBzleo4OeOk8NeI4tP0e8gvoLK5syVZbWeJSYtobaVOQykbx064rB7HXboZ2tLdaWLS1a+VVf5I5vLBQoWDFiUySMAAZHXuKg8QaHoLWEE9ob0ajBkLPCzBZ1RmO3acrznBHXIqK+ubhNSljlJUxOQqSZVmLHHBJB5BBy2Ac84ptj4WB8X3tlZy3l/IYDcqZ7Z1kVVGWGDnAVTjGRnGarohuKWxnrqNnH4gs5haSPgEXErOrLIigFVK54O45DLhgQa1Nd1p9SvJIrW4jaeH986PE8aqzDeCjKVDHOehPOQQelZk90LlI7OSGZGtJi8jQq6ON6jYxHA+7ngEgHFOsL5ZLa5tIBJFOCFiW5HmCVQFOcqeB168+mecIRnzWkfjTSJY9Ye3l0+Ut81rwbh1bhlI3LkEcDJBORt4ryb9u7wk3xq/Yx159JvtP1aW2i+2o0ZDySCAhyudoG8KGXC+nOa9m0bw1e6ksem3sunR6VC0ck0Z2oFO8OSAxbhzxu+VhyeelXNb0G1uNFupIbS01W2WJpJLSCMmN43ypG4KqyHO4BTzyKqE3CSkugOPMrM/A8xvHdBiDGFIb6df5V9l/HppP20f2F9A8eJNcXHi/wADTGx1O1jCymeBVHmT5UbgcBH5OCN5xxmvCf2w/grD8B/2iPEegWqzpp9vcGayEsZSRYJBvjUg8/KDtz32k969i/4JVfEqxfxx4g+HmtNH/ZXjOwYQI5VV+0IrAruIJG+JnHH92vdrawVZK7R5NH+I6b2Z8+fs/ftPePf2TfHUniT4deKdW8Ja3LbSWb3VhMY3eFyCyMDkMCQDgg8qD1Fb3g39tv4iaX8bND8ca54v8UeKNT0a9W5Y6tq010ZVzhly7EAMpZemOnTFYP7SnwUv/wBnv4z634W1FCTp85NvKV2i4t3w0Ugx/eQgkdjkdq4F5SHAKAEj0rT2UKiTa3JbcJXXQ/Sv9sX9mDTP20fDunfFT4byC01/UdPhlFnIwePU48Y8ssOFlQ5X04wcda+SvBPw2u/gr4guLnxbo+paBr1uq/Z7C8jMNxZ71BEpjcBlJB43Ac8jgAns/wBhb9u+2+BXgjU/Cet6fcXSQyyajodzC5D2d0VJwcEbVzuIbnBJ4GVNeY+JPGWqfFTx7d6vrmq3upajfSm5uLq4n82Xc3IyzZLHnufyrhoUpU5OF9mdleUZrmPYrP4+6p4UiEUcq3d6sYG4uSiZ6jryoHbua898QfFOfUdXmuL28llupzvkZiCSfx9BgD2ArnpElhijtQWe6un2pGv32weGLc4XmvpD4F/8Emf+Fs/Diz8QeKfiHZeENQ1EtJFp8tjJcSLB/A7FXG0tydpGcYPfA76jUEnLr5HCpdj4o+Jl/bvrM1hYyNJYWbtFBLtw0qBjhzjjLEZOKxfDcYOvWsb7mUyDIAyT/jWnqix30wcNvVuMYweKrWMUVhqMUimVJlcFSWGc+wrvZJ9c/sVeNo/B3xritYWkgj1u3lsbfy4mcmcAPb4CgnJmSMZA4yeQM1+tX7Pf7c/jX4nfCFPDngH4eeMPHniKzhMLXMFwltpmmxk4RJpmYKpA4C7lPpnmvxo/YmvLi+/a3+H1tIYYoW1i1jZyBwfMDMPbtX7B/wDBA3xfJ4F8a+OtL1B3gs3ETu3zFN4cBcAdG+c/Tmsa9ROWnYqKF8Xftg/tjfBTRLHQ5fhf4X1W2USSeV9sRruUnnYhBJZh2AJJ9DXwL/wU9/aQ0L9pn4Hva674al8JfEXwfeNeSW94HWYq7jz49zKrDiTftZQTgkZxmv3p/aHs7q/vzBZ+S07RqLe73YWJvlHU8kYycj0Oa/AT/g4I8D3Phv446DrbrNFcarb3GmX8pBH2iSJgysc8/dlI+nHtTor3efuRPdI9F/YX/wCDfvxx+198GvCfjc+PfDfhjw34ksYdUtmjin1O+2lmBDDCRo2QQRvOMHvWv/wWL/4IER/sc/sraf498Bax4o8ealZahjxCrWiLHa2RtndrlY4wSqI6fMSxwJBXdf8ABKj/AILCQfsm/sVfC/wo2i6l4jNg+oW2robjy/s9uLpmgaAsNpOJWBUnH7sV+jH7Pfx18BftwJ4h8P3HiNZ7bWdKmsJNJ1FVtJ2inRlZBH91yFfG5d2a461So23fY3ilax/J3HCyMBx8vB7Y/wAmv1q/4Ny/+Ck2s+D9Zb9n3VDYPpOpm61XwzczKDLHqJCE2pZjgxuiykDG7d3Oa+WP+CnXwZ0j9myXTvBeiaLp9i9nqd3BeSJabJt9uyIoLkknILk56kD1rwX9lT4mR/Bf9pfwD4rkmnt4fD2vWd/NJAwWRY45lZyD/ug8d+nerpVVUpc9jJqzsf11fD34rXtxZizns5LfUYjt2ZCp065z056fSvyD/wCCr/8AwSe8P/s2eLNf+PnhY3jS6v4gmvtUsxtWHS0nAYvEB0jMu/czdPPFfpJ8IvFMXie307UEvFuDdwpKr9VdCoKsD3ypHNeGf8F8Phbq/wC0N/wTZ8V2fha9vor7wk8fiK6trSQqNTtrcP50EgH31COZNp6tCvoKKEo05czQqkOZWvY8N/YP/wCCjGrfDm3+D2naX4Sl8SeH/iRrc/h6TWYrnammtBbrMSAAQx2NuO4gbUbGccfRH/BXL9naX4j/AAx0X45+BWmsfiD8JPKv57u3OZLqyjJcnIOS0DASZP8AB5g5FfkP/wAEUv22W+EPj6DwZrt60nhuS7OoQQuPMWCUoY2lQclXCsRlSCUZgc1++Pwf8UWPxN+GWq2CJFcWGoW0qPE2CJUdGUqwPByvH4n1ru9ryyVTp1MJQtHlPh79rH42SfFXwF8D/wBrPwrDBB4k0+4j0jxLHF92K/tyWXcB0DjzV56o0Y9K/Vrwj8TdK+PHwu0/X9FuYbnTtdsY7yJvMUyRJLGH2sPUcgj1B98fih+zHbSeAPG37QX7Mevx3E2maoLjVNBJXLxXVmTPHKgPGXgCO3T5UPeu1/Ya/bq139nvwZ9ugml1PSPA7LLrumE5Mvh+abL3UXcS2U8hcjHzQzyZ+6KxxmG9nra63+T2NMPUU48qep9k/tA/DXV/hR4x1fVriwa98KarIHWWCASy28pQq6SLwSkgGQTnDbh3FfLvxj8QQX2hrPp80baZLausUroFeM7sIfKxk8DHJGQBgHNfpxY3Oj/GT4W2t5YtBq2ha7ZCWMSZMdzC6g89wQO/UEetfn5+1/8ABe8+EM99pP2RXsJXa4tbllWV3TOfL2dNy5xgcEgHgdPlsRhHCanF6M9zC4tTi4T3R8XazqE2raxHJbSoWhm3SxcKrYAOFBzhdygfMvQ4681758MZ59V8KxGffFdBVZmji2KMMpHPTHUY4zmvnHXrD/hF7q8mvrmWRnVZEwyokTFGfyy23ALErg7uo6Yr6J/Zz8QPrfhe2kuGtodsQjvbZXjuTCSd67yp+6VIIDZOMY5zUV1aKsdNNK56fHti01vMknV0RXcGLYWQB8jLD5WAOOo4Ax0rzvXNWs7TxFDbLDqEVxeQq522pcjO3McrDcqNgAhchjknFddqGrW2tJc2VoU+3GORVlMhKQFEyEJBAHVcsOxJ6mqet6LZR21k4lvJLxvmcqxh8w5cBmAbDIFdcBs5JJ45rz4r3jWfwmDpFtb6zqAha4ghiNzK0kdyBCUkGGIXeQQBntUN/wCHwl6S0ztmJxDA0YVLghyS0fAZmICjOcVQv/BmnTX0GnX6QxSzXn25opmKSghBu+6Qykg4LAHgYwaTVNRubIz2MWkLd6U1scSSXSYJYr8oX72QF4OAD1yOa6paoxhKxL4G1K10Pxeup39rPrQeaGO8MLrDcRRpIr7MFiG2t2PqcDPNdXYeINP/AGldB8Rpo+lQeD9Ris7o6XFNqkE72bAOEmE8hxK7bVVgnAIxyBXL+Gphp5vxG1jpDXKsswVWciPcHVlfGUY7SMbSBngnrXi/xs/ayuvgz+0RpWgW+l6bp32/ThfRX0kUchKuWUyRu2SuQhYtxknPvWlGhGzjBasnE1k5XbtbYi/bj/ae+Mf7Of7OGkW/xB8aeHPEur6j4hXSLa906/tlng05Ldm/c2sRV0UuELu65DLt9c99+xJ8afB/xH+Gg1G48fvbXyy7fs32BvOgUoQjwlWUOyuCWLvuAI4YEiviH/gplrt3+1T4a0XxtNqD32r6JE1i08mI/Nsw7DaikAv5UuemRhjyQtfM/wAKPid4i+A3iqwufteo6TGxkMUisyZYIVyOeoBxiu2eFlKleL19Dgo14KolNto/SH/gqD4V8Q+LPgLfy6Tq2opomkXB1TUdOhkOy+jR22yyIo++nDAnChS5NfIf7RH7Semfte6FoWuT6lqugeNNE0q10m6sYdLaeHUPsyCOK5ikRgUfywu8Nn5lBBwSoTx7+1ZqXwyu0vfCvjWK61LVrRY7gw6eBCiMMNDLnPmkgAGQ/Mcn3z4p4Q8W6roNlewxPDpdprMZtru/ihzdRQkZeONuqhgMHbywyCcEg9eV05xjyzRni6kW/wB29z6i8B/tLWmkeAL7VtR1TStVvfEEKWOq3V9I9xd6o8SgIPJjkXcyskbguGLEZJ658m0f9rbWfiv8cr+8XUtI8L3evvuk17V0+0Xmh2yw7XgtpZXbylxkKqgOM43DGK5n4Rfsk+Mf2mIdWbwH4bl1C00e5jXzftcUH2YFXKkmRh94JnIznGByRXtulf8ABFr4o61YWOpajfeG9Mtr2c219JJcmQwS5BVQFXE7EZyUJAI5IzyRpQpc3NLVhUqupFKKOe+P3j/wtD8IvDSfDfU/EWrXcF0lrq8N15k9rqFsyOFSQEY34UKVGDg4GSMn139ln/gkPo+s6Zf6948tHuLS8RZ7LSrG/INhGUDHzpVADY3AAbv4T9K+mf2WP2T9M/ZW+FcWnwJqmuwX0o1KZmulZricKFxj5QinKBS2MFvqa9e8B6X/AGzaabcRlzdF0Rre7VFkglAIZJdhYMwKjJB2n5jzXLUxDUbQ+82pwTep5hok/hr4DeEPDGiGU2ljoW210y6ZB5kTkDaCyp1bCZYAbgcnmu/1u1fxXdLJNcl3vQwWNJQyR7DudgegHyliTjlsZ5qXTrXSFsJNAu557DUUAe0ZNsUEmwgsjblDjjYVZWYckYBqvo2kS2+kxW19MZ7qyuJYhIkyxx3MRYhH7fPh8ZGM/jXHd35jolB293Qcng63vbyxuHSC2u518xYJUCy24AbjcvVSeAep7gYqjc/DjT01oyahi3CrGskUT+U/ABULk7ScHIIwcnnPFa2qap/wkYMlrDqFxrUkixpMCJFcEEKWJDHcRjAPUDj1rn59euby0uo75r2wltDtVbhfMj2E4YgbsHjkDIPfHAobk9LjUV2HXLRS6jDeWsdzDbQKkLLOjErIFAyCMsyuQGHyjFdn8Qtabxosup3liLDU3tkMEFvGLYh4lVfNCDnDA4wMA9xXFfDLxPpvibwxfazpc+ka9pIuGs5ZQTmB0O0AFlA2hwQeegNd7b+G734k2lob6e/a5igEcF3FeDzIYFcMsQVsZVcFep2ggdKJSuVqcB4Kvjoum2+n2dmDDcXMhEjRtGkDO+4gFv7zMAFGByepHOw2si01Uor6zbapp8/396+XeJtI2E7hlcH0O78MGlY+FItU8EPK93NqNpfmRbW7juUWe3ljZ9hYhdjgAFSNqnK43HvptYXei6dpk+r/AGLUbq7WSG5vbWRHgb7m3YXBeNtq5AzkEkAnOS1FMm73RP4j1vT9ashBc6XdWl5dFFMdwVCykqzbNjcqylRwRyDxnpWWniO80/XYJ9I0yeznaQIJHQwvJGw+ZvMHVzyMcKQFyoIzWVcXVxDrKq1+5sHkEcsV3bo2zBctsdcA8kDuBtPeut1G9V9HQvbXEM4AXzCgdcAFjt9uCN2M46g1MpJaGkVzD/Ft/wCVrsiwhr6IyoHYbG+zOvLqylgwzkDgnOOlUtK8PO+sP9nazgnvWPntINjIDwXBHI29ehrktP1LTNL+IUQtdf0zUG16Nr0Q3cjR3KIu0HynYgCLB+66gLtbHoOyf4qeF/hXBqOoeI9a0TR9PSKSHJuRKcspwvyMdvQgg88Ej2rmg0rbk8k7tvYgXTYXaUXURvblmGLmIbEcYUgIxI7gj16+tXZNSfQ7W407TLRIoZGLJFk70ywY5VV5cHOOm4Hk5rw2X9vz4b6dGxvdZFzNDvVjaQsybQT0V8AnAJyOflNed+L/APgqZ4N8KoxXTPEOo6pKjKsjzxbQ4LqjAHeRt2HgDBIyVORVqi3pa5CrKOqOR/4LE/CGPxLoWjfEC3spItRtAlhqW7czvEx3RyHPQK8hQDtvQV8K/D/xje/DX4g6LrunLGl3pF3HcjKkhirZ289iMj8a+tfFn/BRqTxv4Vm0TVdItdbttQszZ3UdxE3kXKgybPlTBV9yxncpH3gcAqMcRpvxHm16yRvBvwb0QTQBUins9MN9KMy/KW3rJk7cgE4Jbnd2r1KFeUKLptHDOCc+dOx6l/wVV+HOnfGj4ReEfjJ4Yi86y+ywWN4/nCUvBIN0MzEDChXLIR2LAV8MWHgrWddEcdhpOo3zSMqKLe2eUkkgY+UHuce5wO9fXCeDf2mPil4Rk0P/AIRXxBBorr5b2syJY2oLLk/uyY14ZQ4+U8iuT+NHwJ+JPwR0m2PjfxjpXhBZy89pYDUJZnlbcspCJArj74X5jhckAsKijiJRjyQ1ZU6MZSu9DyfQf2VviFbqmp3Hhq4060jZELahNHZNl2KAbZWVuWDDp1U+ldBpHwwW1SA3Gq6HbNdeXu33qyeWJCwTO3/aRhntjnrXmeoeNb15Sktxdzq5wS0pUNhzICMdAHJPrkn1rLufEcjuzrbxAN8qhnZieeetEoYqbvdIE8LFWd2/I+gvhB4j8GfDLxxba/q+uRavIvkMkUNmxW28wMd5DkA+UVG5SMZI6iuh8Y/8FC5pdQhms7W9vGuIRJctO20pNkhlXbwU4BB96+T5dcvJ2cqyREDg7RXv3wx/ag+E2n+BtOs/F/wyj1HWrKPyXurJ0iS5UHIdgSDvJJznJ6c4wBjWwlZ61Jykvu/I6aeNowVowX3s+drbUWRAj5+Xjd3Nbej3i3ssUAkjQscA9zWt+0H8D9Y/Zx+N3irwJrqxjVvCupzabctGcpIUYgOuecMMEZ7Guc8NWQk1qB3fCxnefcCvdp80jx0z6T/YT8PzN+1T4Ls7WFXkEtwxC5wxWCR+Tzk4U1+tP/BOKx/4RL9obxlafboI5J9CguFU/KVPmbNw9SFPCgYr8lP2KNTeT9qDwZOrsrvqDxZbAU74JEI5453Yr9D/APgml8SNV8Sftv8Ah60v5oIRqgbSVARFWRSq4jbJwxXbu28cx9fXKvL30y4n6xftHXuuab+zHrsfhS+j034jX+lTWuhX1zY/a0iv2i/czSx7WBUMq5JUgcHBAwfwH/4KtS/FDxj+xn4TvvjTDeQfE/QPEs9hqJuLeKB5YSsgEqrEBG6MDHh1Xniv6L/2efDdozSRPbXN1JYwtsvrm7ExWVnfdGq5yAoAAJXAU4BNflv/AMHGn7ME3xS8G3Oo6HYT32vwTR2hiQgvMwkLqVBxuJZyB3II9AK5KWJk5tMqtTSXMfmJ+yT4ltvGGhxWEXh3W4U8LW8MN5dWtjLd2tuW3lXkaNSYyWDnLZBOfSvpPXJbq+ggeymhFjYxbUZSNzSNj5sgZHpg85PSvp//AINa/wBkj40fsr/FL4h33j34e634f8KeOtFs3trzU1EQu5Y53KEIfnbKSuRuUdD64r9h/iX8DfBXj7SntNa8EeHdciuvldLjT4XyDxnLL268HIrOpWak1HVmkU7I/l+/bC+Gl78dvCl9DYlZLzQ1Se2iB3SXkxXMgA6k7Ov+1KvpXwbcabPp15LBcxtbyxMY5EcYZD0II9RX7+/8FGv2ItA/ZV/aBltNFs7mLwx4ptJb6ys7XiXTmclCis7NvCuEPzN0wOgFfj3+398LtW+Hnxlt5tbh0+3uNZsEuF+yTRN5u1njEsiJ9xm2nIPPQ9K3wVdS91aIirCy5j9XP+CB37R11+0h+y3L4P1C9dNX+HjJZSTu+ZXtnLfZsZ64UFP+AZPWv0A+HXgu107xC+n6rcT6taalC9ttmIMbBgQ8ZXuSM/UGv55f+CMv7YUf7Iv7Z2jTak4i8M+KwdG1Xc21UEmfKlOePkkxn0Vnr+g6w8Sx+LLjw3qWkRkw2urxsZC3zFWIjZSB6hzXbJJI5m23dn86H/BRv9lnU/8AgnF+354h0KzSWDSbe/8A7X8NzkfLPp0znyhnvtG6I+6nvX6kf8E//wDgpB4S8Dfs1w+KPF3iS30PSLOSCD7RKzMV8zOF2qCzZww46bW9K9E/4OSf2Bf+GlP2YW8e6RaF/F/wrie/RY0Be/012X7THuAyTFgTAdtjDq1fkL/wT9+K3hq58L+Nfhd4402bUvD3jGyjjt5YZQJ9KnS5jkW4iyCPlK8jA3K8nPIp0Zpe7bUVR3jzH6J/8Fq/C+r+APH3gL46+B7+4tJNashpz6hZyfMJUXMUgboRJAxXpyIzmvnL9mPx9rvgiz0bxhHpo1Cyt55NKvUlUtbajE0OJ7OT+8JYWZSnUhjjBxX6q/GH4N6L+17+wHqfgXRrSCe6stLjvNDYYYx3FsFaONcjI3Rgx5HaQ14F/wAEuPBHhz9r39iPx38A7iGxsfFmg3L+ItBujEElaRhg7j1IDjY3+zN/s131pc2G5mttH6HLQk41tHbqj6G/4I4/EG4i0nX/AIfxTT3vhjR449e8GXUoLy3Gi3LOptZH/wCfm0mQwSA8kgP/AB16v/wUO8Bv4z+Dcxh0y6vZ7GQ3MYgwJUZVzyD1GBjBBGcV8bf8Ehf2mdQ/Zc/aq1n4IeLoprK18VXFwLRbj5f7N1WAEPDjoBKiduCyKf4q/SP46aPdeI/Bt4mm3C2t3JEfLkwGUEgdR3BOAfY18ziotXjf0PWpu87s/BX4u+D9P1vXI7e/sTHbQz7/ACi7oTIvG4f3VCkjbkYOa9p/Z5Nr4O8K26aMsVjJL5dy8WnQDfhDwSFGXGRuO9ix6dK4v9pjw0vwr+L+u+EZpHUCd9sYdS7xOzSR+oOFbbkseF9a6j9li7hitLkta3UTxny3uJ3eQBRuw4JJbP056dRXk1eaUEux69KSvc9vhu7aR3ujDayi4BNwNrF0YoD83XBUknGDwAAc8Vl63Bbecv2SSA6wIZZLPDucyYCnAxwN2N3XPHWrUd3PriXLw2i3glthZnqdkgwBIpJzvzyOT24rM0uG60DTr+DUfNMlmwt8yRR5DDG3Yu3jLcfL3B4rlhvc3nJr3UZWp6BHZzaTezwCbVh5gVgIxPE7hQ2CMcsASQCOh681hw6pb21tewJp+o3sNmkpWzQbpI8FiYm2Y5JK45Jzx05rU8f+NNQuLLT7O6t7dbLTIgIrmzxHKVaSVld1zuJO7GcEHbztGBWN4f1xtE1qWC6S1/tm8t3vLeONgZZYAdjsUZgA2R3OSMkdK3jszk59dS18GPjf4Y1HwlBZpciPxFcalcW8WnXaPPd2ssZdN4LcAFRvwwxz61+av7ZPwL8bab+1P4+8QXerLf2WnQPrkWp3TbfNtdzRrEiYJLKQU2jpsPIBzX6QeHbJX1a912Tw7pVnrF/cyeY0PmNF86hJGjR12xFkQglRgknJzzXwh/wUB/az0yw/aWt/CphvX8MeHoLnSdch+UvOs4j3R5A+byzGG9mLCu3L4ylUskY423J6Hg3x08b3mp6B4Q8caBPdppokMZQszizukVVwSSQAQpGBjIXnOc1s+FvBkHxpnsbIaTfx6drSx3AQ7lNuOQXSQD7quH2seowDXjelXZXU9S0HTtSuLjw/dzFwkkZCygHKtsPKvgYJ69a+k/2dv2DviB+17a6XrfhK8TStBhv10i6kjnnU2AjUOCImJZhhvlCkjIO4qOT6kpKnu9u5xRhKWp6b4f8A+CPV3r/g3RfEQ8V6HZ2V7HIbe3jgkMty6uV+UgEbiSoIAwoZWOQa+uvgh/wTX+Gnwy+A2mWet6XpPiT4gNfNcwakIXltw7wSCGGVXO1Qj4DR7SGZxySFI7eX4G6T8OxZaVfavfa5r2nCaMTWtvFNdWc3lnBcgbRDIybSyEMrFARgYrHstY1DQdYjSNNVjhtGE0OWKlGIbc3zAAqx7Y5CkjpXkyx1aSavp6WOz2FNNSaO1+FvwlvPCvh2+urPR7PQb6K8SO/juodsU7qxBuwylccABEQqp3KcA5zf1awt7fwUJtX1Cw3W9rdPHPDblzaM5PlxxKzBhGiryn3gGwdwIIo+MtbufEOjeHtMmTT7SW5tZHe8edmNxnIPmEllbYxKjB42D03Gn4o1DSNL8LHTLS4vmae4jMckDRzYMQj4Y5DthWXAA5BGMjrxybctTrUI20RR+If7Q1ppuhaXYX2mrcS6neJp76pZQvdS3M80bbWkA+4qxqOAcgrjk9I9XmvdN0+S4RE8uMKJLdFDecAqncDjcCSGViOQVOfWuXtvGWnLpl1qsqX1jF5XnzRXkR3RKkeXBiKk8KnIBOcNxnmvErP/AIKRaX4q1a7sPAvgvXfEwmnlk8mztXkhLHkldq5AB5AzyH5FU03stjCm1fU+krTU9PlM9zdB9kayxvE0xRBlFCjJTjqCCBycCnMCdNuLaaF5LWW3a3ySQHZlI4JZG3cnDKeMDHfPy9cftRfGXXlEWnfDFLSSWRBEl0EUKeVGfMcKpyNvQZ21n6rqn7S/i+xkhl8O6ToaW+ESA3UUUaKxI3jazZyQQCPXNbShNxVi3NJ2PqXQJorS4VrVUbfEFO94pJIyuFYPuJOBsBAbnG3GeDUmk6xFJqd9HcyXM91akCLzWZkaEquGzkt0IGcDkY96+TE+CH7SmpvDIPF+haSt3bu6Ol7IGlAA+UtHHkkhQAG479Kn8JfsvfGG6u7O11H4mW9jHeXK295JDG00tqrHLSAyMu5RxypGayqOoo3ik2OnGEpe+2fUv9n+G9Fv7mRNUtvtAtPNMZnS2trvIDFAGBBZQwPJQk7uCay7P9pzw58Pr+W+1PWbPTLCKEs4mud008gbBEexT8hXGMkcjGSOa8v8T/8ABMe0ufFlrpU/x98Vahb3dkLiWW6s30yNZdjSmIB9xCkKoVuASwGc1zHhr9gX4X6TpJu9efXPFE+yRVmudYbb8n3TtQDHBxtLHpWMJVmrSsvxNKror4bv8Cfxn/wUq+GXwkv3fwreeJJpZtQmvjAlyn2bEjM0sWH3YRnYttI4YqRjaK8/1D/gprrXxAWS18KeBtS1VxCWzDDNcM2ARltgAGB8x4PavbdD/Y48F+D9AuPEOmfD/SX060Ee6R7VZ5Id77V3efvxnj5sDG4HIyM+xaDDZ+G9s2lLFpa3ZWIiJXeNW2gYTGBHuCsDjK9eea2lTvb3mZ0qnLeXKj4ttvij+0Z45m8vSfAd9pz3I8wSXoEAIICBwrlQApBOQpySATU3/Cov2mtd1C2hu9f0PS2mVroRTXxd4grcfIqEkZAHy5+7zwTX2gXvP7Qt7i41C1vLeJ3ijjtjh4WKYbcRhgpcqMDGc96tS6Ne2pYXMMjx2XRopFMhTaCcjP3lJIJ7jaRWaw1FatX9TrWOqtKzsvJHxmn7BHxi8W2cUupfEvTbaNdqNHbwzO6YCdCQMnbCO3UMMHdVvX/+CVWi6Fr1vpnjP4wTXl7fWa3VlFEkcLXAZtoCB3Ytk5GQOuR0INfV+s+DdW8U+IYk0adbGCGbzCpZ/JES55V+Su4Ft2A2QTkcCr3xo+MulWmhQ6qdFOqadEArXU1pHM0Mcalnyj4yQ0bDGASSBjJBrWnShF+4jKpWqSi+d6HzX4a/4JJ/C+SxCRXev65c3Y8yE3F75HmY5JIVVIP3sg8/NXR6H+xB8KfAkFo934MsBcwMzp9rluLgzKpABbzG2kAknAGQDnOOa2PAv7XV74l1aSSfTrbT7fUD9shke5VJY0ZTtDg4GXJyCPlyTkkHI9F07xRbaf4glurNbbVEu5FuZY7hkdZYiCjGNRkBsheBxlue5rVOfXQ54RiZmk/BLwl4L1pZLDS9GghuLcTRiLS4EityVJ2nC78kDK8kZU0v2K28D2l7eS3N5BZ3bvO4nysUb9clQQFTO7Hpg8dq1vEV5beNTB4et5otB1C3uY7902MLu5jDkoqt91cNlcjgBiDSWNpJYW0kswtpYy4VlaNpo7hcgfc5xjkHcPXtWN5LrciW+iOX+IfxPn+G/hDVtVvNMu7m40vT5JjbrMfNZcgt5YXcGIXONwPPHGcH8d/ih8QtZ+K/jC61vXNRvNR1G7lZpJLqUyPtzwmTyoAwABgcdulfuVM2lT6jY3lxBbavA6o1xGyfu1UnOMRr1KkAr1+hNfCX7V//AAS703Xv2hceBrm10TQtbYu1tsluIdOcKpaNGC9Dk4DEfMCAxBXHp4DFU4tqasc2IjOSVj4BeIt5QjHnF/4QhyPzrT8dfCfX/h/9jk1jSb3T4dRhE9tJLGRHKjDIKt905Hof1r9hf2dP+CbPgz9mTT9KvNR8Oyapq80G2DVr2BS0rOwG+NGYBcklVZTjAJzmt/4nfCex8U6l/YusaRb6npOqWwiit7uKO8sXOAUcqAGSUpzncDjkE7cGnmqcuWKuiVgmldux+Gk9uyIVIwM5B71Sktm3npX3t/wUU/4JWz/AqObxN4AstRuvDCIJLy1kJlltMgkSJxuaPHBHLKRzlSCPhuSyYMNqqxwM7gcg/pXoUqkZx5kzmcGnyn2v/wAHB/wnn+G//BUn4gTSIVtvE6Wet2x5/eLJbJG2PUCSKQcd818qfBjwE3j3xc+nROI7o20ssZxu3OqkhcDrkfriv07+PnwYsv2kpPB+ofErUtZ8feKPCWmjTV1VmWOTVow4dUuE7su9gMnkYychgfnj9tfw5bfAz4rfC+8sNOtNOsYpzFsSKOF1XKK0Unl4zhWByT61nHGw5uSOo40JRV5bnl37NnhmTwx8S/DU80Zt2h1e3cZbksJlyG9OMjj1r9Cv2VP2fo/Gn7TwtbmQ+X4d1CTVkWLdG6TEFAQ6sCFCsT15KgYr4a+Jfht/BnxnWBZioj1C3uip+QKztG20D05PNfqv+yBrK6f+0HFpskEcNxeWUhF0IwVkBBwGPqrIetUm1OKl1uVGJ95fB7X5PgzpZW302/lttSdIJI9xkugGchCjfxN857c+vevBv+ClfiXTfFNpq5XUbW1v/Dsa6kLczIlyjQjesjoTv2HH8Q9ueK+ovg5d6fdXltJI4u0tHXywVzKjDaQwA7k+nbivzu/4KLf8Ew3sf+CleufGDQtd8yy1jQRPrOk6kWdldo3tlFs/9z9wu5G4G/qQwxyJJ1GpO1jaqvdufVHwN/4LVfs9ftRfE7wL8OvBPi9r/wAc66Psy2g0yeJEeO3aR4/NZBF1jIBUkHjFfdOlFhaoZGJYrjJNfxzfsXeM5/2cf+CmngHUneWyPh7xzaLMQSrJGboRyA/8AY9uhNf17eAvFw8SahqUCSRldOnNuzK2dxCg9yTjnH1U1lWpqE1NdUVBuUD4o/4Lp6DHJpXw41uNQZLW/uLOUsv7qRHEbBHPUD5HwRzkmvxm/wCClX7P/wDwnPwVu/GS3+lQ33hG45t/LaOS7hlcqRCpBJCttc5PQtX7xf8ABYbQbjX/ANjbxLNY28N1qfhxoNWigkkEfmKsmw9QePnJPHb1r8V9H0XXfjj4W13Sde+xz/2qslqbe1eRI4w8bYVS4GRk8cdQOa5sNKUZufmVKF4KJ+XcM8trcxSowVonDAgAcgZ71/SX/wAExP2m7L44/sveD/ElvKDcana/YtUiLAi3vov4xjopCkge1fzieMvCN34P8Q6jpl2RFdabcyW0qEYO9WIPFfoP/wAEH/2vT4C8Qa38PdQu2trPUEN/aHk72VkLqB2IOGHPIZ/bH0Fa0oJnBFpaH9C1zpFv4/0W1muBFOskWNpw6tldrqUPDBh2PHOeoFfjZ/wVQ/4Ix+Dv2CfhnpXxK+F9pq7QRaw8Wtpd3TTNZxTOXh2dAsSYEPTJ3KSTk1+oH7Lnx1XxJpj20spee3b5AxALKehFee/8Fs/gH41/ah/4J0+OdL8D6jf2Wr6dbjVWsrbltYhtwZJbRvXeu5lA6uir/Ec40KqjNTl0CcVZxPk3/gmv+2aj+GdPsP7RDSWhWJPKfcZFxgMCPTlf+A1xX7X767/wTU/bc8P/ABf8CqV8N+I7v+0LeMDbCS+Dd2bn+64JI74fj7vH5w/8E7f2iNS+H/xIt9Aa8jtf7RnAtjMT5UZYgOG6YUj5uxG3p83H6efsn2vxB/bo/ZU+LHwq+MsVmPFXhbWZrbRb5bVYmtbuNdy4K8FFc7QwwTHIRk5zXqYao3LmaunujhrU9U47o9a/4KU+ANI/aD+E3gf9q74WSCA3SwPq7QEGbTrlSohlcj7rxSDyn7cL25P2P+xD+1vp/wC2/wDs26f4hT7Nb66kJs9asuFa1u0yjrtHRWKhlxwVdfevzH/4I+ftUXXw31Dx5+zt4y8N6r4qs/GcVxa2miQKPMgvUHlyqxbAhiKhi0h4UxKeuAfpb9gz/gmD43/Z41DxXf6j8db7RW1pwo0jwbFbXKxtGSsc00t3C4ZtvDIkalyAMgDFeHjoKnLkvdLb0PUw7c0pHj//AAWC+CF3pPxK0zXbHTrmc6uwtZXg3ZSZPmjVtoJ5VmUf7teZfAP4KeNn8MXVzHp1/pN87q0f2+2mhWQFjk7TnOB/EB0avvzxh8Dv2lPhlHf6yz+DPizbWKFbF7mzj0fWigGRLw5hWYZcZxg+gHB+eov+CmvwusY9WtfiLrmoeGdb0KRYb3RdWhjkmjbbuzGbUGN1yecM2O4XpXJRwsZp3b+43ninDSKKmpXVx4f0cWV/59vEVWOURglZAXVipAKndlf4s4HIrJ1eFNQ8uSSGZ41IieZSyLwRg4AycLxwc5Gema8V+Pv/AAUh+C/xN1phoOp6/aSAb0uUtZVRsNjO089CMcfhXo3wo+JGkfEPw1DPpWrWeswtnzmiOZIfl4VlwCueo4wSSK56+XypR5kro2o472srNan0po/7KHiz4ieAVvLG1060E6GSETYhubhCoGzaEAVCBwCSQeuOtfNfxA+Fd5p3jO+mS0ktdV0kLaXcoCJNAoLFQzPn5VZugPOcivZf2cv2yPEHwbil8M6vqJ8RaFNlNKnnkaO/gYDIhkfpKoUZzwccNk81wnjjVLu+1VtQuJdZv9UvmaO5uprkJGIyxKo3cgL3PI6ZGRXBR5oOzW51zXM7roefWOi6n4J1qS4v9VlvpfJT7LbmJCjDH8WBgsRv+bBXDDjNfnn+2Z+w/wCLvFX7SuoXHhPRNQ1LTvELC885j+5t5SSJEeRjhRk5BPGG9q/RPXdXg1O7SKSOUWsZAuHln+fDOApBAJAHp0wfxqPwro15eaDdmzWaSUWryLLKY1kXZncDn584DBc9TtHfntoV5U5c0VY5qtLmjbsfOH7FP/BOnwd8ILTT/FHiifVLrx9oF5FPDZR24l02cFuXD/xNCF3BSfnJzyMV9Z2F3qmnWUesaXNbWaWl5JHA8U/kyQSEOyvtK5cFWchhnkde1cL4Z8I61Ppix2kkcmoQBbiP7a7xI4RjuUiPPl8cYZQM49CDoJqfiCw+HWoz6VatrGsPaI1tbsqGOKUyYLY+X5fnJyTwADjjNTUqSqS957hTkoo3LHwVdeK7u4vNQ1C106M3kRluowGka6d8KNpJ+UlwTzyN3erfiXQ9Q+Hnjq70rT7q1vtDuovLvpbi6KtKdwcIQScpxuAJwSM+1RfCTXbmKC3tp57W01e4VLaeARSSW09xncRk5RlVicHOQTkHpXW/FW30fwp8Oby88W6hLE5kka2EEPmvG6p91FJXexHTB6DqKwk5c6Vty58rjz32PN/G2l2FrZSyXsmnWaAzOWhYxpt3c4CtscZ7ZGfTiuo8Uadp2n/CfUmutGk1oaWftLwWMYMjR7wrsqqQxKqS4ySSYxXI+L/Buk+JvA+r2Fq+l6gdWaGexSS5RxbxgK7x3MaFmQPz8wAJPrit7QvHE3hAafp5iFwbpnWNrWNpTuRUyRI2FALOOpBG7OODW0oOK1QKrde6YPizQ7TxDoKJpkRexihdlM0WyWUOMBVO7I/hbnBHIr5s/wCCRellvh34ktILmZLuy8SiJbZZNrZeNFODnHDA5zkMVwRivsjxZ8J5fHVrNdGTWtNvILlvJjuLlYEhLHftwmVKAMowPm4PzGviv/gmdZ/8IT8bPiz4OvJLmLUNO1JpDBGm54xHPNEzeu0EoC3bg1th2pU5JGdR8tWLkfWmofD6G48RpqF1pVkurachhaaKDDuylWUkp3BjVuSR1qvpF3d6p4oXT57a5tbm3hfy7nc81uzE4XcFHGQFPIwpwDjOa6e11O5uYbad5LyZZZm/eIoVo3Q7cMpx0xg88g05tLi0jVnu4rp1mG1kuIJjtmQx7gzDB2nceVGSpXHIrl95bs1cE22UNCuzezatb+IorMLI8ttaz2Xm2ss8jDEbLuA2ybuQM4J6Fu1c+FUCyjT9RuXZJFC28yxidgBjDMVwBkAEHOfWrz2EkE1lqtzE8sVlI91GLiBWGYmUllUklT3BXJ4yNuKu+INYGtvFLIxszFEl3JtUyusbH5JCSRkA4GDlhkZzTi9S27FHxzrGsfFG8tr/AMVXNzqE1nb/AGeN7c+TLEgU7QTFsH3cDDZ9etYPhfwXYaj4c0yeFxHdOWnntZrcGMReYVLqM5ORt7g5ySCMGr1xDaPcwta3t9LJHHsja4glV7kbQeOBkryO4G3jqK3fF/gi+sPCmm6mNGu9M0rV3E0F1byNHFNcKpj3qV4V8HlW4YDJH3suS0uQ5XaSMqbX7bRdTZbS/NtBdRyGONJtofYQpBVRu46lfQ5xxWTqniQNpkOrRGwjXSYzJK8lxHJtIjAaRTGwwMEZzgDGecHF/StZXUr/AHahDczCwVBZyTacHWWQyHc25SW3bWUFztIVWyGHzDU0fxJqOiSJrb2dl/adpGsMtqlukwKY2SA5BGNh+8ylfUEZzKk7FSjczNA8QWHi/TjczWlvPJFCJUZRHI9zkjHlMG3MFAZiCucYPTmuhTSNe8M6wsOp2yxTXMG+K6jOI5ICQI90WSNzZCZXOCD2PHnvwyitJfB1nMLCXSLuNriBY70JazRlThCiQsww3C7Vxlc8kYrrvC/hO38faVp5gubwPNIbCcxyrI1u8MjKQq5KZBxyCeCO9DYWfQfrv/CVeFPEMd7aatoMWlsUQWMls8k9wJCqsz/McKSRtxtK4IIIr4y/4KnftS2Hwf8AFOmeFNJ0C0ttfeZdQ1S4kTdCyEEJH5JGFbKq2VJwEU9eK+qtH0S18L+IWSG7lgjvrhzM12HuLY3EYQPH1/dODltgwp547UvxX+B3hT9sc3CajpmjXOmOUgkgtLYFy67GQxylTNGTkj5W2ndg9MVrQnGEuaRnOb5HF9z8p9W/a0n1ieVxZK8bIohlWYGWIg5YALwVPPykEYOeD1+0P+Ca3jub4x+CfEt34rubwaM13nTpipi2YG6RVZQVVclAo7MG70/4w/sT/D/4A+D7rVNL+Dl/4nl026VJ445ZLi4jgZvnYoxO5kUHgDcCM8A8fQHws8B6R4c+F/h++0zw5beFLS/sFeDToIo4mtXdjIGfAGZSCu4MW5HrzW9avzRtBbmcItPU7Lwvprf2arWdq2p2+nRhvOZxLKITwS2Pv4VjyozjgVXl8W3lvYXCm6jk0uZklSZbVFeRypOSzDKsScZOVOOR0rRuYLbTdFs7uXXbKw1C4m+z+bMRBCzg7tjbSM8AjPAqj4b0bU7DS79FuEkCB4nhR1mVo8liinq6A5I5BXBwAK4kjstoR/DeKbx5cwW1haSPCgeaJL5hawFjyVVh/wAtMlRghBwM5BrrPHeqx6jrltbaxaHSdbs3EEwFskToxQHGAdvGFIzxtI7VwsWqTWUNta6lNeNAifZ4Zo59kcErAjbsO887R85DDsSAM1T8S3lz4imhluvttteW8Lo0gkM63hAAVgRxwAQQD7YINWoIwVTuda3iTxpPpOhaLZy6J4j0nwpdzMYZ7trZoo5AOTlShKMgYKOOflK1h+Mb7SvHCzWs62t4ZYnMFoty0TPtdXOxSSNynn92R1DZI4FTT9Uv5JzbW9xDpt5bwtcJ5mQh3Z2knOAp3LlT0746VveCLSz8UxXmoalb2sV6CBdQWqOY5GDAOFTcvO7ORgblOMjODHIovQpy5lyo4fxD8QdJ0XRNH0/Wp9RV2RTaXF1dNJuuCdhh3MXDS5IwrNyDwMc185fHP/gkhovxE+I15rOn3Gp6HHfqsr29nZq8LORneoI+XcCCVHAOfWvprxD4R0PxPrV9pN3bObQQKynyWhtshAxYkMfmBPHoy5ByRlvh34I/EAaeJfBfju3v9Fu9twrXOpSRywu6KxjbynjUlQQCSoOc56Vbqyg7xZCpKas+hzljZwxWt9PaadEs10BJdTuzmXeBtT5gSHGDjB+7nv1r5Z/4Kp6K2qeAvCGttp62MGg3wgu41lkY3TSDcZDuA2kmPoAAN2MV9bXuh3umWVnfXNrbQQX5EduBKwXdCFV1+6RxwDgk8j5scV47/wAFDbBdV/ZU8SweUzhFinWRm+WEpKpGQeWYnuO3NVhW1UjLzInrTaPmL9p/WLLxF8V9Z1K2mjeK3Nrtwd68QxkqD3x3/Gv0G/Z58WzR+NtN1xLnyrW6hW2Ebpv+++EcgY/vKPTv61+XlnqCa14Q0x0ijNzcoQZAuRnAGW9Txj6V93/Ab4oN4fHhe51KV5bqC2tWIRnZShhUhQADn5tucA4IPUc17sm2lfocUVsfrx+zyIPEPhzyrZrgX0ypG0xmICnB2jrxwQcYql8bPGkvjLwHf2mrm3l1PQg9neXSIVDqoUgn6gAnHUirX7LWorN4b0+4jgP2u42T+WQR5m0hd3PIGCOeD1rkPiH8W7G3svG0U8un6SLbUrh9QW9n+yQxQbQiN5jARg5ycEknt0rglFyrNI63GLgrH84n7d9ivw//AG5vGE9qNkY1NL+D5cBiyhs/QkZr+t79jH4pWvx2/Zz8GeM7KwSytfEeiWd9EoC5IkhVznbwDuZq/lI/4KoeGBonx/sr1CJP7Rs8NJ5gkWRkbkhhgMpDoQR2Nf0R/wDBuR8V/wDhav8AwSe+HLM5eXQTdaIxPOBbylVH/fBT8MV6FeDUIXOSDvdo+o/2mvgzZ/GP4Za5YXEStcy6ZdW0LbdxzJC64IPBGcH8K/Dvw1pFuNSnSzvLa9+zuIPJiBPlydMgcseAOuOuK/ezWPEaWepKS7NCGMUm052NjjIr8R/jR4JsfAH7VHjXQ7M+Rb2GtTtAqKwSNHkZ1cNgLu2YGARivFbvdR0OmKaR+cP/AAVZ/Z4ufh58T9P8Wrb20Fp4lQrdJChXybhMDLj+Euh3Y9Q3pXzn8HPilqfwW+I2j+JtJkEV7pM4lGVBWRTw6MCCMFcj8a/WL9rD4K2P7QHwhvPDkZu728u7dp0nkXabK7GSuzqSu4Km70d+2TX5BazpF3oGs3Nhdo0F3YzNFLHt/wBW6tgqfowxXr4CXtKXLM48VBRmpQ2P6C/2O/jY/wARfC/hPxjoV1E0F/ZxfardF2hGcDh+nz88kdweBiv0R8A+Nl1jQ454DHOxTa7Fg68dvev5sP8Agkv+3VqHws+K2jfDPxLqEY8AeL5m0/zJky2kTykeTKjZ4Tzdu5Rx85OOtfsN4H/aJ1r4A+MH0fUoriWONdq/u9sVxgg5H+8vIxkCuhU32Maisz8fv+C5v7Esv7CP7d1/q2gwG08KeO3fxHohhQiG2kaQ/aLZT2EcpyB1EbrmvvL/AIIqfFTxJ8evBJ1N47ye1aQmS+nPyyOoUFA5+8yY55PG3PUV9F/8FXP2f/h9+3L+zholn4guJoLvStSt9T06ezZDcIMjz4ckfKHiBUkfdKI3O2uL+Hd34U/Zg+AbtJNbeF/CmnwLC6aYpjPlLuJjiJ+6pOSW6k/Mxzy29K8YSd7X6GdSXM0j6Q8PfBnw9puq63qPg+LT/D+qeKLwXWua7aWwF1fOD8yBj98kgHjCL1wTwfDf2tf+CrfwU/Yr0C10DwRZy+O/G2g3DzRCwu3S0sbvkFrmfkO20kFVDEdtnb85f+CiP/BazXf2gjJ4C+E5vvCfga2T7NPexs0Wo6mmNuwMp/dQkZ4HzPyWO0ha+W9JkuFsltHlkcnqJG+ROOlTDCwqazQ3W5dEfol+3D/wUL8f/wDBSf4faFrWi67qfhPwtpy/2R4o8M2moNFbw3hZpI7ppBtMkM0ZKgNnDQsvUivgP4qeA47jUZkscW2mROqwsdwkmUA8/wC8c5+mK6f9n/4ix/Br4kMdWle68Lauv9m65FCC+61cjE6oessLgSLnnMRA6nMvxy8G6x4G+IV/oOpzwXE1iVkiuo33xXETIHimiA6pJEyOp9GHvTpwVP3OiB1JSXNbVnnXgrQWtr54bmJXlQ8biR5inoV/Hj617T+zz8Qk+G/xU0hNHifzb6dbO7i8w7HidgMNjOdrYPTIIrzN9Cu/El3GbKC4lnto9q3AXI3Zxt9MenvzXrv7Cf7Pt14q+MkWr3BlvjpZ+0OskmDCQduMkYD7v1yanE4iCoyVr6FUqDc0fbFjYWsTlmiti80KqzKPKdMKwDAHvjBxz71y3ifw3rmos2rWyPqV1ah4LU/aI1i8p1UqoU7AX4kIY5bnGe1dteYtdfid7qNmt2EE0ZZZETOVVWUkZPHYAgkDOeKZaQeKr7x1pkGkrosvhuTb9tmlnmaSGRgARGgXaSWPQ/MOck8V8rCdrSse7Ne7Y5XwZqBumsrqeWfTL6UeS6zFQYF+Zdx8vcwxncMMe3Ga9K0LxMkHwkvJLSaKDWAVWdi217iHIIAwMMuUI2n/AJ6NzWmvgez1S4lWQQrIwaKV1UoFXaCUSRcEJjB5ySeAawvEDwW/h680+O3nnspo5IgVIMayqm/BcHIcdQPr3OKl1eZ7WBUtDBu7+HS7ItpVxDBcXW6a4gjYosK7iSrFsEMB0HTBzXN6VLfa1FfWrBHvldXt0TBjcsqnZyAADGVznP3TzzmqU1nHr+mSNHJeGa3nYF5EDBgqD5xKD97buBB4GMehPQ+DvDc+ieH5rqC1SSxSNXu5YHE0dsrAEPIxyVJAI+UDJGK0toZNWJPh3c6voLarLfNJbalBvhFvCgw5zuUHIwEc4xgZGam+Jr2fxC8EJqev6He6rqujF5ra0gumErQswR1Ijw2z5huxkYIxj5qh8SaL9gsrDULmexaS58yOJIZPMnAznDbegK4ADDORwa0dD8JS69exHRdOki1Jg8LTmJd8UO4ZQMTuOSckAgMR0pKOuo1K3S5i/DHV/DF1aWkWh+FNP0EyW+ZXjt/JRSwzJggBs98Nk8dRUXw7+MGk6tqGoabYoLPxJp1xLb3Gj3CFpmYbh5iHoyMuCMdsd6y/FlpqOn+K7WzkOoRSW77fKimiiNxhTkhJFU5HP8JIyetds11o8mkW9/caNZ3OqwW5S3uWtljkIZfmVnKkq2DyV2jgdDzVyeppCSeyLWt/ELf4aK3F8UWKZlnskuFM1i6BsNKOAIzg87gAO4r441W3T4ff8FKxc6jdLFF8QdGItb233qktzjj7uS28xAE/NnzM5zX074s8QQ2fiiyWC30+51e8MJkaxnAZ32AMAWO4uevQDcMda+WP+Cgtlr3h7UfBvxKktVtp/DOthpXtEYRSJvRkbdjAyyKDjp5g75Fb4eLu13RFa1vQ+rdF8c2F5rUCX9nc2iT24P20WyS29xJja5ymCGJJOwjowrWnwuuRmx1GK1v1+VB5gEVzsBGBnrgkds4PNZFgbT49eAdJ8TaJa6jZJqjC4itLedDGsbx/NIkIBOc4bbuwcnAGMUzxMlh8LdKuLzXdMWzuLOfzZbRY2DTzAKA3lNgK2CxLIQTjjPOcFFxmu6M1Lm9DU+JsE1zrthfxXF/pVzKvkxWpuVe2XLglU+6uc5wCDkKOmOaGkeJLWdbkw32ZSzfaIhCvU9fmAyVIwepHPGKveC9WsvGctqdIi1e7a4J+SaMxhSUbBjGPlIznByMjOMcVlfEu8TwNqsby39xZzalfeXbiDa0kkqqxECDABLKjYyBxgE9Klv3miktLl61eZZ1nE0tmYYTvgjiD+avBIJHylVEYI5DDovGc05PFGp3ljbWmqy3v9mfaXksUklkSOZGBUyKhLABS3BwMkgd6uaVpNguksLcMoljkaC35ZmBG7djPyE4YcY65ORWWZ59c0xo7mwgEFkQAS7JcQJgY39QoJxyDtOFPXitYQTV2JO+xr2sDaEz3TS2ZsJnWZrwDYBIVbCED5W4GAc56/LkVNq2vaz4d8PzXiQpe20dwluYcgvdREksyFWLDr/dYZyO4xn2uh3U3hURSTafNAyvCyNdMFmAGGGGG1HBxkE4P61KdMl+xCHSHbTbR9ux8q0fmKQWVQhAV/lJwp755qZwimmNp7F3R/C2o614ot5dOub6NraF1eCW2DwKGXPEmwMnIXDKwzjB6mqXwa8H6B8OviDr+p6bpM9hrGrz+bNbySbIbqbb+8eMbtisTlXwNuVzjBGewmubvwHBbSaLqx1hLxStw7LvhhkAIMeNgwA7ZAJJwtcR8TrW1utW0/TJ9FGpRziHN5LIEt2nZWkaXJI8so0e3Z3V161k9Xoap2WpDfa5428Saibt9L0XwnJqSvOlvd3rSSTyxPsQy4BCylf7zYYcYwVddXw/qtvrGtNBLf3AnicpN9kiaKSNwS5i+UgkZPc4YcdjVe41SODSls7myZGtWaPJYPJb7SVJUZOVJCYIU43Dsc10klzBH4ZhtLFJtO1vV7na949v9qhBC/KXj4ZM9iMjO4cZo5WEtbWNcmy8GWFxquo3s0JtZjM0c7eVFCV5yzFsKvqWPc9eMcp8fvB/iq+8O3i6JaPJ4mtojJBbwTJC8seQ7Idw8sqY8lXwQPvAr94ddb+HbXxJqaabd3mmXUF7G1tMl7Fi0d8YaNkbIUHpzlDlT3rD8Q3tzZ2VjY6akegy6X+4hltmM6iPZtwy7xvVQ2AD1HHJGaIvUbaW5maBq+tXnwZ36hpN3YLrVu1nd/arfyXMojHmZ2Od3zdwSDtyCcjNfQ7y7k0+6vEj1GAWI8uVXs2mjkuADuKykAkleNw4H3ecV2F3pV5rHhhJYLqJJdJk8sGSNBCrtkvhOPlZVyCpwOMg074WeJ5RoPiHSdM1KTUYr1Z4pDfKsj2squA0Yfj50YHruJ7461rPbQzcuZ8pzzWFx4dk+06npRd41VormOVpIYoGcqMgDAIBB35BHRhgZEcPhyOx+yi1luXup50lup0n2GcnaqAIBsDKoJPzfNkjANS3OmXmm67cjU2OoSRLsSEMy2+5huBfA6Ec8Y6EH0O3qHg+w1vwZp13oLanZ3LQeXcaaqI6xyKcYMjhWdNuefmIGB3xWEpW0Y0lPfcx/EM8A+yanbXs4ubpzFKJ/la3H8O8AkDJJUABsBRyR0PDfih4J57s3LIdOCxSpa226SAsRgoEA8xSoY4KnI9xWIIbm68SJplijXTpbLKba3JDjYXWYI5BjyoIIHGRkVoeJPD+oaX4stLPR7CSeyuWigN2sRmuIpFBZQ/zJvjO4qGQgpkYIGapwXUcIWfNE77xf4ZtNQ0+A4N3BqkfmqodSsjsARGsbNneUVyANpGOnIFecP8RdG8AzPp2pX19p88ZDCKLTzKhGAMgj1YNkEA5zwK2NF0Lxbt1SxvrLTbKKzu1FpLJqL3Au4/KVw7pwY2DsV7kgde9M1XwSl9qErKgaRTtmSSVS0UmMsuXRyw5yCDjDDuDSaE6rOK8Waaq3ASSZ5JLSMQWkwmaQQKx3EBZCcDdkkLjO4E9K5H44/Dq58Z/s5+KRNIWkv9NuIliiTzJGIiYfcGcAvhsgA46HFdTaLBp9rDaskVtAsZDFmCmMABsgqCxPAH1OKkl8fQ2/gLVdNhgmt1lspraTZIvnMxUMXwenRcKMEHAojPks0R0Z+Vnw2nN/otlCC4QS7fRj2x7A5xX2l8OdKuNavPDdrd3Yma70O0eGaR13hVXy1UBeMKEAwRnC9jXw18MLiS30aR2G0i6CKMcKOM59utfYvhHUFvrfwJJYzveSwaHDHLFCCPKP2m4ATJxk7duT7ivopvU4FLQ/Wb/gn34v8YWGn2GieIYWuLDTL2OFbtWCSSwOjtHGy/MXUMWOQV+6uSelXv8Agp5/wTgsv23/AIIa74TGt3Xhq41O9g1SxvpLfdCs8SyeWsqAhmjId1ODxkHnGK4P/glF8TvF+iQeMdQ8U6FfaroF1fQT6DcRQCWWC2WNo3XkjcNxwoHIw+7sa/RnxbpcereFF1C2hEqvbq6LswT3A9jzXBVcvbc0eh0Ql7rufzDftkfsYeMta0X4d+A9AtG8aeN/DCHSLmPR4i6XsjybV8gMFIUKsY5A5LHjFftF/wAG3X7Jnxc/Y4/Y01/wj8U/D1x4SkufEsms6TbSXUE8pgmtoEYMI3bZh4vutg5J4rxD9t/4SWv7OX7Q3gjx/puo2Gj3B1iG5v5Lp1WK3LPhyw4GwBhklht25PXFfen7OX/BRr4L/tF/EhPBXhn4m+GvFPiuGxa+msNKu/tCxrHtEpDoChwXU4DdD0wDXTiqsuSLp6o58P8AC09z2wtbWmuvpzLKZZJBKZJOkvrz9McV+VP/AAVN+G9p4B/aTuvsWlS2tzfWIvxLGfMhu2MjKQyDptUDpySRX6vzWFpq15bXsKFpJAQGDkkrjgj61+ff/BZ/wetnqXhrxTZyTRzTGTSJw7gR7nUupAZWw3yNyOeK8hNKa5TqTdj420GCxSyW3vEDtBNuTETRmTcB8pB5UAjPHOeDxXwH/wAFSf2cIvAvjm18c6RAF03xMxS/WIZS3ugMZz2Dhc4/vL7194XOv6fpFy1zqcscGmWbmITytl3+UkKAAcgkHgfNwfTB5j4seAtH+N3wx1jRdQS5W11SEx25eLY9tNgkOc4PyMMjAzkHNdVCo6dXmRnVjzRsfj/HI9tcxzJM0bQsGUgY2nsfwOK/oC/Y4/bh0L9rf9jjR9f1/TodU1LT9Om0rUHUKLywvFA+bccYVk8tsj1HBw1fgl8QvA198NfGGpaBqUZivdLuHtpFzkMVPDA91PUe2K90/YR/aL8Q/CPTPFmiWd28OkauttPLED8zXCSbEZfba2CO+0V76lZXRwyhfc/V7VviPa3drcObn7PpmiZ8ySdwqxqoO9yOgGece+O2D+fP7cn7YmuftO6/BpljLdW3gLTX8uytwGjF6V6Sv0DY52r0Gcnnlet+Pnx0tPE8OiaFPdTW9rJaxSalGuXluduCEGOu7nJPoBXhfxl8YWXjjxtImmWl3ZafbqscFtLjdGBzltvAYnk06MXKSlImo18KOEsNEh0y4LopUynIAXOD/n3ps+qyRXxMiMPKOP7uaunUY9LleKaRY5CvyZAbccjqT6dvevvi/wD2Y/DX7WP7A+nN4R021i8S+E7U3trDFGqzXagEzxOQMuzgEjPO4KO9epCMGmranHVck0+jPY/h1+yD8Kv28/8AgkjZ33wo8J2GjfFLwdGLnUysjz3mp30MQ8+Jnc7ik8ZEka4wrYUDIavmD4c6Kv7WP7Jet+CbpH/4WZ8HbJ9W8OyAAz67oqnNxYHPLyQA748knZ8gxzUH/BHr9tO9/Ye/aOhtNSuDB4V8SyJpeqeaCFtyWHlXQ54MbHn/AGS/evev+CqP7Omu/sA/tjeHfjT4JRLfRNdvjqVqsS/6PFdr/wAfFs20BTHMjbgueUdx/DXBiMOoNS77HTSq8ytc+bvgH+x98YfjhpltH4T8MXdxbXcSzQzJtZCrfdbcu4Dr/EQR3wa+t/hN+wV8QP2I/hvfav44vYH1LxJeFhb2bA/ZAAFKSOAQGdCzYXIGMda+mf8AgnP+0N4dg8U6N4V0rULX+wvG+nP4p8LWYdWbS42kK3WlvySrQTebtHA2YwCFzX2j8bPglpXxj+Ht/o19EZLa9hKhgAzRnqrgkEgg4P04715+Jh7WHLs0a4aryzuz8ufG/wAWB4r1XTLcWslvbWtjb2KN5aOVEO5vNRhGHTJZjz1L8k4xWpoSWcupWf8AZr3cRRhKjXEwdn2oSAxYc5wBk8nvWJ4q+E2pfC/4haj4dulWHU7J9oldcqykn94PlHykFD6DPXFb+nakus3lwGjjmvmKrvitVKhmBJdQCASc9FzjAHQgn5yquR2Pdotzd+hvNfXV/pWnbreezMqgSywkyLJLg7mO7OQMoMdPlI/iFc3b+R4X0uHQ9LmW0vCkkyJsCx3B5y4G08ZYHDdC2ATxXQ/ZZrzVYYYS7Wtuu0qeUkLBSJAvO1xIEHUAkDjIIpt3pNtZXl1YqWF7aJujmuOVj3neQJG53HkcEjIHpXMpWdzrmrqx5/q3gldD0yW3kS5uI3QzRC3k3IjOuGcL97G0gcgjjpWXczN4ZigstHaQSTQIbs29+/lyxsSyGTA2kZBbaQDk+lb/AMS/GZ8Fazp1wn269DypHMLRZJ1gIDbXYKvKMSvKk7TnjpmGPTdOOtQw6dYSWlrq23EgkYhpHJLgkLtC7mJAGDlmBzmumE7q7ON09TCi3SLNKUuRPbJvjZIwMkZK5Ppz6nqT2q5ovjHUdMv7e/0+6WCe3KHywoWYFfYn5unUfexzXYa98NoYoLm2uJneIGNicmOWFgTghyNuCRxjkjirXwv8A/8ACw9Unszqun6ZZ6XaS3UF7eYhgviPm8rdw4JHHUEZyARzVc0QdJI85/4TGHXFu9R1KS8v5Y5GPlzWMkErOdu9gZApAkVmAOCBu49RDd6WRpw1rQTeWrWySRCawG2SQfMrAg5DDG7hgeMc9627jwpJpMypM0trBKNxSMJcR24IAKsf4kbAPIIBHbv01jp0Gl+FI9Ot1g+0aiJJ52txkFvMJQ7flwhU7sYxnIzScuwRhY8O179mTxFpfxhhv9O8TRyaTcLDerPLEXksFQJ5kaoNwcbkJA6guc/d3HR/a5+F1j8YfgT4w8LWc7tdajaRajoUM8bgz3IcuYlVuI2YAYAOOcV72uqjRtYvJvOnvU1I+XIkKxxxWbgLy3zMApcNyCD0AJ5rmtY8F2/iq21Ke5aYr85U2xAxuZcgvtwMgE5OQckcZBFwrtyjzPREumuVpdT54/4JW+K5/iB+znY6dJqjWGreHp305LgwCUWu2QSJlMjLBGAz8wHQjAr6I+JHw+8NfECy07SvHukWuqahpTi7t9Rt1chXJwpGDuVgoUt/CSx9BXwl+wnqj/Ar9rPxx4GumutPbV3MsAeIlIAuWDMvzBf3bg7hn7vJNfY+meKdRuZ4obG3mubtS9sY5LlJBcbCVLCSMHbvX5gcDk81eIp2qc19zOjNKNlqy38QJtI+Bfhax1qxiMdvIVstQlt3eSSxiZ5BG7MBlY2OfmbAGOpxXn/xR8b3ngH4YzaxdvLPpdvvvpp/PeVYVX5nRZYxw4f5wSTzhSPmr2qX4eL/AMIdPqV7NZ3MNzHJ5j3RDx26LuO0gbRIowRj5gM4IJ6eZ+Pv2fdL+JfhZdP0bWF0DTNWtpbZrJFJtLkMuC+8ZKYBTaQGwByMVjRmuppODaPiC5+PHiT4s6pbzWfiye6hlaeQ6bbgRpbQZBQqcBjxtDHdgGvZfgP8eBY6MYp7i41CGQRQajHcy4e0IIA2k5O3GBg/KQcnoK+PU0TxX+z98SNT8D6f4WfxF4h0bUZra3uoYZJ3lRiQjIFXOGBLA8Agr15x2fwX+Afxn+JXxO0e+16y1nQNAkvBJeM0JhBRCA6eWPnJYHbz8uG+lejOiox5nJWZhGVnorn3TpCeJV1lZNCg0a6tWlE89h5oi+xp5YbmX+NWUg8pn5h82MV3vxCvbL4ZG1ghljIntGvLi9Fy8AGdxJUrgAqq8kgH5funvS8MaP4a8MfDK8l1TUr17GGdbeGdk+zXqLEQsiuCoYrErbtyBcbFLBtoFewftJfs0nwP4O0jxD4dupdZ0nUFEdwCPPKxypkS5IO4ZK5yORz0Bz5c8XHm9k7nYsNNw9qjyTSrKDVrW88Q6Re6nM2rwC9heTZJHcrsU5bZGm4FwFBJLDLHJO1a6az8Ean4t8D3zafbRz2EUSG6R2cmMSAp8pYHhcjgsCNx6CuP8GeCtA+HWkWek2kJ0eNGnlIsrVLVYJGR8AZJ+VygBAUY9wauQfEzVPB+kzTTyiOe4/dW0xhkeWIucI23eAcEZZSFz1BrVxSdomDld2LV3d2tzol3BCkMWp6TE9sPlknVW2Bgu08suDjK9c4GOlc34d+Oun6xM9pcWg8K67pVqiSW19KHMpIyLi1cIEfDIpyQrYZgQx4rUbw5oPwv128Og2l3BeeI7sX99uR2F1KycyB+cgg/dBJGBnpW144+H9t4uFtL4i0/Sb2OHH2SbyxIbJ2+fBHJ3oNvI65XpnA0hOz73KnTulrsRa34v1LUdSH20JZXl0jOLqEBYyoIXcQAEy7A9Qp+cccCjw94mhW9nhvDbXM9wizpHGpjuJAOpKgkHG/qDyB0FJ4m0K6j8LJPpmoadcx3YxtRGMUy/Nk5Lbo9wG4LwDis661g3n2OKebT7C9FstzGfsyyJBEqAJFkRh0zg85ABJBOOlOCZMZWLt5Z6tLqVle6R4kOmfZiRPZXCNdWtypB3M4PzIwXaoZGyo6q9a+meJxP4vvra68DS6Hq2pWhu57+2kaay1QJEEVxcIvzMyELhgjggfL3rnvEPxV0jwnqiyvp6HUboOI7JbpUkYZKrJJuI+VjkAkHcUNavw9+Lov9WtD4o05IIXla1tHZNqBWcDZgEhiSowRj8M1lJOxSXM+xbfSJr/xFcapbvdw3FxCsdyoCsoCFuGBUDaAzAE4I9TWnY3VnEPOubmeSG3t2UzWM7gyEsxjXYSFcbc/dOcgc81X1aKDVb23ubVvIuLUiGylBkgZ/kChWcHAOd23sd2Ce9YkGrwXDW9nItusaqyEJADHPzub0ZSDgkEHODg+uTV3di+FuxpeFPB+g6Tb3WrNb2VgRmMTvCVYo5DSL1BLcEbACD1BroLNLyHQFm03UdPnsNJcfZbUgIscQjChCCDtZSMAYHAHSuRt9A1izvGuVt4ltdQmc2E4uWcK8JUyMVJ4Ub1C+zZIAzhvhrWkutfumtbiKK9VxHqMBfzEljZSyswBJJ2tuDHqCOSQacYtuyHCpbc7i+1B/FWg3Gtabch7N9NknW6BjIaT5SEYZAZeeCCCADzXld38QtXv7l2Ortprx/I9u+GaJh1GeTweOSSAMZ4raSS11nQjaG3SddOmEjpEu14JkLAOoyMDBUg9SOMcYN6D4pxatawyapa6PdXcaeWZJbKOSQgEgbmJUk49QT2zxWilLuXaPdHl0NrdrBJ9ojt5S2MrcCSMspUc7VJwMAdMdeTTP7Du73wjq8NhCIvMhdjOIisdmzZVX3HK5LMDgEg49RV/V9YlS8W2MVqTb24kVxHhtvICdeg9TmrM3iG6n8MXl60shxIFaLdiN9u0jIHFc6YpJWZ+SnwuVoLm/gmkZ2jusuV4C4JGfY/SvsXRrv+xvAXw6ns2RkudBuLa5iViCCt9PgE+uGUjA618m+EtNSHx94jtlJCRSylT1+7Iw/pX0b4O1W4u/gl4LkZwUs7/U7UKcksn7mXGc8fMx/Ovpqnxfd+R5En7p+2f/AASO1Bdb+B3h2QNPFbvcXamOXcQCLh8DkEk47+ir7V9veOptnhOYsscY2lVbeSIBt6n16Cvzo/4JNeJbnQP2b9At4yJU82fDOMsPm9e9fe3nve+CYyzuI9QO2RTgkDB4Bx0wuMe9efUlyu500o80bH5b/wDBb7wRbfFb9nLXGWZrnUdKWeSFgHTaWUiRSD2yARn2r8vP+CAfxU/4VJ/wVi+EtxLcSRW+sag+iT7ThX+0xPEFPqC5Svv/AOP+seLPFv7Zvja11nxXd6j4ZuptS0yLQzbIlrbxwW52YxySQrZJ+Ys5OQABX5C/s++Kbv4Uftf+EtW0uRku9A8VWd3bNnGDHdoVX6YXH0NdeFpp0mu5zxl79j+zfxGjadps01qAhii/hHHX0749K+IP+ClutXXjr9nSaYWkt7JZTrqLOi8oEB3PxnAClunbNfYvxz+GJ+Nnwj1zwx/beseHV1m38k6hpcipd2wyDlGZWAJxjOM4JwQea+Af2gPgO3wj8Hf8I/p3ijxHc2Vtavp8jXc4kkuY/LaMhsAKMqxGAoA/WuGlhU7vsdMp9D4SC2+vz3tlq9pBJo1xKk1rHghUYSIwmWRQCGVlBKjlc9c5p/xLL+JrO2hvdQMtlZzpLDtkIWMoxIAZhtKgBs9zk45rXvfDNvrDuCXiTSoJDDtPzbiCzMT7lRxiotAsIdWtlkZWAhEUkYY7xl3IO7+9jJx0xmspR1bLjLRLufE3/BTb4SR3U+l/EKzSFV1LNrqbIxbD8mGUnAHK/KcDqtfOfwW8SLonjMWsh2JqBWIM3LRuGBUfnxxX6RftaaBYeM/2X/EEF3blY2tZjH5ZC+U9ujTI4455TGPRjX5WPI1rffISskbqVcHBDA/e+uea9fAz9pTs+hy1Y2k0e9ahf674l8XtFpsF5Jc5OJ0QBo1xztHQLjuTWvrvh+TwbElvdXEEl+sYL7JA/bq5HHf8al8JeM7vUvAWkSwu1pJNEsrlCDuYjvxkj2r1j/gnR+yvo/7YH7Uen+HfEN7d2+mJHJd3Xk8zXaRMP3W8n5d27lgMgZxgnI9iCWvkedN+8fKPxA07U7F4bu6tLmPT9QZvsc7xMEudhAfaT1KkjIHTI9a++f8Agi3+0t/ZGuLodzKUMkgXax5VvQY9VwfqK+1/+C0X7FPgfUv+CamsDT9MttGk+E0CapoJtYVCwhXjhlhI4JSRXyTnO5VY5I5/Dv8AZg+KOpfDn49aPJYOytPOqN82PutlT9QR+prHD4jmmy6y/do+7f8Agqn+ye3wT+Mp8X6HarF4S8X77yMx8x2lyTulgIH3Rhi4z/C5Xnbz9WfsR/Faw/4Kj/sIa78DvF16v/CbeGrFV0m7nyZJRGf9FnHqYmCwvznay/3jXy74Y+ACeIv28P2mPAN/r2q32hz+Fh4nhW5dpjbXJFtdQldzdYxNJFu7oxGAOB5B+yF8e9b/AGXv2qvCPiTQHBmgvoo5oCxVLqCUlJIWx2ZT17Hnriu9OGIpNLeJzJeyqRXdL8T6K/ZC1/xP4B8Q33wg1UxaB4s8La7NqPhe+lUK+nazCcPbM+MmGdU2kdAGbj95X7ffs0fHG2+PHwM0TxbZ27WklwrQX+nS4E1hdIxjnt3HZo5FZfcYPTFfln/wWq+Gen+DP2hfDPjTRzJp2p+KIT9rER24nt9mydSMYcqwU8c7Aa+sf+CVPxLv/F13o7XIVYvid4abXr+JDhbbULWaK2eeMf8ATZXQuvrEOSSTXkS+Hm7nfUhyJo63/goX8BbHXtFbxZYRIdTtIRa3UjdTbknJ2j+NCwAbqA3XAFfFPhC+k0uzW6nMlzLaAwBjlpkwGyjAjAO/BJGOg9a/WDxz4btPEdhPY3cUcltfwgSoVBVlkTBXB7YOPwFfln8Qfhdp/hL4razp1k88SadqbWZYSMBNHtYKdoIUMFCjdgk4968LG4eMJ88tmd+Erv2ah2LfgTxPaS3zSX19FDeKzeVI0JAfI27BlucgBscAkDucUk08+u6hd3AkLASxzuwUqvmKygMzqCF7DA7EnuTVTwt4NOsaf9rS68mGBtjwtH5vmKQq4BJ+Xl85weh9QQ220sWGrTJHJI+Lh4D5jFlPP3sAjnk15kqcU9Nj0I1tEaV/pumC/ivDbW1096FgmuI3bdL8mCNoBBwMYP44qjBcyWUkkLXhns7WdCscGzfBI7hjt4Xc2O+OM9QK5qXXH0q+gsbdFSGCAcHBBDnoBj5ceq4PvXS6boiSeI7qQSyiO6g2tGcEDKFuD1GPMYDGDjAJOKpQ0uNSg35nC/GL4geO/D/jHwLLp9rdnw3dam51lxCrQwgkKEk3n5SfnYHsR7itq5vLm1MYtbe3eB7yWWaFmC+SxRt0ioMhjkx9cfKePSp7y1S+WCGRpSkl7FBIPMP73ABBb15PQ9a6bwvdLY6RZRwW1pHNJdv5sgjx5igKu3AIAB3/AKCqm04rQUY2k7mDaaOviKeZYopTFOAHEqLEWKjeGUBiRu2k7Rjp1wcUun6BY2GvRadObjSWWDbPKZNzBxgsVYfLtJPVunPWvRdGlex1CG3VLd4Y4sDfGS/3ihGc9CCTjHftXEfF29t/FXhvSCLSO2uTclvM4cAKdpXbgcEfiKyhUtKxTGnXl1OFhcxJA06F4pkG95ipLEHHOST17ZHUYxa0LWLSV9PmTSYdRXzFhGXNrKY5MqseQuFbcg++MYzXKQ+LJtW8OW2pJDBaxW2lJdfZ49wV282KPrng4fggDGMd81o2njC7gs7JkkdFv57e3Zg2JYw/dXAyNpUEDGOT61p7JzdokU6nvWsfOX/BVP4ER/sv/tq+BfipHp02l+G/FDJYXEELB5rOZIxGwYj5WZoiGGP7pr6N+HfiKz07xTYXepKs3hjT7yK1uJSxS6gG7MjovUFVySoBzzyK+cf+CxPh+aL4D6Lc3GoXd7Pb6jCyvM5LDKSKMAEKGwuC2OQT0rtPgleS/F/4NeGPEt5LLa3Vpp9u8qRNkXkgjBZ5SfvM2MZxkA8HqT2ThJ4em5PU5KXuVZI9C/bZ+GMmva/NpXhLxfNH4KuIPIYaZKqRxszEu8ilclWXkElNrZ65NRzWFpN4StI9OhubCe3KRQPDMlwqwrFtYM65bORkllIPyk8Gq/g2WLxRZWl1cxPFbarb+bJbQSlApDunBOe4J6dTV2axk0z4aRaraTtDfOZApYGSNTHHuBKsec4AIyAa55y5IqHY2p+83PuSeG9d/wCEPsmvbhC93ZTqfPeyO4fNhSDjJUiQkHsCQe9dVrXxB0XXPCN5eWCwSubjZdiVHLKTscqCw6dFyONwwB1A+dJ/ifr3iLQrm5jl02zMltKAiWjOu4KWG4M+Cu7nChTjjPevbfg5Yat8Y/hPcx6hrLwWUardWdvDAFNjKNofbJu8xkLOWCOx2nuaKlP4dRUJ2R4l4s/aI0nQvibY6LdWGjavfWUZuZw8uwWwkUwq0BYA5cEExn7pCnGQCPV/AOsppWmBNPvLvTNOhQp/ZtzqkxsCrE4IiBMYJVmwQAAR05Jr8pvHPjjUpv2yfEa3l5eXqrqM9uxedkdo48hV3LgjAxz/ALI619n/ALIHxAgnu20RrK6mtElQf6RdibiUrkcp0G/j/d9666+Fjo3utSaeIlZvvofQJZfE+jXf2i3sbZ5Y4F8+GRoWt1QgqSo46EqUcHqQD3qHQLq01WHUL6zhVZFeUCF5GzKACp8pm5CsQWVTkZbrwKf8TBbeChDBBZW7m5E7ZGU2KI1YoOScHJPJwDzjtWPbz/bLSeZIbWIh4hgQgjOFKt7dCCP4gx6dahwvLQHJNnsXiCx0uTwRLo8V7Z+JftV3a6npesoHSaNBGfOglhf5lYHHbG5fTOeR1nU7LWkWO2tjpNrczmO6dbMssMmVRZWaMlg6k53dcGoDAsGrWRkMrxBy21JGRgMA4B5x6dOnatfXNRkvdX1jT7Lbp6amuGmRQ0oVAwAJwAW2jG7AOKxcdbI1Ufdu2U00DTfD2nraK8Or2jo7K/2gfIWLMS2NwJXkbcjk9ulVU8Jrq2n6Y99eT2zSTgBpCvlm3yxeEFDuxuVgS2B84GRwax9OubkarZ6fcTm4ju2DggFAgKGXbgHBweO3r7Vo+MfiIPA/jibw5b6dbXOmyqs6LcsZWgzMcqhPQZOR6Y70pN2avsTSjGV0j8+/+ClPiTxL8Fv2rra4S6uLLw5qmnw20FvbMu2OOBiuAwzkksJd2Af32OCCBlfs3/8ABTnxP4F8RaXaeJbxdS0y2vluFuJWKypxtGSF+Xt0HGPevsv9qD4M+EPjF4du9M8S6Kt8RAk1pdwy+Rc2TEr8ysARnGAeOQOa/Jv4jeDk+H3xH1TRba4klh067eGN2GGKjp39K9TDwp1IJNanNUlUjK0T9tPAPxnTxb4cjudJ1fTr+CSIXLXFsi3By0TAmRTkEggNnAPJwBjFXfD0zS38BluIrfR7mcQyXQYFdNk7+air8o8z5Syg4JBOFyR8y/8ABMjwfb+E/gHpGtRlpr3UhcSSZZ1TarMhTbuwcqzAnvn2r6D8WeIR4e8ZrodrawRwLJCJWUbN/nkDcNuCHUjIYk5yR6Y86dOCm4I1hU5lqdRZ2Or+O9Zs7DTNSNioY3haZUWK6VASygHCksAcbTkk5z3rkdY+G+j689tBpujS3UWlyiKK9s9Tks7u0R3ZwySrklQXI8t8qMkA9AOl0jSpm0WaKTUL11gvZYNwZRI4izsJOMdHIJABJAIIxTtC1KW9utP0yznurF9ZQXEtyHWSQiOSPcjZX5g6MyknkcHnFZyTi9BtXM/TfCzx3U9lphvtOkmKqqXFw07hkQAyNkgsQR1ByflIGa3vDHw01PX9JS6s30a3jkYh45dSdCJAcORwMgsCeg6nuMne1/w9YeIdSulu7cl7Abi0TmIuxcAMu37hHtmvPdb8aXnw212+0mzEcsEMxcPIz7mLAEk4bGee1Q2y6lFaH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8099573" y="5892810"/>
            <a:ext cx="936104" cy="79208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543028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25648" y="476672"/>
            <a:ext cx="7834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4816" y="312738"/>
            <a:ext cx="78476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САМОРОБНІ ВИБУХОВІ ПРИСТРОЇ ТА МІНИ-ПАСТКИ</a:t>
            </a:r>
            <a:endParaRPr lang="uk-UA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utoShape 2" descr="data:image/jpeg;base64,/9j/4AAQSkZJRgABAQEA3ADcAAD/2wBDAAIBAQIBAQICAgICAgICAwUDAwMDAwYEBAMFBwYHBwcGBwcICQsJCAgKCAcHCg0KCgsMDAwMBwkODw0MDgsMDAz/2wBDAQICAgMDAwYDAwYMCAcIDAwMDAwMDAwMDAwMDAwMDAwMDAwMDAwMDAwMDAwMDAwMDAwMDAwMDAwMDAwMDAwMDAz/wAARCAFNAbw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4v0f9n34a+Bvhrf3tlpet33h/xJdW9tc61cW32i40gBZJQIDGxjRw2xRKDniTgD7vz1q/wIbVfiPLYaJr4ubeSTdFcXdjJCgt9vEsxC8fP8pwpB5YkLzX3dprzfDjUPFL3WkQeDdEeJfstrd25hjMvlPvliQlkWUNtKZU4aV8MOFbO+H/AMPvEXxq8Yafpt9c6olrYQrBeSRm2MsSm4CRFydqEoSCVJ3HDbSRlT+aYPPa8OZVbyvtdnlKElHV3PKvg58G9H0zwa+lnXLGOXxHoizXcr3AtYl1FZ3ltjFIVBACBdysAQfMA6g116fsq+KPh3pOmrfywyiys/tVo51RJba/iM4aSJVbKu7EqdytglS3177xv+zhfaj4s1W48Rz6VFpcF7uudXit5vJiBJMULSSZAjHyllVDnYeoyh81/asu7L4X+EpL4La6y0kkmmWUMwniazZSHlEfyosYZijZUMuT1IBJxp15YqrJQkve8utkaUaXtIuz26Gh8LPE1h4X8fahBJaw6hp1lZQNb2M0TvLKk0m5IuTiQIjqRvxvWIgdFruNC+OHhnxl8UdOtNQ02Ox0a/T7bE0F7NF5k2FVh5UjhAwck5Y/dVgApwteLfDO6n+JXwUj8d+MYn1bXbzVDPaAXdvBfzWUCeXHMJGImWJHTYWQ5wSxOCAN343ftleEPDehW3h06EJ0tGgudOIv/NbTp1QAguq5ZFDP/f3YzuLbdu1bB8tVUVzOVun6EqDclbQ90+PHwS+GPwv0KXVNC8H6pr17qdpJdaPErecZGQxtM8e35mysnmAYKgKmM8V5vN8Zbf4b/A9o/BWl32hX/iYgajZWtg0d1Dc+WP3hkYSBY2XLbnGchsqACx5vXfG3hDwj4/0HTrO91aLUbW0S1g1vVbN7+ezjjbIhEELEPEUYBeM4ZCQjDNey/C3x7oXxi8M3msuItD1tLW+ncppQ03TtYgt3Y/agr4zIsY+dBu+Vl7nhLDVKdJe0vLXqXGMlDV3OC+Fvw18OQeAlc+NDb+O7/SGn1O5lv/OubFA4EkUyIXDqQXUkJvQFeQFrD0vRJvh7pXijQ/Duj+G4b2e4+wGefZ9oubaaLLFluIHimztBZlYlgRjgELW079puW/0qOwexgufEulX0V5YatbiFGNuShkjkiZgHBR5I9hHK7egFdBq3jyb49fGaG7W1kgt47aS3lktLNrdoXeV2jc87cFMKADgLKx3DJAhVatOs5vRPe/lsZYePM2p7HIz/APBN7UfF15b+M7rxxJY+MbKE3L29tbRRsTGFAaBIkAeHBTDDqCM+g7j4U+MdH/ZuTULdNNGkzabfwyX0MsjTSXCDdtlQSYRoisjkrkuMbdu1Wqfwp4t1Lxd4ScpqsukyancxxLKQkqC1ik8t45GDeYqhNpYIw3A5OeTUnxsHiLVPHk8mn3Oh63Z22nLN9jaz32SCSJEM0SB/4B5WDkqQxGWG7NrFVsQ3CrNcr7LsKUpctnb5GxrGg+DtW+M2h6taaPJJY6pphNtdWxkSe3PlhEh2YJEoZkcS9cEnqVx4/wDtRfsrCC/8P6lb2jTx31uLTT7qzgke4aOPKSmfC4Qq4fB+YqR/FuU12UniC/8AA+veFtM0u1l8Ta1dW02q3l3ckzJds+GkgIU5jt4yUAAK4Jdiua9Z0vxzpN4L211G/vND07WZxDEkl884t4Myp5e0MXQ7GXGVzkE7icY4adephqsXGV4M5ozjBrl3Pmb4DfsO674MupvEetanoOhWi20mjjT7uza3v9QaSPYXBKcFo2kUuDvJDZFe8eD9Q8Hab4+0LTfGHh7UPCHj1NNhGnNoVk09mYmjBEcgXaqSMixmRcMf9oggCW+NtJ4j1DSZ9b8OWljb2keGtIoY7jTdlwrC4ZhGFmVmyzSEOSCxPStHxwunQ/E3xE3jHw3b3vxC02zW7sL4TIkUEh2C1LI3lIyKdzCSNXYKowSevprN1Wjeet9FbQ73UXK3+J85aN8VtK0/x3f29xZ3epXn2qW0uLlJglvIFL+XJBGrAwqjDKrj5Sw4ODn1LWvAukalqOnDRPGHiO2uLxlnuoYnZ/LjZfJEnm7MhyY1TeCGOxsHktVH9o2LTviX4/i8STLqVh4yivlTUZdNsU/syW3+ZUdIyjSl9ihj13KVYAc13GtePbfTdMgksktZZJLdFkfCoDGTnHzDOCScKSBknp1r1KcKdSEZU200d2BhGrHnTPOtb+Bugahr0F1rXiDxjqOqwQoEu7mRpYZoss3lkgM/npIrHczMrLOuSAMV3vg34MWmkwaRqPh/UfEVoLK5ja/EUS5dVkUgbG+ZUAXbuV8gkltoYhuc0OL7bcyXMtxfS27MTJKFZ0DnJCmQjAHoF46ckci/4a8fav8ADzW3W519rHT4HgluJtXtp0dY4twKRGIBY2IKgsV6jlgDiumrTlCLUHfQ6q1Gy5lt2PR/2pzpkEF34Gm0e50iHXnis4bj7PG7X6WyyLDHGyLvDSIuQgBxtX5fmArn9e+CPgzWdASz0uy1vxNIbJ7e3srxVkEVxCi4s7i3CxSkGRgqsQrfvFwetbHibUPC3ijw+/iJr57zULaVmstKjiW2nWaRxL8s7GNIvKkeJiRlcFMg5QUv7O/jbQdY8RzrBpureGTqMDf2rq0+oW62jpbMxyDtUISg/wBYgbAAIBdRXj0JTjBzitTz1ezlFHl1jr3xDfQr3R/EWjafbf2XaPH9uVYoo/LDlIEzuXzHtwGDpyybE38nNZ3wY8N6r410rTb59Fv7TTYGgFzfXCeZZXDSu5j8l1UR5lby1WQsCCWX5gwNdn+0h8NY/i7rGiaxHolqP7BhEUV1dSBru9V5DOpFySzMQGaJgpG7dkEHpQsvGd/afD+Hw/dW9zYQGSJoPs80yhSu0xbI0YxIEZIiiopxgMApLEqGX06l6zVpSWq7NdUZLBTa52tWcvca1bfEPwTquoajqayNpU01hZWUsUUk7OiRAGVS2Y1yzNkqxYqoGMZNbS9VvtJ0FJbGKKG+aNbcTqTdtaxoMszM/wDsqh3KBna2DxiuqtvgdoOm+ONQvNOuta8R+KdYMcl06O8zW5ZNv7wOAyjdHISPvrs6YIJtaPp2oW2n6zcNqaafdaGolnuJLpUvLdgqnBVspIfLAZVYZILnawBq6c6FOCgnrcmjCnZRueBfHfxVouk2GqeEPDXiG61+88TNBbaVFBIbm2ijnVPtEkuIV2ujRnEKAtEW6noPWbL4Rf8ACuPgSPD+na4v9k3a25j8iJo7a82MC0rSMFUOGfn7x+f0IB8+8AfDPUP2s/Ger/EPX9ck0jTnjfTtCkErJcpDGRG0sKq2I9z5GMgD5hjoR638Cvh34l0XX9Q8NRWutw2i+YNPOo2olgikUBNxjYCJFwGYKpG5s7fnyR0YqvToRiqTvrdx8+5vWrRpWUHojxG0+DGn6zrVrZDUE0/WtwmluBdRT3F2DtKjfLgD7mAUIIUt0JIrutY+APjaz1/RdV1XxnrFlq+oWjS294sEcM91GJfJDuyjfNIAp6qQfLY55r23wV4ttdb+OckOqaBo/hiy0q3lvE12DSY2mmuYESVDPIykCLzUG5Y1XHVuEJrr/FfinWvGEeh+LLfRbrRhqE76dDcW+pxG1xtR45kKow/ftvkZ1cjcZAyhgcmKx8lC7jpb7iq2Jg6b93c+ctG+F3jDxN4njNwNbGlafAQwvTK101sgX9/tyok3KwDbSSCSvQAVrfEvQ5/HXxD1HTYtMghs57dL223xpZtBd26KJfmm4HzFv3bbcFicuCEL9V+EGl+GPipd66EgttannEstxql4J1gUku0aoUZWnaLPlFsLktyMBa6fTrLRfGvjqC2g1HXLxbnEvmwRmCW3uVjjSZZFeMMkTRqNyrtyxIC8KT5eIxVOL5oJO67HmOcFuro8x+Fup2UvivUk0WS5vEWf7TBcXFoirMqkIo+YBVPzk84PyZ4OAOB+MPgjxJB8ZfD19rdnrFrDqWpG5tvtlo9rHdRq9wwmik/ji5ADLkDGMngn03W/GnhjT/EgTQbiGSYy/ZnttMjNs0M0MeFkCL8gf5fmYD5lYnIfcxxPjvbXeoaT4Et7vxTrPiu30u6lsop5rmRkRHimHlQ5IUbAgAbj7yj+FsZYereq+WLXNpft5m2D5frEWlczfDGp22u+L4ljtbeWRGV4LU6iVneRgNxJdAjYDNgndjODwDWn4gS1vvFug2m2y1Oa2mt0aOedJYIbfyVQyP8ALguGLE7hjCZBABrzuP4oaL4E8HyaHpk9sILa5eV0vR9p81zkCNnIHmAsSCqnaMHjJyev8IeM7C++Igu9QttOLzrAZLmS3Bt7ZVXy/MlVCUcY3Aq23ll/vEV1vDVNmtO/fzOZ05O9o7X/ADPfPg5+1KYruxs9MuNWh0nSr5r10sb+MWTxnIaNkCsMZSM7UJJViQRzXjnh34yT237X/iO+ltrXVLzxnY206+ZcqUtriKQwF9oBBwMfKcHBPXBFUdG1K/i8Y3ej2d3pujWt7Zi1gOfPlEKsXkklMW4bs725OAeSRtAHHXXhnWLLxj4S0+CHSxZSzXOgfbhO7Tag93GzAsxwWiLRHAIBBds8Nmu7COUJODe524etVT5Ln1/B8Z9XvdcutMl8TaRNqWj6gJZXubD7L9rt1hMr/utseApVlzyzbuo/i9Guv2s9CuNGjn06S/e3mhMixXFp9nlhVMjLZdgnzKQCzMp2lsnbXzl8I/2Z/F09/qepa6bq1stQjbTJ57i6fyIgGBzHGmZHJxF8xfpu68ivT/hH8OtH0+Gxll1W+8S2dnILGbT7i1jtHZUPSJ2jUMq7QcPlmAHzV6NDDylBS5j0aE67Sk2dTrUcnjPSbxmhsIJxEizfbSnko5AUmJg3yjcMZbPJ4GCK8/b9mtzElvHNaA2483fBOzGR+SQq4GWPHPGcD0w3dp8HNR0jTIbrTdEuZbW/vTEmom7S6itlZWEu1nB28og2BG4JAPJNaPhXWtOh0ee20y6a4uY0aKUCFjG0iNh3Xg5IPBAGRwema6adBLRnUqs+p5xJ8PxqVppukuL9JLWVry2jltZIljlUkfK6DbuIZhgg5544ravfhnbeJ9B0+7tbex1iCxmdGjmtF/cALyRsG1iM5G7DElgcAmvT7Xxhq0mhx6ZfSwC1fG0uBIInThFWXaGTG7OPukscjOCOd/su48J296630ziR2mV7uV5o1JKsNo3qVA5AVTtG77prR0YxKVbysefxfs/ab4p8MzW91YTxxwyfvL23gj22rbhtZVYuF7EcN9zjFQ+EdHu/AOnXdpJql7dGxtY4YFuIJHn8tZGbLTGMb8ru+VjtGQMEc16raeKLnSLGLTrWJbu/a3ilurewsGYREgNkkD5ThjkAk5YjHevlD9tr9vOL4f8AiKy8O2MEtvrN1ah7kzoY2t4n+6PLOdsjbW+9yFHT5hh06Tm7RKqTstT3640S4127iRL65gu5IFa2tp7yQO0QBbaqSEps5zhQCCvBpbzwpqugm3htrxHnuohD5E8yxS3IK5dNxxuUgHgYXGctmvkz4d/tuQ+HF0XU9fmLWFnc+TfXFtLsvmtpxscq38RR9kgB7KwGAcV7h8Vfi9pfjb4f+HNftbfxRZNZXn9naXeatpL2Ul3byjfFPCjnkDDoSvB4B6114ikoxV2tOxz4Ze0bsnZHoul+G9ZEslsNM1DTIr2ICVkmVY+xX5WYggls8jnGQa+MPEf7Tfwx0H41ax4c8UeGNVvdEt59kd3c3ckN3Id+4TxkbQo3DK4X7pFesj4+/FHUQ2keFTZxpcRbINcvFWbZsPIIYmQjPGArsqhcAYr87v2gfh7438JeNrvVfF8dxe3OquZTqJnNyl4x/iEuTk/7J+YdCoxissPRVRWmyMQpL4Ufcfhr9jD4ffGr4v6V4u8H+N7rX9PjCTSaHf8AlfblaNRsRXJVJFGEBHU4OScmvofXPiTpvwl1CKPxFpeuaUIo3ke7XQ7udY2ZizkvEropOSRggAEDtX5dfBbxJBq5tz4evtU8O67p8KkqLj7RFqEiKeVUlZFZiOil+Two6V9X/Cb/AIKO+LPh3FHp/wASNKbxDo5cRfb/ADGk8rnGEnQ/I3baSGz1FRWpVE7R27EUqtviR79Z/tRfCzxmi2ln430QmZgoS+ZrUw9O0iqMjPQkkjPFTTaj4e0uMLdPpskOqbx/aFhiezmB6Bn/AIQfXoDxg15h4u/Zq+F37eF1Dqfh/wAcTWN5uMgsbyGJbkMQfk87K7wCeC2Tx1rzDxJ+wz8bv2Sr+LUvBnie71GzsMPJbDzXIXqQYHB3oM87Nx5yAadKc37t7HRGVG2iPq/wnfeGdKWwfTbXUNGU2y3YM9zLLbybS2WPCoq9iikcDrniqvhH4dXXiTSPtlloVteQTSMQ8Oo32wH+IARNgAnJwxZhuwSRivmjwN+2H4l0/wAW6rofxW8P2PhbTNUsG00XcljcQWt5KOqvJnG1uvIOMEZUZr6i8BTSxeEbCPw7qVqNGiiCWy2UMMtuqjshiYLjOenrWjv2IUObY5XUdM0L4s+BbS10vxBbM/gK0udRutK8Px7Y7e2gAaaaD7QheTOVLA7sEYUAAZ8xsPize+KNSabwhb2Wkrosia5e6hqEEs99KJGQwytsVHDSbxgMTkujZOST514csfE/wHk8O3V/aX9/e3aSWs93pRE8LI4yY1O7J3orLtzgjIwGPPo3wV/Z8sLLxBr2rDRrjxpr9zpa2+mxxgxuLm6lAtzucCNJIUbzctkKYsZzjHxiw1GhzLmu1s9DzJuKm4X9D1TxH8ZfiDrXxl0/SUm0WHSrTS1h1BDdxvFd2zbzcOqS4eZGkDAlPlTyc9CTWbrX7SvgP4k6PrkfiDw5pWqrp1vFZ+TqURitbB1kdQQpAk2j5gS0xz93BIavm7wX+x3qWhWOk61c3k1/LpF48dpb3eoJNtflpY1hJ+VfMDZYnGST1BNe3/D/AOLSWAfwz9lFlBa3psLexNoJ7y9kkBkjmMlxEVeMblYpJISygqflYEceNweHjL2kZ+8tXbQ5r8qeupN8J7wap8RNW1Pwl4Y0i60LSES2iur2K1FnpUz2pMZuYpSFYMY1YBShAjJG7a2PFfFf7H8Vv8Sb648Wa/YeIdW1rfqMAhBJ2IB5TRtFIEIfhAoBHyKFYDFepePfiFc6Z4p1TSvDC+Fre/d/tBhhZbWK4lhiYsxjCqke5RMER1IG9QGAJz558Dvibc/Gb4mWMmptZ6trV7b2lraTOTa2vh+3WQxR26uA0Lw4Ee4eWzM7sM5ya6MPOtRoSq0fha+b+ZrGo5Ky2Ov8VNceD/A3hyK88LXsOiKxilv7rTxbrfxscO0T4Usqr8wBLgZ6EYNc7oPwYm+Mnh7xHqGladLeXWiadNcQyNIkHlw5AeIIu4y4Xac/LjIycDFeo6vPovi/VrK01S51nw/PBeBLaxupbi9s9bmJaL7QJGIUhB1zhFz9Kjh8L6T8K9AP9mfErxFa+J7zzoJtT03Tkt7JbVWkaZRcEgiRoR/q1JLER52jk60c0pukovSVrvdhLFKNJRitTzT4W6Ffaxp2qeJ9N8AXl1caFBDFeXk0byoPKLs4lSZgAVAABKNjacAFs1ci8Uaf8P8AVtRg1a01qNb3ToXV3tWtkCGJRE2WbMWduAV+YnbjivZv2YPizqfw58U63p5RvEuh6jYXVxbvLJA0l+Io9n74EkmVYpDFtDbhg5XbivIfHXiHxF8U9LvhZ6T4d1jX4YIoJdPCSC5kdiMyPFIpyVKJskV12rkEE5I4ZV54mXLLbo0c1XFXXK9PQ6/4W6x4G8c65Fc61dNcWN9OsdhpjxAi8u4xhpJAoLYCgAg785JDg4q1qFjplncHWb3Q9Oj02a0uY1jtNQItZpbZ2kDS7wTJH5fBQyDJjAPUhvnDwJ4l8SR6zf8AhzxFpNytvpe62mjlfyDZPI4yjSDgLkFQPmAzuIAUZ9dXVY9DutW0m21+2s9A0S3t9X09L3bG1s6ufKt0RkkDDcxkY843IeNrCtpZfWjVTlK6a2Eo1PhNHRP2i/C2leKodbW315PFvhSNbHT9Gt7llinWQKp3hY1JMrNnyypJJX5ipOOo/ZB+KaeK9Ub+39Pngs7mc6Wke7EBcuzebAGOPNVwww+9sAhSAxFV/wC3JtEuNB12yudD1LxCGa7m1r+zEW+vrghS8p3qEdAFzHIFLKRvBBPHiXxw1a1+F3w9NjpB0u7bxHBDNcanq1+RfWt79qd2jto4QAhX5eXAOFDdcs+8cuVaHs4Kz6GkMJNq6R7F4t/Z88R+I9b8zSry+8Gac9oNHXV5LH7bb+YCpmCMckg4YYLZVsqPkLY88/aO+L8fw18LaHYaLqulal410KCOxvUktbxpre2t1ZUkYzyFCSWPC4wGztOa7z9gE/GGH4banb+Gte8K3Vla6yLG68OahfXCXFqoXbLcieDHkDLD5/m3sAOCcHq/iJ8H/BX/AAtiM+MtDOq61rcsV7fRafrtzq7XKomxHKNkLtdQD5hkAHQBsqLo4bkSpVteXsbwjJQ9nJHzv8L/AI4TeDfiLpsR1bRtRs4LKPVS1xM9w0ltKE3LAr/NHNFtYYjwSqnIbHHr3iTw9Z6zqMt1JcnV0hkcxyDMqeWRgfMow3ABOe+fSuQ+JXw58EeK/Fy6lb+IfDGkarpEkkD6TDBKgtYVJVEhIUgxhAcFSQRtwAG59+/Zt8S+EfAXwrtJdR0m9tPENlcraTXOoxu0Vy7JGzSxxMVCwxiTcchyV3nYMbh3OvRow5op69Dow0oYeXLfc86g8YalpdxJJZzz2012FtGlhjkYuhIcLjoufl5xkYOCM1l28M8etC91OWW9NkcxwXXltBvznLKVO4kkn5iw9q7nxb+0Jpnxf8ZQaT4d0eFotMkMiQi0CG/dj80hkDAvuC5JJRQMgBSDWP4qkHh7wzMl1JYwJHM08E2J52eN+fLcopjzwwGHJIThWOcbRxcZW5la56MK8OblkzP1fWYItNgt9P0y1tNMmuDeXNjO8k8F1euoEs7N8kiuwVP9XsVPLXbGu3LRzwCYRjR7RZdPt2edo5Q8hVgzbiPNBYDJx8xJ5B71e8aWes+F7670vUbG5jtLKXy4GlIaIybAwZM4+9GwYcdCvPJxz1vDeW3hYy6hcabcXsDAzoIkjikjJLrhHLEPnbk5I4yMc41hCNuaLN4JJXg0d1qXxou7yxuNPvfD9vema3MMUUt19nthGQG8uYlWVQWAG4bcbhuO3pnar8X7bW/C5uH8ERRaRpKwWmpak7+QNLe5I3GNflkaJVDYI6NgYYbRWPYx6bf6tNrOsWlva6faQ3EmpaTLrQmuxbBV8uaKKVkwkm4KJQSASw2NwS/Rvh7dX/inV1tdL1fRrzw+tuFsp4vttnc4WOdUFyA5kLwnJ3LjDOuB86jjnKDbi9H3OKtikpOCepo6p+0jo3jLxTNpviHRb3W9OsNTnslvJUXzJlYR+QkcpkLKh54jkIYgbQMMD5f+1hp8mga2fDHgmbxBND8R7dftmnWji9IsLdyxYRYLhlIbBZlY5cE45rrvjjZ6LqmuwXsk4tdF1C2F3dNZww2UUJjMjyIYkSPKoGZfMCA7lA2gFRXlvwC/tRvE03jPVLuW3TxXi0sYpfnkurQSbfLZVAwjeXl2A+bA7nIISpwTqxtZd1ucicI027bHX/CjxR4p8P8AwjaHT7aTTNA8D363eoWl/aNa3U8DhEwIiJHD7vLAUD/lsCGYHaO9i1S4+J2pRXc/iGbSr82qb7G7kW3t7i3fEiB5n2BmzsACsSCXHAGW6jwd8YH8GaBrmnW9ofFKeJ7COxmj1SzgtRmNnUzRhcyOxRwoZmLcL0NeceEPhFrRvrm1fULuczhBc200xNvbs370KqSk7AoyApzndjIBY1hCnSnU9rJWf5mCpqpLZWO40Lwhqd9czz+Vp13LDAkgdmeWSzKPguBG0bAnblUDctj615l8TtW1y/s7n7Fczza1qE2JmnsPIgvFWTy4VdpGOSiyM4bDhpJFGQRmvQfiz4l1LVfCTWvhKNbO3k3aePKsM38sYaTCySHfHlSmVC4wGUgsvXxbxV4U1pvhxptsbzUJdUghihgtowZEWMmU+cNoIX59pdHOPmQg/KKyjOFSbhczqVac9E7W0OuX9oK2utStNUvpbq1Op2O+zs0tgPtEocxkSzq28u26UEZUgADDbsVxXwr8a3mpX7WkEzNOl48E7ySeZIm4qEDM3I5c555xk9NoxbDxJa3njPw7pMsy215dyS2kwv4POt4FclUzGw8osGdm8zGAc4Ar3D4ZQfDPUPH0lt4n1/T9T8QztHG97Hdva2RkjBDSNM7FQARhmb5SQoSPaCa2hk7nS5YLdb/5HPCjOc1Tj954Hpug6tpGsa1e+IZ4bDxKk4e62kLd/vgG34wdsmIwP4CPMzkA86LapFD8PbE2bvLDpWrRXMWdxMZEzLIQNxJXYR83OACM5PH0/wDt4f8ABPPSfA3gafxv8LvFR8WaCkP2nVtQF5DffZiwUEs0PBiXgliCw2lj1JHxd4n1HWPDnh+50WxaO7sLyxTzLiyhSRVYk4YyAfxlWYMSCRjPHFZVMLNzinq120OilSlRxEb99z6RvrfTdc8cXd1Jptndq1ovn21xboUTBAyJML5mAzDIOFYsdoCqD1mheFLrxTZWun6MkWl3cjb7m4NlLbmzQMrKkgJYPGu7Zkc5U5Jwa+cvD/xltlXQvEMMOqJa29nOL0wzLK0V6AQ6lcq3l8rnJYFT6HFey/Cr4/3kkdvq4tZtSLO2oX147/aIRlPM8h3Lkq23J3KQQ27gnBCoTrUJqElddjVVJ0MQ4VNU/wAjpvGX7Ndh4P8AD2nGBpdPv5c32oLKGtkmkyd+WH7kRKpfKqNuR0bBrx34t6fbaN4U07xLpllpks4ey8SQvbXa3LXdrbyt5zDa3RUk2n7uQoPDBqyv+CjP7e1pr/iPw9p/hlrmHXNIRvt5RyunwrLEymONSAW3xysrBumBjnmvMP2J/C9/4m8b6TcXlub3Sfs11bRvcR+Ys1s5aEKATwSZGxjH3SR0r6ZYSnyKpJWZ6Kpwc7pbH6k+AvFemeKfAtlpVjqLXFrHCu1pIZZHtllLcBgRhcKcLvK89MV0H2/VtMt5rO8SHVtLSUypdReWIYQMYIUgEg4J3YJxtyew+P8Awh+0RqfwX8CWPgGK1l1fxt4euLrRpYZoZp3kS1uEMbAAg4e0Ykbsj5WIwOa7z47ftgW3wR8M6BqzTHUrPWdYsre7hL+Y1hZzx7yzqCdhMYYoTnJVsZAq4Upv3Y9DdSXU+h4o9LhvZZrXS4F/tJRNNcQkK7B+C5OBknA4OWxyO9Mk8JaXp1rJf6F59q0Db5Z2uHiZwDmRmZuxAOTwMc5HWvn79oP9rrWG+IupaB8KGk1i2sbfT9RuL6IIsZXBM8ShTnG94omPXKsAADkfNX/BQD9snWPjb8Wo/hp4adoYbS9/sy5aOSSBtTlnSONoWbKqY45dwXd/sk5ANa06LktRTklsfo4m5bGJDZI0SlopAh80KD3kUN8oYgHPPX7tULzwzDK9lJKkNtPb7gfs+5FcbcNEScHaeozg9+Otcp+zVonjnwB+zXpdt4uhmmu9Gso7fUrmXEr26lyqEuCAzA7UPbIPOOa4P4tftf6R4D8QaRZX2oapbays0iR2cTSWzMAoUyyofkeMnaU2kkkNg4BxyOVk/IucErR7nuurSWtxFZLcWNzG425JZGUt1UjBwfU8Z+uM1+RX/BTfw/8AZ/2p/EOsLcW01vqhRleGdZBBIkaxvCSPusCmdpAIDDsa/X7wp8JrL9qTw1DquleKJ9D1uCxa3+wSzeZbXzsUdZXiUhRIpU85HDFeecfI3/BUr4VfC/4P+G5pviJoNzqfjXUYng0mOzK2khx/y1aVF5VSf4iw5wAe3kUeIqUK8KSg3zOzt0PXpZPKvTnPnS5VfXqfmRpHjK70u2kkhMUkxiMUckiCTylPDbQRgEjjPbnvX6df8E/fGvhr4/8A7B9j4fkj02y8UeB9Qd9OTfk3dyG81F8sgkGZWKHZyGUOBlTX5S3e/RJyiljA5O0HsOw//VweuBXs37Fv7Q+o/AD4htd2twI7HUgiXERyFdkbKspHKkcgkdQzDkEivdx1L2lJzpuz6E5XXUK6hJe69Gn+Z+oXhv4I6L4r0+S8vbSc/wBqQLf2E1xcyC7iDrvVXCsoVkU4O0gY5xwKxfiB+yn4e+JWj3ukXkbSWbSbrmFxHJg7Rk5XLIwDYIzySOQcGud/Ze/by+CPiP4o3Hhm/n8SeH9Yv28sak8STWUbCUssJGVKEBhGGCiMBeQCxYu/ar/bY1j4Y61a2mgeG54NHtpvs+oawdJCCSAnOYZFcJK7A7gWIC8DGOKwoyaiudWZhisNy1mqUrxZ8p/tK/8ABJfVvAtje6x4L1OLV47d1zpLI63cYPBCsx+cb8BQSCfVjxXg6/Evxp8E/EdxofjDS783EA8m4gv4zFdxIOAC7DLpjosm6PGDtPFfVet/8FUJ/Dt7b3a2OrXtp9nHm+ZeeW09yEUM+MONm/IxySOhHGMHx9/wUT8E/tC6JJZ+PPhna64BlIpbe48i4tM9NkpTK84zjg9x2HpRxHMryV13PPqYSa0dl8zynwhq/hbxg0N94V1mTw3roYEWikozv1P7onY4J7wurZ+7D2P0R8If+Cj/AMQvgPZpY+MbQeKNAjfypJ8eZHGCDgFtokifkfLIqnPavnDQv2HL34weEdY8QeCU1CBtMncSadfYLuMAhI5kAV3XJBDBOxGRXFWXxY8YfBDxJLoviGzuJpbBjBLbXgaO4gQ8GNXGHVSP4OYz3Q9KHThLWGpxVISh8Ssfql4A+LHwr/a60pYdO1iGwu55FkfTdTfMMhGOVYEZOOATzxjnFcj49/4J7aG3iWaSzsdUsopgJDFZ2yzQBj1KMRnB68k855r4U8F6v4U+JuoRS+Hr+58MeIHfCJbqkJlbA+XywRFL2GYzE3YRsa9QX9sX4y/BPd4cfxGZ/sJIBW6dCB6MkoEiNxyrqCPTGCcajqR2YQqNbHq37Sf7THiT4neF9C0uwbwzpGl3sQgttIubCKZNJjPllpHl5kSQhldSrMvJ7r8vO/BnxfqU8GoeD9a1DTr7w3KItSX7FYHzXddzKiXUu7aFYuAxDs2w5yQBXXeM/wBli80n4hXcF/qPgmy1eadlurYulxcpH0ZQ0SmHzguSVB3EoeGzXpnwY+AHw48T+GtT0nxz4us/DWoaZMVS0uQtkJrYllhmRugaQDkDceOgzXxE6tCNCyV79N2cMqUVHmvds8c+K3xf1q7+Euna5Ho+teC9ctblLSC5BmtX1S0d3DNsI+5hWyxO8lwSzivJfC+oa5YeONN8Q/arfUTaz+dZfaJMLC0sYct5SjarKd21mILYHB6H6G+I/wAXPhSnhHW/h54u0DV/DN5FJ9ki1nT7OPV5TbpK8lvKolZGhTaA7KPmPm9Sc7eX0bRLzwmltdfDHxz4w+KHhvU7CO31nRdQ0S5XS9qsVkS4jK+Uo2gbdhLjnDk4I0w2HShL3LPrezuiHFR0asJ8JPCOhfEbRfGsup6M17dG2g1O68mWSTNssTSPHJbFo/N2yoxwpVskYyMLXM/ET4SeO/iTqtjq/h+5S00fT7VNtvbQXVuzxAKI24jRmZVC/eGABgM/LH1Oy8OeG/h5G9/ayXvgzT9FutP1PUrPUoUmv2jniQl4EkGJot8S4YMWImwyMQwrA+L/AMWvFXxMuofCkStDA80t1otsY5raX7HEElVI40jSRxkMoB5bzCMjB2lGvXUZKC93p6WBzn7NwijEs/in4r8QfDLRrLwT4i1a9lvYJr6fS1t2nu7e4+5JGrqvy267XlIUIy+aD84qr+y5Z2HxS+IWtWUN7i2uZI9UDTW5Xyp0JkaVYg5aRA3mDKqx2uGCcYp3hzxLrH7O/wAVX07TtV0uzu55TNr1lbxNew6M+2MpcZnX9229wHMbHaM/Meg9E+MPii9+HF14h1fw/p7Wt9bXEixjRbg39xbRjaxlW4ESxCN5HbAQKFAkUDAzXBUfLNQUdZbPY5IqPK+ZGj8ZPip8Mtb8bQeF1N/oHhLQNNjuNGTS0FxZ3jTfOlzM3mCVgWdSytuZdnQ4ri9O0OXxXrMXiqbU59Ck8NyR20Qh2Mb2MDKyeZlAVZFdV2klPLj5GQW81+Ivg7Tb218Pavf217HYaqr/AGqCKDfEHVVKCFiYyytyZCrbV2pgncaoeGLnXPCUmo6tZad4huNNsrmbfaHTVv7CK2kYeViLzCwUZbcHaSM7VzkHnbDYKy93R31uKnSi7H0l4x1K9+LPwh0G5utK0ee8nbP22XUmtidweMTzNlWbyxCzfIWBUZYMcViePfiV4M+D9zZXF34b0yLxHqxdLK90+NzG8hc/vHTb5kDD92AFChlMgIzyvmFl8a4bfUXi0zSIvF2i2bIjRxFUliQYLZtgMRFXZ+QCpWLP3Rg8fovxlg+LTXFncaXawaZp6CezTU9rxvMChEct3ncYxhnSLODjPGSp76GCqydpN27nVTozU/d1PpxdWtNcnjcNc2kl+zzxSshcfZSdgYoSrxqxGBuUbiGB+bIHly2Phpbt7y70e3kiuW2zBrdpZ53Em3dgEM4UjhTkc4rpfBPiXTvCeo6nIt9Hd6nrOJJXhleJYXbkLGqERuqhm4bJYnc+481S+NfizUNS8FWlnY6tdrfaldNHY+RciFbOWQCNmCkjaDhRgnack8da7qUZ0Kb19LnuQU6VF3auY2s6Dovgv4weMtMupLjVrHWoYptEcNLF/Z7JIjNg4wwbYEG7BGem4AjttV+H2ra5qqeIJtVtdRvrNEMEQ0WOG2t9rK+MQ7HKN8wy7PwcjBJNQ/s7+Gdc8F6/JpnjKZfGfhnQrN3+224D3lpKfM2O67izKskhCruC8fKCRmtrwvrtpdzWs11Bq2kabPceTdy3NqsdtbqASFOFJkbegXAxk8Hua5I15Qm4Tad+umxxUKsG3Cuj5t/ac0fxFYeOrrUNVupZ5dU3ia3vLZjFLEBu2B9zEgkYDHA4B+XJB9E/Z08dpdeF77wr451O+1u6t7aGEC+ZS+jxK42eRIfmjZlUZPPIOA24Yi/aTiXUtShv47eddMjUzPfRu7YCsRjbuby1DqVw205HQVyPhD45a3p82t6XHNJaeHlu4lkh0zTvtIuMKVSaTblWwQATIW/1hx7ejOjGpGy6BWpxlK3RHo+qav4S/wCEVa+H2a91VVjMl9LdyzXll5TM7MJXUMSwEZJZ3whG1VyxHoHiC8sNPtrGGW4YWXiGYK8AnjmTeJJFWUsQFjTDI5wwB3YODyflvxJpZKatrFrc6RZQ6lPB/aJf7QlrDIG3qpz86yMPlkBG1CCAOSK6b4U/F611fSNY0i0hsNOmm8q5eGAzJG0gJDqI+T5G0At84ZgisRwBXnYnDyptVIyb7o4KqnGd07ntzeK420G60261uGfSrNI4bNZ7R5In2F0VFk27sLggFPk2uAOBWfqtjbeNfFOlI8tvo9jdTqqzmQzR224rGxZdu+MM7ZXIYZI+8FYVR1zUL3VLe+h8R6bbWmmtMradFYhUErPGAsJjL/IpJyzJztCnjJBp6J4xbwHBJb6tqOl6pZ+IAg22t2h8p4XKtG2UJ3Z2Z6Y3McEDjjp4upFXXUmGPqRukep2fgfw7ofwueWx8U6PqWqKpEElnbImr2SkjMQSQ5ZG8t2ZGVkAOc4BWsXx34B8Z6L8UE1Dwxaavr+lXryGOC71eViFaNsrKkZ8sSMShBJVMIuVIWo/i1+wZr3/AAqGz+I7eKmvhqNqzOYLEiawkaMmJZATtkRMOpfbuUSNgdK5/wAHftWXn7Mvw8tBcXNrNdyW7/a7r7S11HchCxVCjBl3KzhCVj3FtmWUZxEKtbmb5k29LGbrT5ubds8f+IOpTfFz4pWXgSbVU0w+Iboapqt3cxq6W5ERLwKYkZmJcFFK7VLFflwSx7HxLqFtc/DXS9V06zWzTS4IU1CwS2khnijU4WVnHLrtCj5QMDrzxXN+APh18SvCmpWPxTs9fv8AStU8RRee02mSRT3NtG20xo6/dQlFBHIOAMAAjPo1h+3X8RdI8d2bWPijTdQvExp07a7okwgeBsRq8oUO8r5GSi8DjnrnuqrmtThZqK11e/U1qyV+SL2LFx8bNR1bVmutK8Iyalo76WsEepWKlYPOWPc6zORwVlxkOQMsMbVIrQ+Kf7W/hrxRpfgtdZ046XrtpYyWV/bskItJFRmWDaBtYsN/mAtn5l29Oa8//wCFgWmjeN9YvbTVLvWtSlvzqMuo2aG00iQNLlo2tcblR5OCWI/1ZA5OBX8ceNddbSI7C+8GaCL55Va/umt2nRTkYRVAzHl40BB35GBuG4buVUI6N/n/AJmCk0zauvHF75X2/wAPLqum2/h6JRO9mzSpIY33NJuXGxBlSfmIJbggDmDXvHOu+HPDutmO0W8jIVUEn72QpLtc3DMdjMu4Mn3RgS5GcfNzPw70C48a+GrDWZruZrTSLt1l0W2dbW1sXZG2M57LMC+FOOBgk9K9R/Zb+NHhPwvpfjjTvH+nWV74YubEJby26NPcvOpPlxDOV8tzz5bFm77e1ZPlhV5IXdt72MpuzvY+YfC3xH0L4r/Hi01H4hy3c2ib9uo/YdscrRIDiOMrjbzxnGevPNeVfGLUU8JadJpmkX93qmn6lIyvqUsIt5HCH/V7NxwpUKee24V6r+174a+HvgvVNN1n4cX2rzW9z5iarZX8EnnQyBvluVJG1UlBHyliQR6EV5JrOkXPjvwplRIqWsqSy4DbsFW2dsgHdnJHIr73BYilOCcdF2PVpVE4qSOC8P6/rfgpblNMv7y2troAXEEUzIlwAeFdQcMOehrtvCPxLjmt2jnmkQykb4ZSzIzKDg4HGVDHnsDWB4T8OyarrUVneCSDzJPKLKAzkk4x6c/0r6m8d/AT4FfBX4CWWpeLdb8a2Hi28tPN0+HTTDcPqUhG07o3CiOAHPzBgTkjJrtrRhFp9zoUnLY4D4O6wlhr+oWgtbnUoNSt3mhgtdrytNGnzAKwP3oZG7cbAewx2vxS+Jmj6D8LobnSdPfS7ljFbXdpDftLc3Fq64EwwcxcMUORuJCckNXF+Cv2n9Jn8efD288KaLdaHrHhYS28kt5LHPb6lK6bI5XVVV1bhVYF2U4yApLbsz4ufDqX4nz6t8UPCOo6TNZR3IuL/TkiW2vtOuZGLsvkgZePOfnGQMDOMc+O8FB4j2tTpqdGJp+05Kr6XR5v8Sfh7qPgzwxpGr6jYX1nfTXD2t4l1EyfMmduQ3K5Rc46kH6V+hf/AATiXQfitovh28j1ax8L3XhtjPZ3KERR2LuhSZZAgBKbgjhyxZWYnhcZ+dfHWm+Kv+CiPhaC4t9LEWs+ErEQhzeu8uryhEyHEjbM7FIQryAEQsRgDyH4B/GnWP2dvGM9jNZTi4WUxTWEreVyOHV9wO0AjJwP4R7gd1eEa8U4vYrDz5WotHu3ia+Pwa/b3vIfG3ixvGsNpqkWqahqtjqE8o1FJVAJW4cK8o8oqrEcEIwBNcZ+3XrWheDv2yG1vwfrbeJ/CesG11i1SQygWqLKR9ik3kMyxsjBWbJ2shySTX1Hpvwj0L9r39i/TbzSfD/h2LxHo0Jt7ee0eJrlZElbbC8wVSU8vaGLYIUrjlBXtHwL8G+CPjb8DNF06DwVpJ0vTtP+xbL+OOeaFlY74HeTc+5JA/3sYO3BxWNLFKEm7a7M661KL+E+Xvgn/wAFAfBnhT4/63qujeGNY1BPH+jw6ZrVp5cKS3l7hh9ot1O4DeSrMnUugb7xFeMeNf8AgnD8crHW77xJLok2p3U9w98dt4kt7OSd5bZu3M/IJAJOW6Gv0s0b9m/wD4OFhcf8Id4f06XR2eS2nisoFaDJ3FoyT97IyW9FPI6Dt9K0iw1fXGMMc0t1HCGMF3OI0fKgh1QlV3E4OdrEgdycVSxdlojF0VLQ+fv2OvjJ8VJvhta23xB0nW3urlvs9vB9gWGeG2SMANIQA5Z8NjcQMdFr4i/bk1bxDB+1FrF9qb3EbmRZ9OlePYRBtGwKSoOBk5H8JyBxmv008dyeMPFfg27j8A3mi6fqZnaGCS8tnkjijU5A/d9SWPGQBgHGa/KL9tqf4yt40Nh8UbzVXvLOeSa2SSNY7IknBeLyxsYkdSPxPassNT9o272KrvkilJXPcf2Nf+CiGrfB/U7eG+mlMUWOrYXA719X/tAf8FLfgt+0p8DNQ0f4g+E18TpGpigit9VitNRsrh4yY5w7jKglQMqGPIDAqa/Ijw/4qWcrBckiUg7cD7xxWlp7Wk+pxs0i/aLiRVTe2cMeBk8YUHqfT6V5ryShGu61mpG0MY3G0diL4p6dpNlrt4mmi9XS5ZXNtHclWuY1B+6xXgsP7wAB6gCtf4MfBXxF8VvA2u6joej2+uDw3At3d26zE3XkszLlYxguBgk9ccYr7++Fv/BLH4f33gHSn8TSazr2uXEQWU2bg2lu8jYZE2Rq3yEg7pCVODgY4q7+yl/wTsu/gt4h1lobq0aaa1kgt9SP2iO6iRjhUlgLCOQAlHHJ+6p7AL6sZwjS31Rnzzctz8/vhP8ADfWfFt3KNE0rVtSurVkF3HaRGa7UlgOIwNzDPBwCfU8V91/DfQvF37SvhHQvBmu+A5/C3hfw0Nt3q8VjdwX94CfnUvM3ViWJBVscBRgCuX0347N+y98an8KfGHwZoF7eaSv2e116HTUE1/H0W5M+3e5ZcEkNnOQ3IxX3F8Mf2jfh/wDF7TIv7OvkRGCyDyWULnJIwuPfGK+bzPiOhg6j+tU5JPqo3X3pn0GEyWtjKcPq81fqnufH3if/AIJL+DtYimgGveIdIuYZ2f7RMkeorICeF2xBMDuCTnttBHPHx/8ABGLxAt5FPaeONIi05x5sk13YS27xR5++V3MOAMkEr19K/SC7+G+na88lxYaxPHFLIHED7DCPpxn88/Ss74p/DzU/BXg7WdW0xdU1xbOzMsdtbL588pUbiiQ5UOTggYAIBPIwKywPGmV15clOtr2eg8RwxmGHXNUpt+as/wAjxn9lj4M6P8F9F195Li6mttakEzymR4ERI8okIU8glACXyd3JHAWug/aC/ZM8C/tK6EuneJdG0yeSNMQXkDNHPBjoY5FwxAXjByOBkV3v7O9j4T/ab8Hw6zo3iPQtG1WMvay6R4gdLHUbaSMA7RIwZWADIcBhjd171JqulTaHdixa8sbyViEmmtZ1KTc4LKU3LjAHO7rnrXvUsTGLU4vf8TwqtCU5OElex+VX7YH/AASd8afAF31zwmlz4r8OMA6PbhXvLVefvxoSSFOfmUD/AHQOa8j0H9tb4neCdLi0v+07a6Wz/dqdR0q1vJkA42b5oXfA9C3Bz0r9pr/7e2ogfbp41060OyS52yRxoASSTtBIUdyQRzz2r43/AGkv2L7v4sfFS613SdF8J3FneQxEXlzBbu2oNt+adSr8qx6Zw3Bz6nvp4unPWrE4q2HVPYyYfg/4/wDEmtwan4buPDvg/wATwuY9M0W5mkvjFEqfIsZYPGS5df3kjAks5PTm18cvC3xC8W3Or+JfGtutvZ6VYLbyW1vqsclg10PL3SCJQPNlAbPzNg8eylnwU/avI+Ctxoj/AAv1LT752misvFFhpn265s2dsGUvc7jJ5YHIRjxu+7mvUPAmu2Vj4F8L6nd/EDULrSvEV01va6NYJHa2F+fOWOfUb7I2Ww3fKc/vDnap3Y2/n0VWp2bSTu1ouh5FO0Y32Z8d+CNNuPin4wj8M2Gm6jYNfywJf3LxmRraHASSSSRiAqMW+83CDgAnIPsnxs8bXvx48Kaf8JPB1u+neDvh8JHNxbMbki1gtyC/lKwWZnAchcbmbnKivcPjl8L/AAn4Z8ZJoGgXlzYw6vZvHPDpVml/EsbCIosc8i7xGWaVlkXKgNt25bC818Evhz8KvA/iO/HgjXPFui/FHT7BbzT11K7SKf7CUTdAPNTYrtiQYRiNpXkgla3jjoVF7TlatrbzWn6EVqkZNOx5v+zv8N9W+Nn7NuhWXjC0iPww086jNpU+nWyTaqBtZ2nnZZAUggbeFViCRI2AVBYcSnwG07xd8R7Cy0H4lOmn3lyH0+4m1KG5v/JCg7pVUZTakf8Aq2bABXn19z8P+Dr7xPa+IdFsfhRFNpt5YN/aOuvHFp9xeOzCVraWSJk3xFlRTt2E8lmIyGf4L8IeG/hZ8PZbXXbTQbS60mPz9NnsYTeTSM4SbfIsbDzsLG5UOpIO8FsIN+tXHa88HZvorP8AUupUS95HHa/+zx4W+HPxz1lPEHiGWJL2xtzYztp4uY7NJUdZJcxyIGjIDjCkg7iTyOPQPhj+z1daf4B0y8j1WznhuZvLkt7aaOOHULVEMkckQJBZ3O8K2UZSp6FdtVfif8QfAnxW8R3c2seK7TTrq8m+yaT4Z8PacIYbyUriO4JDLtj3SlsgEk7htwm2up+Gn7Rnh79mjWtI8L/EW20qO0vbGJdIMcz3NpaLtZPs9xgHE8bNiQxHG4o20jKDy3GvVgp8jbT7a/I5nV0seW/FzS7FPC114d8D+FtX1OyvL1Lv7OyFJtJeCZVZLeQtJ5DOzSKVxljI/GOaxPEnxg0rxR4qtNO8O6xrNhq+gWz2a6FexzxXumlAF2rcSOglC55GFC+ZwCOa+j7f9pz4YeMLDw34N8OabrltceHZntLu20yAtZ20vO2a9kZVkmjGzPnCQOpLkjrl/in4X/D7xb44vbmDTEl1fR2MVzJbQpO1+JDvgZWt1LOpBVVKoSTHgknJO2XYqNKXJWi79L6v5nRgJKM/eR84+NP2QbG68MaT4xvtNS21DxLPNCbbTAYpiyYH7zYpRWdSdwU5Yg5+9zY1PwPNoviTT7bF54bunuhawR3AFuE3AFZnkkCxx+XtU5Z/vAcZya+27X4u+G/GsWg6FoXhXXvDeqWGoeedDvlt1ubi5RZA7k5bZHLu2ESchQhAXAr5N+KPia30q48U2Xj1rcTrqzahaWwuo5IrdwrK9rszhjlxlju2gBsIdwrrjnlWzhKOlztp4qbTjFampL4b0/wr8WdVSG4k1Kz+z2s010ptGaS5mWVmj+0IMIcxMSAHGWfBPBrIuPiLomq/B2bWdE0RdR1HRNeuJ9M0/T32KsFvG6BriVoSSGDMVRtuSWzghSt3wj8Dke08PeJdF8W2k+m+INZ/4mVjfxK1vp3kxK8y306t5YEQUqm48Ahs810HhbwH4f8AClzrejajo3gnVtL1bWku4mla6vL8TNGAfs0if6M+1nBDCUcOobO4ZzqYxwd6uttjCvKcmlWPn3xD8ZPGXiLwZpF5pej6n4Utr2JrSV4k+1va3MTfuxKkjFkDKcY+Vmw5XOSrdT4O8b694j8LahcSaDbxv4esbNbmJb8Wf9oPPLIGVSw2wE+SMkAkHYcbuG9j8Q+OdZ8LfGXXdPi0XTtN06dg76ebRZJEkUZleN5FKJJGjfLgEoQCMFRjy7xjrvhTwf4T1VoYLm+l1dI2vbEoj2964uI1SSFJYiFC5LHbv++cYKg1dHH0ZWhyJX8tkKSpqKa0Z5H+0JqvjDXdBt72Fhp+jNc2pntbiVJCYiqiN43H7uVSW5xgjcTtwSa6P4WaNc3HhW/0jRbGznWdFM3+iSwPjerkBgwPBUMF3jDBuGIBq58bvBRuvAWn3d7bXk1ppsSzyJG6RCGNiBHDEy+YJBtQjLbVAUnapJWrP7P2v+Hb7XYNOhW7UeIdYtpNMSX/AEdkJcRvBIB8pcEjDpt+8w5ziu9YqLo3g9uxLr221OT+Jfg9f+EEFzpuuWepQXWy5e3u9iR3OFKqHaQhlO5pTjPO7P8ACQcvSPhdLd6rpttO7W8iWbSREKssF4qJuKCSMlXU7EJPmEK67TtJr019d0v4UeOLmW38QaaNTu9SSC5jn2yQWDK3lG3wB843Rng4O4ElgDg5WrajqPjm71ix8QeHfGcWkabMszwG3EAt7aTczBUWPbFuU4GQFLhOTliZjiZxV0rmXtuV8zOQh+JdxpXiTw7pNtqt1Z68LBIobZLZZirrPI/mu5P7t1xj5DyI+duTXrrfC+Lwd4YHibxfJZRXOq3u2bRbKR4LjUpH4CeUCUQ4YyER4AVjkHpXl/j3xZp/wG8VeGpbDQGuLaxgTUrHzyjJfwmVnkVwTkN8uCQSBsUHk4GjpPxR8R/Gu9svFuuw6Jolzb3l1JDGhySPMJl+WRvu4UKFySOhPPGM6cmlKEHZ7jlabVkesfEH48ePfjb8LrXwZNLqPhHw/YXIkhttRlgRbiEKu23eZVG51wSC2MFQT82BXyD4p1HUda8Xr4ZvLacWtheSXl6okxcXHy7tpLKMMMMxG3OGB7AV7b+0D+1JcfEC2fUL7TtENra2fkQLbadshjlUsyoBtKglsFtxbPAyORXlngbS9Y1oajfXr6fJrOrTm8kupJgjRyyAYJ+UYAD7SAQB5gGQBy8JhlTg5pW3t5ChTcE20fS3hT9uK5tfhjbeEJdB0yKW3d47C5aHZ9nLIsbbkJUOW80ZVuFKxnbwMcD4MvtQ+NE2pQrdPe3ejlph/ojn7S/mmQ7okVlj+XbhUwpH0yON+GujaldTsdZsLPUILeZlnlucJkthd5K8mMHI2KOd2CcHNei2w1Lwn/aUcep2mkXV0sdhHdw3Mlslyo2FoFCEsQkbEHnOVQZO9cc31SFOP7vf9er+ZyqMtyS70KLwP/aui6ReRPrviG4tZrstA8SzW6lZvJihZCAglUZxwxjUZHzGtP4PWt1oXhXxzHrcEV5Na2SzaZpOoxI1vOiybJC6sreW+x4ypDcHLE/Lg8r4X+PPiu6/4pGxtLfxNPp7SzRzXNlJcXT25P7tN24uqhlLbQTgnBJ75nh74naVf6lfxajZagbYRSpLALiNSyhsZjeRcEL5WSQCRhxkdytSrNrmG5zS1PKdZ0HxRrfgJGl1qyjhkDhBFJE0mVO3DhHZki2AZyAMrIMHk1o6X8U2sH0O98P67ZxNo9gkd1aCOKSaMuVXfEWGN5kbG+Ml1U9gBjs4tJ8H6J431HUrrw/caroOraW32G6u5t2CylnkURRx5PIXaQMBs5bNYnxB8J6JpkWlXkUKWYugU1G6tyscsqZEkYVSMs2Bg4OCNmSDur0qbp1Lc6/A1o0XVdoo7NI/H37avgvxXffCzwbb3p8HWzavrmnoW1DVJLfOyT5m4MSDlViBY4J5IyMz9nr9kn4yftYaprFr8MfCeqalrUENo2pQ289ta21kyo0cUvmTFQigIQGXBO0gZNeteC/2NP2hvg/+zs/xk8Et4r+FHhLS5FH22a7Nrq93ZuvMiwtImYN+z5WOcHcu4A157+wn+3T46/YF/at8W/EdYl8bX+sm4s7s25eLT9Rg8xi85jiVQp83YVOAAQ2Qd2aqEkozdLl02XW/Y9uhlSvGM76/cfJfxM+G3jD9nb446t4X+IWgar4a1+wuSLi1voyksL4zuz0YEEEEEggg5Nef+OPE+p+PPEcuo6jdTXs7ARxhmJ8uNQAqD0AGOPev1ab9oCf/AILTftG6hrXjnwn4dsdR0HShplkNOWSIsHlfY0okZt7Rhvl6Y6YPFenfCf8A4NxfhlL4JttP+JHi/UbD4heJwsuk2+gXEZtrVFTeQ6TITM2CNxAVVyoHLZPqUeIaFJKOITUlbRa7ne8mq8qdJqzv17H5MfAb4C+IfG3hLxZ4xsg1ppHg21S+urtx8jSGRVSJTnlzuz7BSe4r71/Zz/4Jq3HgV9Z8RPrP2a48RWUkkFhHJvESzKZULn5MABlUoQQSpIOADWr+1B+wrB+w9+zp8TPCljq174ustFigMusW8bW0QleeJzDLGGILKjqCxypKYGCMV7n4D8RWuvadaWtvLKiPEsZiCs8i4QbdyysByAQPm6Z+lbTxPt5OpHZ7ehpQo+zp8s9bM5bwD+yxo3hxtTvtM/sq21a8ghNx9ihWJ32EcjkgOxHf5SeuDnPzx+1X+ylpfxt8RQ6nqmheI/CfiRebm9gtI7tLmIRk7XCMF38gBjycYJr7P8SabEYW0y81Ce2uHtlUO0YikAZdyOqk4IJYYzlSGHXpXHfESZ/hn4NsJdf1/wANWW2I3EcUtz9nkvgWA8ncwk3MucKMAkghgcBjNBVOZuLM6nIuhifsk/DrTPhz8EYNA0jVbPzNGkkjl3RAm4k3nLOqk5YgjKgkAo2ccVJ8QNJb9lj4gy+I/CtvNqXhjW4E/wCEg0e2BS5hZI0V9QhVzkkbQJE7jBHzE54TW/H9/wCK9ZtJ/CPg6+tZ5o2GdeY2drONuVlWFVaRsM3baDjGP4q3vBfw8t/GcWi6t4rgt/Etyl0scuinTGt9NRVHzlolLyMzDCq87FV5wqgChJ81pl8yaVj2bwM2n/FLwTpuqWmqrrfh7UUE0XmWwxNGUkMeAQMEYyDjccNk9AOg1P4fXXh1rq9F1cahBcEzLABGVtQAo2JngPkZJ3DvkDANYnhDRtP0q4tLnQXkVLWTKwXEwliO9iFRVyVWMDHyBeCvGM5Gz4+t/FMX2xdM0qaXS7eYtdxNdma2s/LRmaeOAOcH5B8qdT24okugJpa2OPvtM0ltS1m5gNzBMzLGjz3rh2cnaZFBbYoBXGVzhmU9znzf4l+B9I+OWmXfhvX7mTxVZ3Kq8SRSB/sqtt+f54yUYbuHjPIx0ORVK+8IX2p6/cXkmoXME15M8ptUVkiJK/IWHLkjjr0OD1HF/QfFkGoPaoxg0u90q58oyghppgDIWMoZchCRhidpG4Y6g1jCbjK66Gk23Gy6nxN8ZP8AgmLqehXq6j4Rvz4mtHuI7e7tkt3iv9IZwSDLHuJZePvDrnoOBXrPwL/4JO/DXUPGp8P+Mvift16WwS5Wz+ytY43jjy5HDZ+YEZYL68V9b6L4OvPGUdw1leXCaybtFjje4JlcuibgSsasFUgEdWATAwQc/IH7fv7JvjTXfEmp/Evwzc6pdavpqp/a2nmZjdW6xr8twiqxKRADBU/UcEV3xxkqnuydmcToRg7tH3lB4LvPh54I0XS1t57TQNLtFsYLuVs3DR4CedhspJuxkyZYEgV4r+2j+0Z8Sf2dLldX0/w/pHi7wZaoiXsiyzLeWzEcM5A2hCTw2CAT8wGTXjn/AATx/aJ+Inxtit/Dlj4ibSrnSRHLff2sGupLqJCPKS3jYbQMHax4I3bsnnH3ZrnhSw8ZeGb7Smsv7QsrxGkv7WUbxPGVAZD03I3I9MADrzWNCTg3Ga6/eU6cWrw0PgLxl+0H8Kf2/wD4Oz6Jrms2ngXxrYHz9Fk1V0WOOTCjyvOARTG+Np3YK4B5xz8k+FfHviP4D+Kp4Le6ezuNOnMc0AkDqSDg4ZeCPQjgjBHFen/8FDf2Bbv9nPXpfEPh1Zb/AMIalKW+QeY2mSE8xORkFOyuSeBgnPJ+WI9am0+YiUsYzxzk9K7MRl9LEUny6xe6ZWFxtWhPR2+Z+gfwG/4KbXdjp8SavcywOsqxomNysMctn0zx+NfbPwE/bS0nxVbQsLuJ5WwQm/Eec569T9P1r8QNO1OO9jQBl2jng4Ndn8Lvjhr3w1vVksLyQwKeY2YkEZr80zvw/wAJXftcPFRl5I+7yrjKvTfJWleLP2y/aD/Z18B/tfeGpxrUB0nVpgWj1bSCLe5RioBZgBslyAMh8kYwCBXwJ8eP2Q/jx+yK8mtaJdXvjnwnZrkX9iH8+1jAGDNCGLoAO6l1/wBoVu/syf8ABSJIzaWuoyq0sJU7JDy+COK/Rz4Gftd/Dr4saRp4ubGXT9RgjP2mayy0FxycL5Yk3AkZHQ52njtXyuVTznKsQ6FaadO+072t5S15fVn0mPw+V5hSU6cHz73hbmXy3Z+X3wg/4KC+ItS8MX2o6xZQanpmnN5V6n2mNZo1ZlQM0QIkCbiFLbcZIyRX0J4A/bU+FXiDwpaSC5FhBCohgtmjecwIB93cpAPzFj075OSSa+k/iv8AAz9lLW/i/N4hl1XwP4R8T3trJa3Rub62aDUFdwSl1bfKxDYwxCB9pPzN0r4y+Nv/AAbw/ED/AIWNfy/DTxl4WbwddN59iuuaqbS4jRiSqqSrCaPYV2zDG/J+UEGv02hR+sQUoScP+3lJfJpn55iYRpe58Xro/nc878e/tPeMdV8Vz6uvhmaeKC9RbxrJ2WOSPCxJEdyspQkAFVUDHUHduGrafHD/AIWUbPQZtEljn1bT20o6OJ4LeK9lLyl55YUiHluMh8gA4QbXAJxB8PfD/gxtH8LXOoWFnc6FNb3EC3MhmdvtKyq7mSWOeIujCTbtYbkxhdy5NSeAvHuo/Hj4w6DJ4b0DwrqPh3wRZXNmbdrcWMbiSNowySSfM7LEqlXnY4EZJBO4jgcKTiklbl6nwknFK8dzR8O+H9Q8OWsWjX3hbVrmXw8pnAEguL3TI2yAuIg8keXVxGQwXBRsjaCutbfFnxVpeh2OjXVno+vanrOmBI7TUTLY3KrI7uI7a6wq+YIVTCy7iGcEj71df8F/iD4I8GxeIvCej+LbOddXLxmS4SGSaJXVkRUlBKTqgLK25SNpADKXrjviDoOvPfWmnS+I7Dx9PFeLBDa2SfYY3dCgBkLRrmMLhf3J+9tXzBwa5KeIUpcjjp5mLqtJabmP8MvjB4i1n4gWbw6j4410Wd5JEUvbpAl75YX9y1ojhRGj7TmMEsc/Mp5rX/am8ZaVpHxRtNSgj8OSa/qQS3i025u5BeWDBkkBlBEiQhN5IQMpG3A3kgjyHwH498Maz4gutW8d6N4lFnY63ZB71JJ5reKMSuHi/dFWiifbIf42BjfBJGa9z+JfxE0/4h/DSx0Dwdofghjq0119hurXR2trie2EjIsody1xFuYMvmvxmTgEdNK9KNKd3F2fVLQuUlH4keVwa94V0z4iS6r4v0m40LxhHdG+D/2hI1re7kKgxuI8qTvLh2ZyQxAxgGu5+IngDTdV+Eem6fcXnhDRfC13qLXWn6i2pQX1/ZWsjrNJLBIYkuT++GdxRm2yNneORT8KfAC2+Inhm9tIdF8X6x4naB2SaXV7WCLT0T90zQT7iHk3DJSVEBj43YBIh8C+L72x0rwuVtvEGpWKRHSZrHxFYQXUt8kUkkcUcVzFiWMhmkHJGwJ8xcbaipKrD3oyfu9PUwc9dVod948+IOo/EyLT9N8M+OjomtXek28N1JpGkzWl5q8p2sZBDsAKOCcmOQOvoRlT5B49s/CPgrRdK1i38Qa34o+Imn6mv2izuWUpZSsJNzIU+ZnLqpCKSULL8xLceseIPjJpsM2keIoIdStYk1CfStHuZdrWqTo0Q85vnBSFi8ZJiPLK5JUkg8Z4xvNF8ZeJbXxTH4Gm0pBdj+1dRd55opJ2k+aaNdpfbjkIigBg2G5oVVqXO1/w/mdc4KT5qWiR5zpWr+N9V8daV4m8Nv4gu5pvMG57Ka1lsblFcygOwAmOA0gBO7BPAOSeX+I3j228E+J7W713S9T1KzvYxLPdojLl5Mk3QZSQoyXAjcnKOd2MqB9HfEn9sC58E+N9S8MeHvEllr3h3xskdxPf6Zo8hvtNvYYTDgwZC28zoPmMYRivboT3vws0r4lX8Zs/DuneD9X8G6jozPqFzqE8UEWtzuxMa3Fq5SQFF4Kqo3Bl3Fs4r0aNJuSnKH6HTSw75b9zzv4qeJteh8P6Z4/+Guh6vovgjx9YRRa3pfiWC3i0y4kQgRMY22qVCk7ZDjcdjAgqAed/Y48Z6p4P8Zap4QufGUCR2kkixRW18Lm3k1DaxtbZUEM0QTzgFO9CmNxBG047Lxh8LZPH93bnx9P4YsJrK/S5OkeGo/tep6oAm5Q86oXCx4ULGAqg9ztFek/tAftP6JqXinTL7QvCOpSeHPB1wZI4NH0JbK6W5lie2hkMbcZVmcYcMcSk9emNSUE1Rqxvf8Pn1IdKz5aux4v8Xv2uvDT694i8ceF57jR/iJpNpBHdQC2lup9QuiBFLLPMHQRw7GwpiyGKgnAYCsaL9o/Q/G3hLTdC8cXNrcS+GraKS2uvLe1Gm35EaO+yOQrMpAIJO3OSSpI54T9ujwZqHhfTtMis/A8dh41HlWbz6PsZby2eNpEM9vE3ySsEDYCgKE6AYz5b8NP2MviH4m8A2mvX+ipZ+GrlJp/7UF9bvGYYY/MkQ7nCo+0EqJHQkqw7VusuoOjzqVu3f0OWrFRl7r0Pem+NXgnxt8MpfCc+t61p/iuWLbp18WNrp9pLC7HdIgfP78jOXUBcr15auc+AF3efDT4928HibWdJ1i9maJY/L0036bZVz9oVvlEbxnYysqnc2ztyPILLTbDxdodjLoyagL60Jt7zUNRQEXJZf3SYG5CCFJHOeDjd0rq/2bPFuneB9f1vUfEGsaLdCe1ubOJUSWa7tJyDFG4UqMhd24AsoyFzjGAqWBVKlKnFafimRyS6Huf7XGvizsdH0DwvrF74O8K6VBeNp93qmg41Jr5HZ7h2ulZy8jthPMRVGCMgEMR5Hrmta5L4nl8VaidfubdrafS0xqDXPmzPASu/HzPiQpJtPDBAQMGvU/j/AODvF2hPpWn+KL3V/G+ua1aCHSrt4Ee7jikCLChWIlCeQ7Mx5LjJOCD5re/syXLaz4ctLC1uILPSU83U7gxtKFMbtGJCwDDBBj4KrjHOeg6MNRi6N73sdqwvuKS3Nnwzpek6BFoGu6teXVxqjSLYS29qIZRp0WyExsYeGyXZlY/MWZScHkHR+JXi7wZ8TdYdJ9TTSrXTAlvZjSyEPksjvsYOQGYSsinH3skjIBJw/jJ4JbwPZxW+sXWnajeW7x3tlfWdy6zxWgZhvljcEEhsgCJlGY2OCdij5xuLvWPDPiua7vZLiyt1lEhhcPGZYyWbO1sMVyDjcM1ccC6mqZjVhNytse2eP7xfF3jTS/CxUXlv4Ria51DbJFtvdrDylG1iNzggnBPUkhcEjq7r4Yw+KfBX2izthot4AJEuJ9qiNGkRoWGdu5icqBg5XuACDw3w68Owad8MG1a5vbqw1jUtQMdwiiWCco6BUj3EYPyFiQuDh+4rqfHXj+08IXFhplxfGO1tomSH7PcySSJLETtj3Zwh2hV2nBYFTkHcRlJNz9lSWxz1ajuoQ1a6kFt8JrV4AzaxFqF9aTQwQ5kNv+9kjZ0DRqV+XA3MdxA5XgnJuX/gyex04QIDKbeZUvZRbARKZFQeWn35CQCMYyDleMDNcz4P+K9l481bU75J9QtJLjyTCEw4DttDKwx93YzIhYHOzJBwa77UL28Ph5rSytY9S07VLlrmO3aYx3K3QC4CKW28q7Jjd8wZgQCOEo1Vf2mxKqvaSOJ1+00rTfEd3qWh309nDZsou282cRrCkg4ErbWdzuDZ/i2A46iqubzxj8UdBv8ATLD+yoGhaSK0i85DKgDDbG7KxbOVJyGHzHcFrtn+EL+NfD7jSNjpp0uY7a5dpiglX5UjAH7w4R2BK/MQPlBwBYu/hPPJoOm3E99Lb6joUrLc6faB0e33cRncUyvXBAJySOM4rVK75uvmdVKj7S6W5zGh+B/EcmpaXpMlsum6JdwTzvJqErJFbiDJmjyUCnB24VM5OzIyGUP8deKrXStQ0PRn1fTdP8QWl1FHa6vPOIhG+5XQ7QCsCqWUBgBtySfl5roNC8cw/EbRrXTmvr20W81SC1v7ZrvYZEklcIsrEFmGSm5goBMpyOQR7TpH/BNnTPir4pOla9aTR6DawyRs1sIY2iYFHjUzH53HuMn5sYwWatMPD3rzVkd2Go1pax0aPqf4Jf8ABWrwl48/Ya+3/tFeM7C8vL7TLrSU0SxtlutV1yZWaMTeVGNqKAFO9wse4Zzxz+anhD41/D2yl8d+DyJ9M8MeKBPf2V1bqLmXSnRGMAcKTI+WVVbB+Tk89/qLVv8Agm6PDfhtNH8Mw6TcxZmNzPPavcStCEwiDlixwqknZhcZweMeFfHPQdA/ZknF9cx6ff3dgTFb2cdgFuLrbwZJJCB5aAlsMq5b5e+ajDYCnSm/Z3bk7vXQ9XE4jEz5b6JdjxP9n79pbxJ8PvEV3d+Gr51k02Nri6kI2jyjlGzkqwyHwApJyw6V7t4d+MOtxaVqVzrE3iPTNP1KTZpcmm69eF085z5qO8ThlVsRJ8xKsE5y1fHfiP4u+IPiV43vr7TLHStHuNSZvNisoUijRWByGeQnqOSSwz1PQYl8OeO/FmjaYl5J8QNL01bZyBaM0t1MQONyxrG0bDA4y2K9hZZTnJVEtTgqVZNp32+4/U39qPxZdaD+wH488N6bdvHYpoKw3SW8wWK5VGhb5gOpwF6YPIOcAV3cM+meHvCXg1o7i/vp9a0SF3kgtfM+zMIlLiYhmCr1wzlQeBg9vzE8Uf8ABRjxNq3wt1jwpezadr0PiGzawurt9AXT54k27FKvHKA/BOcpnjPJrsfEv/BR26kXT/DWvWetPpvh+GK1W3sVX7NeoqAoJwWBkUjB2nA45FVDBz9ooR7M7JVmqTktdUfXnxH+IGlfEjVhp/hya91C+un+zm/nuJI9G04ZiB3yRjMkmRwEYYAALJ1Ot4V+Fll4R1Sx8QeJn1DxZ4rWBYDrWpyzXJRArDYhkyIVHBAHI5y7V4R+yZ+1j4x+MFkbzS9B1G5iR5IlW00xZUtgpCqiAgRhdpzkYwdw7V7hrPiT4n6baySXPhXxi6TIQWt9IjkZgcd0JxjqCDkHpzzTjUgvdckvUipTkmrq6Z6JFolt44tpEl06XVdPWcTQ3cb+YYCM+YyhTlV2k5wegzUGreB9K1m0lurXyo7zTy1mZ5S4SQbyclVIJ+VmweD8xwMcV85337Svj7QNYubG18KfFczNL84h0MxhTjqWYqAMd2OPxplx8cPGdteXv2v4afF+eS9XDva2MMzPIcbWkEUpI/rWywq+PmX3kqu/gUbH1Bo/hJ7KysbSwuUmujdCW9R1by5uMMASAUBPOSMc8jOa3tH0lrWWe4ggks44Y5oZYXw3nBjkOSVz8renDAnj08g/Zw+KZ8cfC6WfWNP8SaLexX/lW1tqFl9ll8v5S7Shm+UoVPzKSCCAQCK9f0mOC/uXuWEF1b6azBRcXbKPMIK9Y87dp4OfbqODzzSu0aJzVnLYi8T+CX8QW91aq1npLzysJbq2jIePA7kspCt/wHB556V5Kn7K0+teMZEn1rUhB55ka6DJMHXevVV2sjKxJBPHXpyG+h4LeCa4s7Ke50rTo55JAss7SBZo1BKjhTleNvCsCQvTpWRc6nZ+H1cw2ksC38rTecIOp2KrK78MFxsyp4yvQViqRsqyIvAXw2OhapLOdSv7q+Z9xknZT5e0PhtwHLElcEhj2z6M8YeGJdW1mO+vb6O9nkT/AFskSSTNITjiM43Z5BA2/fGB8tOstWs2hS7tpltYWJKCFBsXsSfmyDkZBwefqKszSW0cto0kayqk+4DyQWzjcWA6MeMn1p+w6g6q6mKdNbwnbvdw6fapHGwK2USG1LqgGZDuUkOQTkbjkAgYxXzN/wAFJvjH8Yfg5a2l/wDCuw8c6HpMmnzHVtWsbtHciQpvRxCWdU2qow2FGMjua+rtRuGt76KeRbyKKQiREgzJLA20lTyMhSV7DI5HSn33iSO90mGO2RroTBVlkURLKkZJYuAxww24JAz94j2rejpNN9DOq1JWPzI+Bv8AwVejuPD1x4d+KHh9fEVrewmCW4tAsDTAqFJmtj+7lBAGcbDxnrzXB/Fj9ibSfjBb6/4o+CEuoeJ9A0SNLnUtMe1kWfSg+7hHYnzsBGbYpLgED5sZP6KfHL9gH4UftC2LrrHhcWeqJGSmqaJALa+kkIwGkIBR8nn5lOa3v2ePhNpv7M3w5bw54Qs7FdKLA/ab13W7upmOG887MsecZAGzAAziul4txu4r5dGc/wBVvHVn4U3NldaJcOqho3Qncp6jBIIx2OeMdRirekeJkDCORTHjqSa/Xr9pj/gnz4N/ai0u4v8AUIbXwx4wdMrqVkUkjlkBO0TKqKHBHVtu/pyTxX5s/tGfsMfED9nW/uP7b0SefTYTkapZRvPYsC20ZkA+UklRhwrZI45rrpzpV9tH2MXGpRd73RxVldpNh4iFdRjOSM16R4H/AGofFngfQ57C01O5iS5Ai8yNgsm3oQCB6cZ68mvDIbm400kDMkXPQcD/ABrrfhn4/sPD+vR311EtybVCUiOMF+gJz2B5rz8XllOraM4przV0ehhszq0pfu3Z/ifc37F3jP4a/BfToPFnjInxf4/v3E+n6S7YtrCMHiWZyGy5YfdGGx354+t7L9rg+JrcX99fK1zckuw2qyoCeFX5ThQOAK/GPUPFF1eeJJ9Qe5LTyuWZ4uF/D044rtND/aW1/S9NjgW5kdY+AT1r5biDIMRi1Gnh5cij20X4H1uTcRRwyf1lc9++tj2Hxd8XdG0/4feHLbUPEtxqN5ZIYZtOsrfy0tbVjkybmUhyQF5cbsgdABi78LToniXUrr/hG4dStbW2mbVLePULoQCGZnUJHHFjbuUIFMu4kBvlXg46nR/glYra2+pR3LW3hiPUYtM1u2ubSVptIZgWiglCAI7gRnkdWZcAjGequf2XbXRvi/p8CXy6F4glu4LK70pXSW61CZ5gVmiWNxGiMfLcZ27c5IAIztCnGNK8U0z83dG8OaSsbmlaz4ci8fajq+t6NpPiHWte0aPTpdBGnPJJCflDXE++NQ0jSAqu1cKrD95wTXP/AAk8CeBPh9ZQaT8TIL6815buCz0d77X2WDT1cx7VijRvNiUOWBY/u8kfMSvHu3xw/wCCfGs+EvAIHi34nfCD4eaH9sERtILnfrN6VOJCbjEeWXLABepYEnaOcr9lfxv8Exo1nc/EbSvDm3RHm0gfa4N8l5bQXDwQuVL4fO4MysHJO5uQDm6eHqzglO6T9CpUnOEVJWufPeufEDxP4q13UtA1jxJbeHkkuBbTWvkzX08UsfyIhjfcZy4X5RyvzqcnadviPhf4q+LPBviK9tr6a+sbaaaKzu7GO1kS+McbeareVlTtZm+ZcgNvxgqBX6I/Eb9qb4JeAbq61LwP8P5Z3a1kFusmlxw2ls6r8s/7wn7oQAAKoPOQ3Svlz9l6SK40/wAWfFTxGpFhcw30l3O1k1xNbmUBkhifICXBCoQzRlNiNggfd6I06dNNOKt59wxOGjTUb6o9r/Zx/aO0LUvDmsaN4MLXE13iXTLOaIxTxko0sqTSSlYTbxF5GCAHA2qARzUF38Xfhf8AFn4OF/D62PhDXPAwjm1rVry0jEKTzKPNnghO4kGREKbEGCyHjk182v8AHH4gfEux10+HLWdtF8N37ape3kFgLC4tIyHXy8KzRpkGbICncQ3bp47e/EXXdF8YahrV9L/wnF/cvHC2ufvJIBmNWaLLLHl1yAckj5D8rDmvP/sS8pQk9d7XucDo6n058ZrPXfAHhGFPC3i0eIrvXtNtra7tEu7aC1UvkOXjd+CMINx2kbvmJJ49E1n49+KfD/7Kb2t/oc1x4++0rLbXeiwxS22oQI2Vu90R2rtfqMFdyn+J8V4n8OfilpvwXi01vEHhLSPGFh440N4bRtct1N5aqnAjQZEaIG2lXAAYAHhhg8xH4q8XeG7rUPC3hjT9N0fQUIE8K6rHJJzwSzKERhnZ8rnIZa2o4FcvJJXs+vU66VKM5O+3Y9u+GnxF1r9prXV8N/Em41/w/wCK9eW4jsbi2hTSbSORShVfljXzmljBX96wUhcAgkV0Xwu+G6/DrwBB4f0/wheeJXsbOZxdX19HDbzbpDsZVc4AJBA25U7OGyRXoP7LXwj8N+JPBo0zWbG21NmMMd1LqJS4SeRmOVlhZQwABfJB+UN78+teI/Cfh7wnr9rEul2tteaRCk1jLpySSXKHAxGmzJXG1WIkKA8AEldtdbaT0enboj3KGGS95M+Vtf8AE/iXUfEV7psPh2HS3t7JruBbA2873kykEQ3fks5QMgPlEspLKeeCK4P4aftSeNv2aPDvjrQNS07wxqWo6de23iw3msOQRI0JlhgjjJU5ErbtpYEFWwCC1fY2q2PhTwx4xvtYuNE1yKW5LteTX06C4B4URwxsVBAYklf9rvXinhf4AeFPFnxB8R+JNXSy8UnxJcxanaCTUA01jLCCsYK7UGxUbOGJGSFbleVy0JJuqr2DEYeFSaTPhrWf2tfiHpPiO/fU4Iv7X1KR79rme28q6RppjM7hxhipJIBJJCnCkcY6L4S/tRaL4r1yw8I+Lbax8I+GdTPl6ld6cJtksn/LOa5Cv+928g57tvOcEH7u+MX7EfhnX7C08YP4ftrfxVaxiOcx7JYZoPL2kTxyLJG48vIJ27uQV+bp4j46/wCCeHhbxB4et9WutUtYblJpXubfSrSOB5VCMu9EIVVCSqu1CfmUnLgmtYywk7tRsjgqZZUV2leK2OK1XQtF8C/BbXfCV74o8M2Q8Kzv4n0bVIblJE1aJ9sMtsBG5JkDCJ0kKkkc7Rk14zrHiIJolt4g0PxE99bm7On6mxULMhlXzA+0ryrAyrux96Pn7wr1z4yfA34YaP4O0dPBem62dUFn/Z97PfI6yeeGKzTSW4DeW7F3CAuFwq7WYAmtL4af8E79N+Kemafczwal4f0y2kZtSa3Zh50WeVySwDLlsNhuMA+tXh6VOEea9297nPHAVWm7Hu3wc+MXij4wfDOz1HxJ4z0W607TIDc3H9nabGt3cRhvJKXLEqsYKlW4xnIHTis+98Ly+NdTu/Dnhayk0rQrfyo7rU72V7tbOMRCRHUIyee67tpKs3zbsjqTufsS/AXwnJ4N8U+ENKv9fvbTTtR3GyvL+eOC9jeIAApFIqN8yuCcKCoAIPFeT/sw/GOw8PaZq8VhappMqXbwS2Cjy47dQ7FY1XqMZxg9wa8fE1J0IylDXVLy1PoMvy6NVRpN2Tvc0PGPwx8ZfDzU7W8stNtfEthY36zqfOEjrGEMgeQscKnmLuKBUXcN24ZIHg/7R+jQS6xpunRIkd7pBmv9ZiMRkFqrzARh5sZfe7naB90Y5Ymvtj4d/FSyR3dVubzUrpxCHVBIChAPTvgkY+oPQ1H4w+BOj+Kk1S90qeDSvEGv3EN3qTCA3iXzQkFVaM4KgDK4DYbuCCaqGOhQlF1eunkVLh6M+aVJ3a6HwV8UfG97qnjSZ9Q1Sa41PxC6Xl8/+ptrGZmkRo2/dgMPL2EFcbeFPINXb/4V694m0azs1n+1nSzKsN5DePPDdSK0ZH2cKhyzBiCAWwRX0h8Q/wDgmZaCM+KbXxVdTQRK1xeyX0cSC0hKkyMGB4CFgNpXC/NjJGD2v7Ovwm0T4ZaNe6pdRazc2epWbXnh28NytpbtIzPHCkcRk8yWbeUkWRWOyMszRkDj06+LjFKdJXfoeDPBzhNxqq1j5U8A29t4Te60XTr/AFe7v7WdRJcS2Rk0+xkJC78rl+CVXBB55AHzCu0+CFhJ4+kvBrwuobTTreU6hqnmJBGW8wlJVkJBDgxHaV4IDAYzmu+0n4R6xc+MxGseleGfCBu2SW4ublnm1C5R9zS3DO4BbaGwSoUgYCgfNW58PfBHhPxP401DTdMfSEuL3yby/jtHa3t3e3bORGzOfnDfxAnLZDEMSMXL2iu1qZKhZp2ve1jD+FnwymtvEutahoepalq/h61V1S3mlUyXReNcNGQDEAj79zbgUwvTOD9FfDn9krw5dQ3d3qk0lvrUtvFfG6jDC6iZSHDl2JVlDBeAuOOR3pfhx8K/C3wy8QO114c0e3u44CFu5ZDPZz9Sdzu5Y4HGxhyqDnHFd7qfxETVtUMNpdwxQBUjXbASrMSCPLO4D5flJDbsHsMHDdFOXMexRwqpz5meQ6T+zfe+HviFpmp3Gg6P4g07RU32bWkK2d3lzuzMny+YcD5eSAGKgV9SeHdbtNHs5Jb+wMk1xAWcTyNiNgpwRtz0znBHOAOoxWL4X0KOTS4beW6hJFv+7kwkb3GQCcEE5YqxP1B4r0G10tbbw7DLLZx/ZZt0nmyvGwuRvVGjzweAowGGPnz3IrZScUVGkrtnGzImiaasSOkdiAUjiT549nU5bH7vJJ4wTzXw837Gusftr/GzVdR1u+uNN0J3We6aL97KyPuaKGJm6YQE7iMAAcZavff+CmPxq1T4MfsceMH0iFLGfVYU0xLmNsyRxyyBGKkY2v5e/DDA6Yp3/BNf4leHdb/Zb8O32sxtZaxBpEEUtw92IY1SOMIrupIyDEitzwPm54pSUlaa6uwNU2+R7pXMzwv/AMEfvg/oPhsyXngnVNUQRAh7vUZ5PLBYDdhHCqc454xmub+JH7FPwF+E97BounfDW28SeM9QYPYaPFdSyyTIGILyM7lYYlI5duCOBlq+itb+J/iP4ypLp3w0SPTfD5ylz4s1BA0G1VO8WSEj7RJ/00wIhj+PGD5NZfHL4W/B74iyeAvC2vaZ4h8c6zP9ou7mfU4lmvLgKAxuLlictnoiA43YVK3p1pq7bHUhFPlaMXwZ/wAE5PCHgjwH4l1PV9O8Ly+ItW0i4H2W00kPZaeuxhHHbryflLDMj5dmH8PSpv2ONN8G3v7MPgvWNZh8O6KlpoiLquozpFbDEOYpGkc8MzYCkn5jkCvc9F8cTa9Pb6NqenNFfQQ+bcX6w5tYiqqQqyMATuV+Bt6qcgGvzF/bJ8H6npn7I1zdW+oBdI8MeMtT8O3tk7bPMQXrTW7gqBuKknI/uvnsKyknUktWrmsIqNGVl2Z+kvw5/bi/Zr+Ffh/TfD3gTVPBs0l3dLa2Wj6PgmSSRyXZ2C4XLOxZieS/UY49t8Ow6L4vK6ppGoaFatIS93bR6mkrM45KmJTgEAjjjH51+Bvwy+PWl6F8NNS8O3/gLwlrst7E0un3q2my500jexRZUKvligPLH5SOOTX1H+x1+0vJoPiKy1HU11PTdLCPu/tSeMTWgxneGyDIVB5DfPj1rzsXkrScqbbaeutwo4v7M+mx+pn7QP7KfhD9oP4byWXimxvI7MEXSz6PqstqyOB8rEwFtwA52vkA9q8/0H4Q+FfhB8NbbRvD9hfXNhGZS17f3rTyxuTghyPnIXt8wAAHFT/BP4vaZ8SfhvI2g+JQ0rytbxXzReZbbuDueLIzwxGMgEiul+LdlcfD/TGNmIpRIoYXUkAMCZXkPk8ZPKn+Ecc14ko4mLUJNo9GEqbXM7aHzr45ubiz1S/iNvHO4bdCzzNHFfIf7kT5X5eMseSPTpUFhp9jrVkt3FGdBvr2VZFlTdC4AwhOW+U5xzgYJycVa+JWrW+p+BYNSurizfVoZPNtJ7SSNmJU7iGIYFlBwMAgAnoar+A/jNZ/GCxuIZo5orzyvOlEmHhkcHkYJyTu4YgcZHPr9RgJvltPc83FThN+6dHqGoalDcI1jeXGpW1lDtEVw7vv4JKqQuFGSO2DzSaZ4mufEt5FpbrHafZgZHsJj5TMMqGbdj5gpIPyttIwRyeGaXoOowz3Enh67t7ezsVC6hp11OWWB9pcOjEFhlWA5yDwARya09X8Aaf4qW1m1a3huzY3Pm2586U4kJViUfgLxkcdP7xFd7kuiOX2Zif8I1ZyazcWVxp8dg3zyBrW6aODHJKbuFPRTjPJ71maD4BvtOzcaJrcFkWi/fWupxySFG4w/DAqwDKfvEFTivQb7wFaMNORIYrm1upBJMl3M8yxDbkR4MhABYEgkkkgeprnoNHTSviJeraXcCu4UvbwzIsEWSSrFMGRflAG5QQRgAcUuZjmtEjjRqfjjVppilnY20VpCZpr2KYMQAMGNo5Sko5IDCNZB33BcmrXhjXdUv8AS41Tw/f2M86ReVF5sM6BnQD7sbkBd2ORn3A611ks9vocklzqeoIDNOAZHJRlwAow5wNpJxjAzWbrI0q+vp4rOw1mCGOJrWKKFxbW2So2kDBAJKEhsc8g8Zpt2MiXw/8AEKHSrmSztb4y3Num6WKa1khRAxAXDsNpGQwypYjGcYrRh+I1x4psFVVjNjcMI7hSwkaEIeWR2UEkMcgFRyvXtXEQfDWPXNEs21O41FpbKUXFvIbxnlss/eUvGVLLgrkMpBww75r0O51C3vNLhTTZ7zUo0ZvkjWN/LnC5ywdhgNzgb1ORzzWikkrWGm0U/wDhI54NRdraOO+3xpEFEUcb3BUYDBsKCSuBgLz6141+114c8ea/4TkvvBF5YSQSI9trGk32nwi3lhCl2kZ5FDZXgAcjK/7Ir1WTUdKs7KfTdXSC20zUzFeeVceWrpOjKVLbzgASFSyhxlSARg88n8U/hPo/xe8MnSprSe4mvZi5WwleEyLtUbsxncwO0AhhtwB1JrODlGSkipSTVmfnB8Tv2Sbfxq76roVvaaXBDdmG8MEnm26oVVlkUB2bOHBK4AGR07eN/ED9mXxJ4I1G4l+wXR01XcW18seYrlQGIKspKklVPGSea/T64/4Ik/GbxbY2svhrULJdUtTFLBbalc/YzdAyGQ73chmDFnIPlhhwM4rM+Inwm8Tfsozr4P1/w9rkl/rccsfKF4y6YJ2MoYPGTIygtIGHB44FaRxOKoxXMuaJ5ipyUtz8l/t1zZAo22VB3HTFXLLXIvJw6uGBxX2l8S/2VfCfxC8RS3T6fLpFxeym4aW0OFukYnMgjAIB3AEjA25IJBPCeHv2I/hmbWVJI9du54ZSsrTXq27I2Adu3yz0BAz3OTXTHMMM97r5GvNVOZ+Cv7TI+Ga+IrbQbeSy0TXbZXm0TUriW8tvtajqTGMPu2bgWCsD/Fxmuh/Zi0e9+LvjPxb4zu9et9Iv4XN7IJ4p3e7uJnchYtrB1YEMysC21lX8fWPht+wnpHgzxbfP4nt9M8YWeq3kchtrCWaKKzkLS8Rx7suFyEBZuhJOMV6bJ/wTN8Gaf4203x34U1u+8Iz6TOsptLQiYNLnO4A7ioKiQH72egx1rz4V6LTk3udawlTn12PGB8CmnuVn8YeJdc1HU45vPhW9upUt25wxAG5i3IHMitgYKYOa0PhJ8K9V0DVdZstNgstL028uftsAntJvMikIbKRMwDqpGdpO0LknO0gV9Xy6PqV1rcgMkkf2RlDNJgPvUlgwIbPOPunJA47Vh+InSOWXT00Kz1O1luFa5KMWBDYGTyQSBnORzjHqTwvEP7zvjh2tzx6++FmpRaZPZyXD3emXdrM0i3k4kZpypxIqKhAAZjkENzyDXHp8KfF3gSxuvDsUOj6N4A1LSFtdd1CacxvDtxg4yH3PHuTgbSZATkgV9J23gWO31JY7K2jgtrlz9pa0QRlRkIGXaoKAY6ZJwM4rpdV8L+H7XV9LtL6CLUbyeRpIsW810DKikCV2KbFOOA0pGCwI+7Wcq3MlGWqCphoSjynyP8Pf2btX+Evi/TvEfwvn0/XoblfsupaTcW4mT7FMpVpNzKGZAdxAaNQCWwSDxnfHL4LapLr198Pddv5LTw3awxy6Em2FpdSZQse6WSIbo0LblEbrhtiYY4BP33/ZMGnyyXlnosRu7iHa80UKk7N2cHkEtl2P51iTfA3wrLq0F1J4etbe+1O7b7RdIqb7mZopGeQkjccIGzk5AHsBWkZWlzPfuZTwUJSckrHyV8IfgBN4X8K6Kms+EbzUrrRL4XkcriK4utKDeUrxzhwDMAEBAVhvUJt3Anb7v4w+D9trmi2tze+A7SW7WZxZ3elwQRS3W5jxPI20qzAF8HOCT0YgV79ffDnRotYS7kwEhUBoyG8pvl4YBiec/McDJPJ5o1TwDpXiaKyubxRO9mBc20khZZLV1yBIuMbWAYgN6E1Ld3culho09Ujwv4S/BXWPDutu0015aWF6S9xZySFXjGwFXXqrnkZYJuOPmJxx6/YeGbe0MiRJse/i8u5llcXci4csrBj0wQfl6AflXUXjWsdtJBF5IDRDYzbht6Y+6RnBA4BHTrTrEzf2JCbi5jluUdTvaLZ845z1JwTnAJP40OKWx0Kd1Y8h+I//AAT6tJ9ClnuvFGu6nb63It8JIdR8qOGWT5jHsXaFU+XgJjAJPrWPpH/BPDTri50q5mSXywoM8ELERw7VJUbXOWyyqSMfxcEHJb27U9ZMHlStcxRPI6QER7Q0g3ffO7BIGeBx34rTGlXtzYTXsc72l1dFXeR9u59owrZ5wOMd+nQ1b+GxLim7lTSPhlD4b0q3tre0jtrWzQmO3hhV/KTAYDB6E5JxXjviDwBZweI08LeGNKgtdRYg3d1DCsVrZoVAaaViSC535AHzFly2B8x9tu4wy3VsizSSXMbCWdkEaQvg4Uc/PggYPU9eMVxKaVa6Z4fGpi8m8PXEJkkdsoU3qxALqR5cmevTGD1rjpO8m+xq3eKUjzz4gfs3aFpGh2enTu1toUEENvcXc8nm+TEmIywjYgu2Pm7ljnGTWX4P+G8N5p+r6HYapdPp9/FNFbqzJCyRMCcKgyCGwCw5ABxkEc7nxT8RP4l8PkC31BmueZCzb4SGYYZTGw2A+hAPIHPFY3wQ8EXPw31F9R1mKLQtOuZUUzS2TpDfKA2EUtwzBe3PA7V0ybcbsy91e73Nn4QfAO5+Afg3Wrme7hhu9SvWnWO2kLquPmVstzycA8DG7HQV+XH7SPxO0LRf2svF83hhNTtNOvr4G6huhGskdzjExUozKVMgkYEH+IHsM/tcfgb4B/a68Kix8Rtr+q+GLArdXkFveHT0lkReLeRom3sjb2yu4Fsdq5f9qz/ghl8Hv2xvB1jb/DPQNL+FvirRLWSLTZ7OMrZ6i2WZY7peWflSDLkuu8dRxXNHMcLSqKjW3lsdUMBifZ+1o7R3Phz9k2xtvHOl28raibSBGUBIRh5iQM4/ugDABGcbVHavsD4SeIbbwa407TIo7GydVwI1KtMEPQnqR0Jyf61+b9v4U8cfsPfFvUPBHjjTrvQtW0acW7xyghSu47ZEbo8TcsrrwwFfWHwk+NUerGCcSqohX5A3JYZIJ68HJOM14mYxqU5Sja6ez7HuYF+1hGa3W6PbfiZ4OR9dktLrT4fEHhDXds13ZzxrLAJQc79r8Zx94d8ZrzT4i/CXwr4E1LRb+aSfW20uaN4NCsNPt2EFt5UkYjTJGF2MOhZjsHoMe3/Dj44adrnhVNIu7eSQ3LMsaqm6WNhwXwTgDBHJPcelcp8SvhvqPiaKz+x60Ps+mXIk8kTeZbgrkhZVjY5BJ4ycDninkuImv3FV+6tn5nNm2Gg4+2jv1OUi+H2k/EvVlu7jTZINWWMW0U9zEu1HkTYxWFm2bwikZweduMEENT+G37P/AIR/Z706Qw21jc6rqPmHUtQvPL+0yPJyUBAVNp4yiqRgKcZIr0Z/BlrPFI0jSNNIxRbiKYxiMcnepChiflBwePemyeF31JLS11N1misctDmGOEr85bI2jLMDtGWY+mRX1EGfPSgtLrY4i88IL41tb+KRpbCJ5FZngMYjtisJ/dbclgpDAnOBhscg5F/4MeBHuLYWsqW1tEJSsBLMzFQu4suQS3GCRxjJAOFrf+Hvwji8H+I7+5tbm5D61Lh1WUkXGWB2OpDbznPGQNoAwwVcdRZ2zeFNFWSdWs4LLdJI6QhfLzuI3KoOOTngd+lNzfQasVtV1jwn8MdDutc0208RXISXffW1pYSTXE0uRFIY7fAIQAKRjaNuSOTitXwt4y0bxtpR1HQrS7W3lYRKLvTJtOld127gVmVWB3Ff97HFZnxB8eaF4H0ttf1/VLDSLK2cEzSSiM4IJXCnJ/4CASSVAU5xXzp8aPjp4n+JtxG8XizTPhD4HumMf9oahIbbXtUhwgdoIWUmNTu4Y4bHJGGFbQpSmtrGVSfKxv8AwVG8b+HvHvwJ1L4e2Wppc+JdRubIJYwuWW1mE6ZM7f6uEY3YDEEkjANfIN/+3f4N+BGhWHh3TPDa+N7vQLWKyVLy5aLSZmjJKtLEuDcbGZyobCZYnmsb9q/9oWz+KY0z4ZfDzTZR4W0e8WCF/KV9R1u6kcIbiaQcyzHcQCfu5xzya9p/Z4/4ImRSXX9pfEfWpJSX8/8AsjSvmcKWyVlmOGLY7R5GehPNdcKVOMV7V7HO5VJt8h4TqH7Vv7R3/BQnxND4V0K/1Q2ki4Gl6Iv2K1ji7iRwR8gH998Y4r6x/Y2/4I7aN8Kr/T/EHjG6t/E/iW0uYZWsI/MSzsHGHDE7SZXB24DYX5jxkZP2F8KvhL4P+BeiW2leG9M03R9FjUQyWkZFsly+8jcJCBI0hQ/xEkHOCOlddqlxbz2cz21kxUOsarESC3OM5Geg55OcrwKzrYq/uwVkXSwyT527sw7yZQTuuXtgqF5YQA7KOhJz94kcDBxX5f8A7Wv7Q3gvTvDHxa8N3Hhy88SQ6z4xbUNNE3n6fFaTPboTI6NiXhy5VcYbqcDFfqTc2csU0Uz24nuAWtpXuN8bwMB/CEAz1IySM8etfMPiP4SaDqv7dHirQdT0fTLrTfGnguDVLtGtEZZ5orqSF5ySOHwQS4AIOD6muWnJKab2R1yd4Sj3PzV+Df7dGt/Cv4F618N49M8NrY6uGRdVlsFfUrVHKlo45+qg7eO4DHBry99ZZZ3aW5mlMZYoVORk7iTjoMk4z719G/H7/gkt8Q/h74pvotAt9N8TaPHcEW89pexrMIjgoXSTac4ODtz096+c/iT8JPEfwK8XXGj+JNOuNLvbYKzxyEMpBAwysOGGR1BIyCO1e5CFGTbp7s8OUakVaatY+xf2Rf8Ago7J8KPD0mmy6xFptnNclgoVVuZAx5X5gQV+XjuM167qP/BWGw8SahH4Yk8TeI1sdQRiZGQL5AZgEZGXlgOcqDz+lfmLaXDSzlFjWRZAqgcjdg8fWoX0+4tb43UeLco3ygNjYc8j2+lY1MqpTlzNalwxE4q1z9B/id4mvvhzJNJpd5canZbEaaS82gMB0dAeVOT+pzWj+wV8VY9b8QLepqQLjUL1JNKUCe6uGEDN5jEfMcADao4JUjHAz8ER/FTX4L23mOpSTS220KZJC67R/CV79a+r/wDgmV4U8cfE/wCOMXiePw/C+iWDTb75ofs1qblkwFVh9+Q5I6EAnJ9DNTD8iYUal3ofo54H8NX0dwl5Hex3Fjqtq0bb0fMbB8sNrEsg2tH2wTnG4Djat7sxSvD9nuXkkXzFYuVVcYHIBVWOD6Z9M0mmw3cwu47izEgj+VU3jDDsT0AGB05APAx0rd0nQrfXLa4t5LiHSblFMkXmnbFJHt+bLjJzuwACuDxzXG7dDvs2lY5XR/E+n6tdTkWGpWyQv9nZGiZVYg8MZACOTnBbBHSrOrW0WtzSPcIY0D+THIiFZYY+D98Nkj5icKMexrX8F+H9YvbjUJbLTbu/mhV5blkUOkUa/KzgAYwMgkqMgDJNZvh2/N/ezW2qzW9krypDj5iu7OQRgcHAxub25ojFt2Qn7qbMPxLpST6Gv2W7u9QtrFs3MU9uJikYA2iPby+SehHGMjINdd8OfH3iKfwp4m03w1o41nwz4gkRChtftksZVRtkDqiBTnIwCcYHAIJPK61+3h8G/gR41s9A0DT3+Jvi5SII7HT2W7dJAxG15GPlxqpPX5iuORgV7Uf+Cmf7Qc1lbr4d8C/BzweqwhLdNUvrm+nKjjjyAq8ZwfmPNbSw7X8R2OeFa/wo8l1X4JX3hm4t49X0fWAWUyFJVmWNhg87WwpHJ9ccVXvdUstPSSGV5IXutmWVTkScYLDGBk4OTgDnkmpPiF/wXO+O3w++Ktn4F8Xw/CHXb/xFH/xL4LLT7hI4rhm2xQymSQgCRsIDwVzk8Zrh9f8A26PB/wAT0u7fXvAN98JfiLFbG6FimG0/W1HzYt2wpSU4O1GBVuVyDwdfqr5Vyvcl1vefMem/DTwZN8YPG1vpFnItwbh3iaV0ZoYY+MswPGAO3PtX1Xf+Nvgl/wAE9LSygms7jxP4714H7LZ6baxm7unCjclvEuBBF1JPyr1JbPFfll4i/wCCnOo/s6eFpL3w/JYmW7gdYLdE+YybuJX5y2AcEZIJAHAzXlH7Nv8AwVo8a/s/eHvFviCxisrn4jeM9TV73xFqlp9pvUskTatrbBjtt8MXYsPVBj5a9Gngvcs17xy1MUnPTY+yP2wf28/iloekarrul6xovwZ0yG42/wBmWk8dzqVwHaQq7XEyuOGBLeSqjoN5zXx3pf8AwUa8TfHfxLe22q+OdY1XVbgLKLySWVtP1BsKNk9q+UjOR8skQCjPKg/OK2m+Jv2hf2+fD2ratcWHiT4h6L4ckkvrz92t1dWbMvzMUGZGTYQMqpXCnHpXgvi34QweJNSkjtYzFc2pPmwBQJEbHoev8q1jhOVctTciVfmfMfo54V0nSr/wlpWp22j6ZJaXe2V4pUzHdvtOVV0A5JbkLnGAcYrhdT8D6dYardHUdObS5riTzVhjgnjUoQMN8gKtyCNwJBx7V8U/BT9pfxZ+zXq89peTzahoshLtZ3CbowTjcwxzGcdGXjOcg19heFP21/h74s0G3vZdV03Q5nUB7TU8R3KEDqTnDg9mXgjHToPLxWXqMu/3nVTxStqj6T0/4BaHouoR3SW2qzzMxcyzXkzmNhwWCGTYD8x4C4J5wDXW29rc6XpkNtbGOWzErOI8bDkrhmG3ndwvXtmo9Fd9QkDzeUpgZfLmUhiwIPIK5DHcBknAHSt6xsBd25kDhZDlG2ZJz7Y49+teDc9vmsea6/4STV75C7yW9oJkbeAxnmkB6dRgcke/510GgeB4La2nEAls2eRpIrhXCTFQuGiztyuS2CM9utdXp0USasiuTFHbxkuYmUtu4yCM9wTxV5dNhs7srK4CMu6MsSueSScHgHO45HrjpWcnrY1ir6o5A+A20qeeSRTJBaquJfIEkk6s2cEbclhu2jKnHqa6fwf4ZuJdPSe9EctwG37fIETx+ikAnDAcHpnrgVOs76Pew+VYzXTyYUDOBHkj5snjGOw61qy6odO06VpZfMjQlyHKqIFz7dhnjuc007CKes+GXeOIws6StIHkV1L7lxyOuRn9Kh1vwuuqy6XcQ3ckJs3ebMSDc5dCrLluwHPHdR6mrHn3WqNaz2sFo1s+YpTIrrMygkHqMAgj6Gm6REl9dkNGbWa0jzuCMsUakkfeKhS3QkelTOfYfKnuQ32nXFpbmaSBGRELoFAO9ueD2HGMd+BmqWnXl9rUcsV7pNxZxqMRhPmaUjpkBjtH1xWzZ60nhS1USAzXEkRdlT70zBuAFJJIPB6Greg6/wD8JG0QljubS4lBbY29JB/wEgEH/eAqU9btg46GVfaHf6dbRXKiCORnLRSABWB6FR07dduPf1qCa3i0uRjcuTHbxeZIrMAQg9MA9c9smul1M/Z7xYIZNPgkjA/fzPueQZJcHHpkc5xzzRJpzf2fIwvyY+oVCsYHTgEZwMZJzyc1qppMyMtlhm0uE29qiJG7N520xPIMcFsbSfTLYPHSuf8AH/xS8OfCTRba+8Sara6RZalL9m824lKorbS2wHB3DAc84AHet6bUgPsBiHnJNJlfJbcyHPLYzyOeo55rzH9on4AaF+1T8NNW8I6wssEN+rXFrLbhTJY3K4VJMHJc8EEZGVYg9apyV9RS2bRyXxM/4KYfDrR/D+lxeG9a0/xLqGpyPFHDavhIGU7d0pPIBzgAct24rhJP2h08aXDSatcTTY+YIMJAFIGMKOMZB7ZyDzX5sfGn4ReJP2PPjvd6BrsatcWUgZJYjuS5hydrp7HnjqvQgEc9t8MvjtcJq0by3LNBLIZ0dEBG8H5QzEZAHA4A6n6111MFaF6evW/Uwp4lfDU+R+hkl++uvMbK5NrfRMyRTxSkNHnnaQy4I7lSCCOPceAft+ftmePz8RvAWm+Mdb1a807S7W4VoRFHb2RkJjVTGsaqMhA+O+Ditj4T/EgXd088l7bvbJ5r7UlKszHn5+eSRg46Db3qn+17pfhv4teEbiBji9t0O5YvmEWDxz0XDKVz9BWWGrKnVUJq6Z1Yigp0nODs0fQv7Fn7QNzrPhrT9J0u/jaK4dJZD5xRz8gGWCkZUhgCD6mv07+A2mpoF3BHeTSXE0qiRBKvKkBQX9MnI5wCffrX81H7Lfx28Qfs9/FLT9FZBc2d1eskUvKM4IRcE5GMbAcZ+XNftX8Af261+IFvaaXpOoyxR6YVkuTMbcfakwo3SAc4OG6YXepDcg1eJyulUre1aXu7GGHzKpGiqcXa+57/AP8ABRT/AIJz+DP+CifwzurW7NppXi3TYGOj+IwoaWxk3A+Q5XBaFjkFTnB+ZcMM1+G3xT+Ffjv9hj4jXfgv4gaVd6PrVqd1v8++3vkJwskUgJWRCTweoPDYbiv3o+D/AMU/DzfDoeIZp1t7O7R/tKTTbTG4+VSExyWx1715b+3z8A/Bf/BSb9mvWPC8d1p//CW6HG154c1N2HmWVwB8qlsf6qQgK3qpz1UUsVgo1obBg8dKhJtPQ/JvwL8X59PvrKe5kiTT7dUnljZiFnj5LM5GPlODgfSvtr9l3xV8Rf29fC88fgPUtK+HHgHT3ZILlbOK41PV3AILRI+I449w6sCSO1fk94ou9V0bQLzwf4jS40nU9F1F7LVIZspKhjciSM/8D/Q5r6N/Y3/4KGXX7OviC2khkiSxhUIluEDLKo9B369vWvHnlSo03ON3J7HrVcweJcaa0ij62+InhDxL8CLy7j1G7PiHUYGVZJbi2SzubchwGyIgEYZwchQQCevU8wnxfl1dDaT3k1vdT52fZW8udQAcOq5OMMFIYDBI5rT+I/8AwVY+D/x1jF7qo1HSPEFzEIJZ4IGmtZxzuL4+ZT8qgYB4FfPnxYl0zUPFdpc2Hi++1qz8UiEaRpuk23mzQGJhkySMQu0sW3NLjbkjPAIeVVMRObo142a2fc58fClTgqtN37+R9PfDXxJH4y0m01aMQSxWEhhWa4gK3DyLhCd33V4xkgcnrxXHfEz9qTRfDNzf6R4d0xde8VXV0sc8ttNtsLB5GVUkuZwu1SSwGxQz/SvG/C/wL8d/GfR9Vt9Qu7LwTYTRvFNa6awub27fDANLNx5cZ+UFUxkDrXs3gPwvN+zl8KLXQ7CybULS0uWWWy0u0SAIHP32V3+fpksDk8HBwc+5CnyuzWp5Tk2+ZbFnwB8HdLuFtNd8a3c/jPxTFMzpcXUMj6bp/BKm2tyCikY2+a5L56kV+WP/AAUM8eax4y/bV1hbDVby5jhn/si1iiBDxrEVj2qoHV2yTt5JZs4r9Uf2lNf1/wAF/BjxBL4JtW8Qa21rHbadblGEkkkjKgZuOQrSbiCQCEbkda8V/ZO/Ys0b4G3Fl8RPiHYnX/iVqc0c891cyGYWV27Efu9uVLkHG8jgjjArbD1FC9R/cKpBzagupmf8E8v+CcP/AAzzLZeLfGZaTxROm6K1jt45k0tRghg7Z/eZCkuBlckDB5r7IsNJkmvZIIypXcRtRULs4YjG7gbccnj0xU9rp1y+uK0kN5ZpEwVJBhYJw3IyCc5AJyBtPK4JrMZJbfUJLqzaGNJcq8cqli7YyH4IywYckjpxXPOfNLmb3OmEIw+E6fQdS8MSwXdrqeiSXt0y7ILlbry8MRjBRgQwBJBOQSAcgcVWMg1FYY7YJFIWEkS2+S0nBx8vRuucAVzccsL2U8csccys0cskl0gDSbCQvXJyoHTv16811975PgwJHI95Z30ioygnbJFjbsAJ+6DnGAee9ZJWdhSMV4JbzVVhjWZ3jMivbCVg6EAlWzztHsea+cPjrPJpX7eHw+aO8ls9QvfCepWM7WrBpFZJY3jBAyMjORkEcYwa+jr+waz0m5liuJTO26Xy5LgR72I+5nHDH1Iwc14d+1O1vofxg+DnjJI1W0tPETaJcsJBuVbyEphyvAG6NRnvu4xVSfujpq7Ue56No2mrd2UqXEM8V5AG2zLKIkAIyCAejDHUjr0xXkf7Wf7B/hb9s34a2sTa5b6d4h0mQC21L7IZJCvKtE/T5MDdy3U5U19Ba54HGr61cRaikNvZwsFsVa4kZZI9q7t8eBjLHHGcg+tYWpeFbbwroaRTWN1JajbH9pggZlRlPRlBOxQFIySRz1B4q6UpKScdzOpBWtI/Ojw//wAEP/Eul+IzFJ8QdCtY4mRoZIrOWSXBJwwXcMdAcgnrXSJ/wQUkurmK91X4oRz215Jl5INNzJL83LKTNgn26+1foEmlNaXzXcd5bNcMHZlRj8v3SeOWIOOSAR9K8m/at+JcXwk+AnjzxXp6XNvqKWcy2DtcZ2ySbYlkADEAksGGQOD0rpp4ufNbmMZ4eCjsfBH7TvwF+Af7C0enxlvEPxL8X3EzhdLuy2nWNskbBWeZo1DSEsSFVHAO0/Ma3/2d/wDgqv8AF7U7e10nwF8L/BDaXosDJFpenWNwRHFzkKolG4464B6kmvIPhh4h8N/tneLJtB+LXiD/AIRzU0tZZdL8UvLvCyKqBYLhXYKY22gDaQQw4xzmvcf8Ezfir4T1u21rwnfeFNdtrWYSWWpadr1vArsh3Ky+ayNu6HAJ69TXtSouUbyVzy41eV2joj7x/Z0/4KyeFPij43TR/H+hP8PNbaZYnWCMDTpJGb7j71Bg7YLDb69sfXd3pNtErXV9FcpZFlhJhnR2QuXKoFIB5A4HT5SBXxb8b/G3gT9qD9nXT/CPjO88DeD/AIxrNa2V5LdsJ7jQSssfnOZox8yPCGYAtsPmL82ckfXPwI+IvhDxl4Esz4KnlvtG8PRRaVa3c7GSe9S3RIvMc4w5cBWx6kcgYJ8itG0Oe1kelSneag9zzb9sr46ab+y98LbjXZJLh9Z1R0tNLtjM5M0nAaRlY7QipyeDnCjuK+BfFHxX+N37Vfh+4svCOia9qOkWpaK8urWJgk5+VijN90Lkcp/Su/8A+Cmi638Tv2wPCfgl4LjT0vBDb2McmC8Rublg0p25G47PyxX3n4m+Gdx8OP2aNV8KeCbW2ttSh0iew0pnRlRVMDLhQPlVyx6nPJrSlWVCnFpXcvyIq0ZVajV7JH5R/sH/ALUVt+xP8e5/E2veC9L8XRvay2Eun3sssHklsbmR4+VkGcZKkYJHNfY+q/8ABwRosV9HY+GvgN4Ag0hBiSC8up5Z3zyQJl8vbx04P41+buox3Pifxxe2WEhkM4tj5p2tCdxXk9hkc9T14r9ef2Nf+CSXwW+J37JfirTRo91rXxEvtGkuNL16eaRIo7tUZo/KiU7NhcBSGDFhXuVI0LRqTjueXGVRXjGVtT8wfib8Q734zePtX8Vy3Nyt5f30l5xISbQl9yKmeQEAUKSP4Aa6/wDaN+OWpfGP7J4+vLi4vL7VHgsb4cgWF3DGPu84AlAMqepaQZJQ19O/Fz9hzwp8cP2QrH40/CzS7fwrqPh2B9K8c+GYGaWC21GILm4jVmzDHIu5tuSAdoABzXxZo+vp4QvZJZ42uNJvVWDU7UcPNDuDZQnhZUxuUnoyjggsDT5XLRbbEvX9T3u6+BmlWv7OFt8TtVubKe91bTkureK4tiyRFuNiqejHli395uuK8i+Hun6Brfi7Tpb1ZrvS7aWOTUBEQrysfmdEbnACkDgg5Br6d+HvwP8AiF/wUI8S+H/hN4KgVPBeh2EMNvesghs4rVkCpczzYOGZRkoMMG3LtyrY9e+P/wDwb82X/BO/9l74i/EPxR8Urm/m0p4H8PnTdKdre4J4eO6Q52b5H2qysAqruOS2wcqcqLXNLc0dpxSj0PIvh1da5+z54tPj74Na9rdjFAS7wwyj7dZRnDMjoMieDB5yp77h3r6S+GOp/Bj9v/xRPJ4h0Xwx8O/jTqaJA1z5TW+ieKJjjJZefst0wCgv0Zj/ABZ2j4BsNV8WeGLuGe0uLzw3rc9lIYVlZlWeKdMeZCwPQhuCpOCvQGpf2Y/2c7LxB8PtR0qw8QqvjaK7M/2bULpVW7THRFP3SeTuy24kZ24Fem/ZV4qMlZ9zkXPTd/wPdP2wv+CdesfCzxxqul3Oj3sEunIZcSqrsyY5ZCCfMTpzzxk5ODj4j8W/s/apaasY4pi1ui4iG7IRdx4HoM547Zr7t1b/AIKafFHwj+zbrPwn8XWNt4ikt0+y6ZqGrRsdU8P8qrpHJwzqU4AbOCQMkcDxj4MfsZfE79o/wlJ4g8JeHdW1jSorlrQzwoHQSKquy5PoHH51McJKGlQc8TFn6ba9ren+CdGe/v7m00yztmUu8igZJJwMDq2Qe2TXLaP8cNK8SQsYIzZ2k4DLcF2jkwDyVx0JyD7Divlj9tT4/XnjX49XOjxyiLSvCs32aG2xkTTrkyOc8cOWXJ7JnvTfhn4gv/FclsoicIThYlbjOPmPHbP8q+eweW0lBVK+t+h7OJx0nJxpO1j788EXvhPU1USaykNypVBJNMoE3HUk45z0rptT0FtNtxOrW17FGu3nad5xkAdjkHHNfJvh34fJrFq8P26xtpgCAWk37Tg4PXkfT6VlS3/jP4P2EdwdUaG8csWa2mBtZACSAF+6RjBAxkBupruq4HB1Y8vKkccMTXi781/U+nLjxHczsBp0AkCsB5fIA555A7DtSX3n2NozWsEN1IZd+65DbBgdEVBgZ9etfOvw6/bVtpfGEUWuW8drqyxNvYMUhvVHJBX+F8c5HGPevoG38a2RFt9p1B4LLa0yqXOxhx8qZPG4Ec47V83jcDKjVVOnqnse3hsZGdHnmrNbnTfCvwr4m+IurNGltKm1B5rSfuraEkk/6wdTz0xuPcV9B+Cv2OtCijmudX1Oa8mlYnZbRrGoB/hy24nB9MfSuF+FvxPtZtKVYTFbW9qM4Q8EfXvXtnww1SLxO9sZJWht2YMCj5ZuO49K6KeCSSb1Z5tXM6jbUXZHL+Mv2PfCl/pzPp02pWt0qEJIZFmA46EEcD8q+b/FXw4tfBnxUtdN1C5uLXUoreSSG6aV/JKs6p5mEYLweeQcbq/QDV9O8OaLbrcXLrDKozIGmIyPcZrxL4+6H4Z+JGnXEemalp0lzFHvWOOVWkjJU4GOTjpxjsKeIwbmrxQsNj+WdqstPM+adQsj4duZYhc294sOQbraoE+QMkgDIyQDxj+lVZLu4LMwumm0/aCLdQAQ2B+83Zz0yMAAYNMXwtL4YsfJGyW4nmkMyrkOjAZycgAjg4ArLvLCOAmK41eYXsTrN5dvhJYlB53KMghjwcjt0715DUlJxkrHtwalFSTvcf4z1XVYNAtrrw9p63d1K4jQEhIoVz88mDjkDoO5+lfAP/BYf9tD4keBptI8EaXpmreB7C6hW5Ot21wYZNXA3K0cTRscICTuyQxKjgADP3xq/jB/C1mjTACCWUI8hkVSVY5BXqCSeMEj17Vyfx6+DHhz9pz4Pat4Y8TWL3kV9Ext5SymezuAmBcRZY4ZTxzgHoeOK6MHWjTrRlUjzRRniKLnDljKx+AGpeI7641CS4u7i5u5ZSWleaQyNKSeSSeSfc8+9dB4U8Ty6FLE0EpFvK2BlQ4BPUDIPNbX7TX7Ouv/ALNnxQ1HwvrsQaS1YNBdKjrDeRkZWSMsoyCPTIByMnGa81huHtDLEQFjmXBI6KT0NfUVKaaVSGi/Q8SLesJLb8z6s+E3ieTUrOK1EqPC5VCchEG3HI7noG2n+GRhnjjs9e+J2mpoc9tdafIdRt8IpYMjshjGW3E8EjaeVyQw9zXyX4J8cXfhaSKZJDHt6lSVZuuDuHIIJJGOhNer698TtT8bwac9nObqJIjH9nuHWN1kJ6x7sjPKg9ztGOc1xxwa9pzTXus3li2lZPU63wH8O4/jPZ39jdyWZNoGWNVJWaNlwdyk9Tg9TkEZBzXK+E/2kfEPwa+JN7pmr311byWLrbyrFlJE29eucE8Nj1OepJOl8J7nXPDnj2zkuILnSizfPNeIVhCDAO9hwVwOg6jJqz/wUk+GGjTXNn458Jaho+qwJCIdVXTLoS+SwO3cyjBAzwGxyCveuhU1Tnyy2ZhztrmXQ+p/hj/wUEudT8K21pZ6rf3tsP3kqM4VXkOApwuACD7Gvrz9mb9qa2bwxPd+LLu20i0tx+6uZbnyk2MDkls8kkdDzwa/BP4b/EC68O38U1ncOHyoaMnGeRyMd69h+IPxz1D4ra1pHhrU9Vl0vRi6id2YlIz9M4LdetXLDLfZGftJLZXPqT/gr4PhZ8Z9Tk+J/wAKfGWn6v4h00CDxVpFujRvc26/Kt8mRiQqSI3I5K7DjCMa+J/APxIiTXrOaRVureMowhkcqpwQSuRyM+o5rofi1D4P+GaiTwhrepa1HPp7w3Ru4BGqTSIyMsbcb0YMRkopHONwJNeF6Clxpd2ssBchSflYdeemO/4VjPCKUXyanVRxKi1Gex6d8WPEuo/DrX5dLtrm3uDqkC3CFZfMNqkgyo4PEnt6Y4r7y/4JueEPEnjn4JyaZp/jSx0fXV8uW4gn0ZJr9YZMNHJ5kjjMZB+XC44IPqfkb9k3SfB3xk/ad8HaZq3hG9v11fUI4buOTUspMShAVUCIQhcJkFj8oIznmv1Y8ffAWx1zxTovinRJ5vDeuaAI4FuLFUYyxABfszLwrqAMD0xgdK4K7hSiqfLaVjpinUm5Rfu3MLxN+zR4i8I2Vs7/ABS8VQWl64a5ubCytLBU5+dwVQngDBz+fSqPirwR4s8D6Ej/APCw9a1TT2kVt8mlW0122CGI84IOCuedpbGa9u1fwdB4vk0yZ7qdotP3R/ZmmVVaUj7/ABklgMjGQCD0JHCQTTyzypdzf2dGFKCdW/dXatk7SoOSVODz3J5xXKqsralukl8J8r6x8QvjF8AtNj1EWNl8TtF19WuLDEAs7nTpVjLANtUeYpQZAOCSpr3L9mv9pnwl8Y9OisotTt59fSJPtml3gMN3ayhV3oY5MMduCcgdsgmvYv2Ndc0T4x/EO88B3ukaRGNC1O4nvbyVxM89vtjkijVWOVIUnPPOTgECvcPiN+y98J/2sfH1pBrPgyy8NeJfDJVPD3iKBFE9tKPu5YACQEtkxuOOCBXSrVIqEo2uc8J8jck9EdN8If2J9J+IvhZvEWtTvp1/qUezyrV1kWIKdodlXChiOoxn1NfHv7Un7O/xh/ZK+LbXUul23iHwLqc4gjv4SWgg3MShlAG6M9Ad2c9FPGK9r+H1v8Vv2JvixrB8VX0GpeEZbtRZyRPiNbdyMHnuM4PGcg5r7G8I+JtF+MXhYnfZX1pdRbbi0kAljkVhkjBznPGRW88HTsuQinjJ398/NzSNSttSMRsLZLp2AV3MjRmQ4IZlJGd+QemQfQ99DUdJnTWba7uIprqKPMwikYFBKo4G0gHIPOACMgcCsz/gpZ+zX8Vv2WfiTZ+J/hv4Y03xP8PNRuFba1+8NzpzsAHikLfKQQAI5CwxhQckDPlXw8/ar0K+N6fHtp4x+HzWWIbu5v8ATJvsMNxn7rXMe6PkBj82D7d64qtFp3O2FaMkeztbWbwzyx+Wba4ffubBdPlG0A8Y2lj78Cvnn9v1Q/wR0HURPcW6WXi7SHVdqjz/APSlGQR9372ec53DjrXq2mfFjwf4k1S3tNI8R+HNUM0ZkCQX8cpCtkB9qkkklT+GOBmuP/4KK2OkXX7EeoX8D6hb6zpGt6bczoVRraREvYi0gxypwxPOMc+1Ryytpsa0pe8mj3PxJ4gjivhcwfYrG40uIR8Bo2OScOWznJ2ocYxkcYOMWPCHgzW/iXq15psbBYbZDctdyKBb24XAZpm3AAqytz15XBJ4HG+MEa6jN3fC3ZreBXZlt1ZZVGWwrH0POW6Vr/DX4V3v7Yf/AATo8U6l4S1gN4tvku9SisI7uW3uIjDI6pBmJgHjkRSMnHzvnoMV04PCutJ2dktzjx2J9lHbVntPwe0L9nL4sWOoDRfHdrear4fuhp+q3lxsjtpLgYbbiZQGzyAVOCA3JIJr42/4Lgfsn+Ml+AF/L4F0SXxjo1zdw3El1ooWZra0VZHbdCpL7A+z5kDKfUYr8y/iN8etR1Dw82jSJFYwiVWltIIBBBaqnCoqcYI7k/NnJJOTn61/4Jrft7Q+Nfh7cfBPxLqy2M8zNceDr+SQRR2t9xstmkyNiu/3GztUuQcBsj05YWHMmo2Xc8+NWoovmld9j8xtT8E6vpV5cEaTqiKrYG60lUL+JGBnk1Loeu69DKlvaNqcHzZVYGcBTkZOAPbng5r9Qfht/wAFM7bRfjVq3hr4qy+JLPQDqVxaS/ZJ2i1Tw5NnDBMEZRXDAxtlcfdwev0d8f8A9j74ofFzwPFrXwg8b3fxO8IalCLmA6Xq4EjoV4V4XkDbxyCAWGQfoO6LvLlUtDn5mlflPxq+J3i/XvC/hextL/xtFqeoSxgLpEV3cXTW8Z2kNMT+7VmBBC7iygDIWv0H/wCCcnx6l+CdjpPwi+Ifh4eH/Ed9CmoaNPuE1rrCXALphgcpLsXG3ODtIHIxXCSfBH4yeIvj/wCEfAXibwx4s8Nr4p1mDSTPqdrMEjaQ8uDIu04RWcAEjCtjpmu//wCC6/xP+Gvhj4kzaDpep6lbfEbwBd20+htbQeasYjVMJMxwVMgRXJO4kru7tnlx1DmiopXudGCrpScmtiX/AIK+/DGXXIvA/wATtC1N9AvPC93DZXmpNKwa0hkmXyrskbnAilJBIBIWTpXBr+z3+218JfH/AIZ1ue/8TeLdPvZkntEPiUXNhqKBlOx45JFxG6sPvKuQwI5xXA/F7/gsx4ij0RdFg+H3hxoru3jk87UriW4F3HIgdtyjaCCWbIJIA4xwMfpT/wAEOfjbL+37+w2bV71rfxT8NL19M+woS9ta25XfaGNXYsEZF8vuAYe9ctNSpU7VUrbHVXcKsk4Stc/Gn4/eDPE/hX9svxPoWteGL7RPFtzfTSalo8cQZreZt0zBAhYFQvzZUkY5yRzX37/wTW8X/EDUvid8K9W0Px7Lo3hLQbgLr2jWyp5t6fOb92SRgxNHs53Egk4XnNeq/wDBwX+xDrvj34a+Fv2lPAH26z8e+AjFp/idLDet0IFkCw3ShcENFI2w7edjqeiV8Hfsb/EbxD8Avi3o9p4ghNldXTxR3KcHbvXMcvIBAO5W6DAxXfGpGtTcEclSLjJM/UX4nfDHwv8AsOftU+Jr7xQsUv7OX7R8E9hrkzOUs9DvnDSK74BCAsXZXPQSOeiCvxe+M/h/TtA8WaxaaFqg1nSbG8mgsr/yTEb2FXISYqfu7lAOO1f0ZfCa78N/tkfsq33grxRDHreianaNaXcZyuzPEciMDxIjgMrdiM1+UP7VP/BI6X4GfsmeI9X017nVfHHwj8QTS+J4U3hb/wAPXKobW9iiyQAgXcSOQTOrH5KdDERldy3RnOnyrm6GH/wR0/4KHn9nS61Lwlr9/JF4fu5HvbV5A8i2MqrmSI9SEZQXHUBlb+9X7rfB/wCPvg74u/BWE6lqWk+IdJ1i3dLuymtzcW80EmcDkMkqMvPoQe+K/lW1O0m8Lava6jpl1LE6OlzDLGc4YHcrD3GRXvX7Kn/BRzxN+wz43028gN1qvwi8T3RkuNHhcrJo9wpH2lbViRsIL+YqZCvHImQrfMDEUbtSQU1Zn6jftz/8EQrDwv4Uu/E/wf0+fxN4Au5DqFx4QhumN54e3HdJPo7ZIKYbc1qwO4r8pJ2pX5h/EPwrJ8FPiVBb6g0plMK3Vpdy2strPtkGV8yKQB0baAcHPqDjOP3O/Yv/AOCkHg348/DUa54a8R6Z4h0yyt0iIiDR3M0gCZjuIif3cwUnqozt6kHFdD+3v+w/4V/4KWfAiQ2Om6O3iuxjEmhapeF0e3IcM8EjR/NskVSpzu2F94UsMNNBqlK9TZm1SLnHQ/HLQ/HXhz43+BbbQfiFZG7jAVLPxBY4+26fIRgB8/fjyeQwP1BrzXxX8GfiL8Itbl0rw/d6xqGjyBbq1vNGu2S2u0cDD7Qww/GGBGQRjniu6/aE/Yn8U/BvxLq8WmaTrWh6tpRaTU/C94xku7aMHCz2zg7bm2bqrof4WH3gVHlnh745a14d01bW21LVI40JJVJFADdxg9COmMcY9a9GjjlbXU4K+ElF6HE/Gr44Rz/tO+O9SuIfkXXb4eRcOQy/vnGDg9V9vSrGj/GzVPGNlLaWPiEaHo6MA0isyu0m3aERYwzuzf3VUk8ngAmqP/BVH4Daj8Fv2rPE1yYZI9K8WXDaxYvjCuZWzKuezK5Ykejg1t/8Er/2c7b4q/ECbXdc0uHWNL0dhHbWV0+La4mxl9wx85UFRtIIJYZ4FefhpwlQg0+h0104zkmtTY8K/AHxd8RvDTeIbG58cyoqf65NRgjUPtJ+RWnOSAOhaM/TqOB8Q/tHeNfgbPFDH4m1PU7QorTWOqxSK8QP+yzMCv8AtxOw55x1P7ZaB8WdX8GaFaR2htYVtY9sdnbWwiSNOoCqCABnnA4r48/4K/8A7Nq/tBfDOTxLofh+1s/HGlZuERI/J+3wkEugB+VnCkkHO44wScjD9p71/kYxUm7s+Jbz9oL/AIWN4WsdTtHhiurMlriMHy3jOfUnkY5HNe8/HT9qvUtF+LOhWCXRgs7HRrAjGSGMlvHK55PfeOfavzn+HNhqviXx5ZaDp4ZbvVbhLQQsfLV3LBAD6dce1ffX7W37LXjDxl4O07xjaadpUur+HdPhstQstKlklW5tYkwkqbwGLInykbQWC5HesqtSmqkHLta51qLlSfL3Pqz4FftSwa9bWiwaiyru2EB8eYR1VgOgGa+svBv7VmvS+HJrXwjoh1O4tPkn1WeQWul2AwMmW5f5cjuqbm5HynNfg78Jfjlf+GL6yW3nkMBuI1cBtrFS4yAc8ZGea/Qn4HeI/FX7ePxl0vS4bi+sPhx4WZEt9Mt2MVuxX7qkDqxXk5PH/Aq7HRW55NSL3PuqX9j3Uv2tdE8/xn8Y/GN/NcqSbLwxdHSNNUHnaHMbzSDpgkr9B0rxz4+f8EhP+FXeH5NQ8E6D44uL22AkXUdD8eXEmqAqPvGG7Xy5B6qGUntX3n8G/h2ngPw3ZWtoYYUg2iQbMDYOw9P1r0NZre6BUshjIxnIP0HPNZSpoE3sz8uv2YPFeqeOPD2p6V4in1C91bQ5zYXJvrZrS+ZSpCieInKyDocEqc5BINehz+F4NNv7ic377xCka2kzs6uV4LBQOo4ySckcV9V/Hv8AZrtvGdrPq2lRxW2sqip5iIA1wgBxGx649PSvji/FxoWq3en3EM9vfMshuI5Q7SeYMZJYtsyFx8pHTpmvlMfQlTquTW59VlWIVWhGN9VoUwdO8V2F1aEQG7smCGFcGRGQgEMRwvPOOmCMDrWmNAtxJH5lxHH5qbN3XeP4kHAJOPSsOL7Nq5l0x7iVb5oPLmkZyimNlHzBvlOTz0PH4DCJoK23hQRWWpX9wLF/KS2mvpZTKu0lQznO5cDo5PWuPrY9FM8L/wCCjn7Gmn/tafCNpNLlig8ReFxK2mXMiiJbhgQJoHON3zBVwezAdia/FzWdHlsryWCXKvEWSROm0hsEfnX9Den3NxqBhhaQC1SFYntw5MSHGMA9xjIyOMEj3r8/P+Crn/BPC++1T/EzwhYSX806H+27GBNzqNpxcqo68YDADjhugOfbynGOH7mb0Z5uOoKVpw3Pzh0rWPIt2trlSqn7kmc7OeldZ4L8YXHgrUoblkWe3jUvENoOz1wT0/CuQv7IuhUgKR9709KLLV7nSlltgWms2GHVhyPoe1e46aWp5EZuT13O50rW9S+O3juHT7zWF0uwYb9zOSkSg9lJAJ+pAql8U/C1l8KvFk9noXie28S6XcwvE89v8pYEYKSLkjPK85Oa4jekEskkMpVZARj5g3PXGK+kf2F/2cvCn7Q/hHxlZ6xp+rpqFqsUlrfQkiKKMbtwT+EPnBIbORWNWagryLjSVz5YsoZ9KmjmiIDg7sYyDium1HxemsypP5dzFOQBIoOUcgdck5/CvpKz/wCCUXxA1DxuNOEmkW+mlh/pc9wA6oeQfJXLkkbemR8y8jkDu7f/AIIxeI4fHkdl/wAJNpj6KoQT3wjYXKvj5lEKkjrypLdCO4IE1MTTUVdhCjUcib/gnb+zvpnxy8B3uleNfhvLLY6hdie312aWSCZYlQDbDgbsrlz8uA3OT8or2nX/APghd4GvtQgv9I8c67p+mvdKk1vNbwzsiHk7Su0jHqwJHXBr3zwd4Kvfhrp+h+FnspPEXh1rCKK51O/uRJexFQQE8nHy9FOQe3bnPr7SvY2z2FpsC3ByA2x1Uqc/KHBKgA8gHBxXhVcTVjUcqUrI9iGHpygvaanhvwb/AGJPhH+zN4q8N3WhaLLd64bj/RdSu3e5uXOzDFYztUfLv5AGNvAr708O/sc6R428JyNYa3LZ6m6KEeSNFtWY/wDLPj5lB5ByxPJPNflL/wAFLv2rYvhv8WvA2l+HtWhj8QabbTajIIggtnWVwqIzc4ZvLYjgcZ9Qa9r/AOCb/wDwUC8T/E/xRdaH4y1u9sba6ntJZLeCREjjgiLExqzD5QxOSQSwxjNdMMM5pTqatmVWr7P3KeiR9WeE/gzq3hHxSdK8Tm60q6hunLSRRK32qFiPKTJJGAB95Rk9cjoPfPip+zD4G+IXwmn05bm40fW9RtJIbfV4o2mSzlcbQRkkZBI+UqRXqPh6w8G/HvwRps0SQTyW3NldM4aWHjjYc/MPY8GvnbxR4v8AE/wE+OVvpHiOzmax1F2+y3RjxZXgHOQTwsijhkOG7jPUddKkkrTV7bHnzqSm7p2PxO+MV78Yf+CWH7Xc2kfE+41d9SlkN1aa/bTOqa5AW2iVJRg525HXKnrxyf0N/wCCe3/BTdPiPcQ2niD7HfWdpKXhnuJTLN5RXjc3UkHucnPevsv9qD9iz4Z/8FE/gG3hnxvKl1a31xJPpdwFRbjSJfL4MBGCrZOcA4wMEY4r8Bf2tP2VPil/wRY/aNhsby+k1LwreSSPoWuQIRbX0IPRgw+WTB5Q5HdSRkh+501KXM1qf0qw+KvCP7Tfw1uNB1K3tdZs548KjIBJHk4DKexGeCP16V8qzp4w/wCCePjG8l1HUJdb8ATXIOn30bbn09dxXyp1B+UqflBPytxwCMD8zfhv/wAFm7vwv8PLmU2t9cqbWSW4XT2ZSy7Rglh9xBlmYjHQDvXN+K/20PG3x9eaQ+Mtf0Sa+KT2zW115lnIytujU28gZSnZlBXdkZ3EcxOM+ZWWnUUYxtd7o/S3/goz/wAHDHwh/Zf+GsugWmkt8RfG+v2O/wDsPzdlhCjghWupOSqkD7iAsduRgc18P/sM+PIP22fCfiH4iappR0nV7LWiI7KTU7660xYzEo2bJJiWwp25OSR1r4k8Z+KbXxR8ShoXjv4P6Hr2u6nOfLvvD9xPp93csWwGVIi0bMRtGGjHIwQK/Sn9mr9mqD9l74d6Ja6NaWdpbXll50636Sf2jBcSiNijPGSjBFDA8D7o6Vhi1BRs17zOrCuo27bE3jL9m3wH42luNVuPAuk6lHeIsbXbWwhukkVwQwlVPMJCjBJdSMLXOfE39i3xP4z+G914T8JfEbxKPD/iS2+bTdbt01e1s49o+RJyRMMHBUMzYKH1r6ATXL69tYVmtDAsZkYW4nDKrFvvAgBueMqemOlVLq8120mt1sPLlVt0U3nSmEwpjIePqWUjjbgZxnjmuJVGkkmdns0jxH9s/wCP0H7PH7NMmktqU2qeJNUszoaZAXyHWDaZmVjuUYOQB3r6j/4Id+MBpmi6Roqy2CWkXhhVfynY5kO2Vgw/vDc2f/r18I/8FO/EWk33g/wzpV/q1h/bq6k8iWJLC6uLdoiGlK/3QQvJyDzjPNes/wDBA39obUtU/aZm8B6lczX1xcaLcNpjSHJUhFVk3dSuwZA64Br28r5fZpo8fMY+82tbHzV/wWx/YG1X4Nft36nJ4YisLbRfiC8mq6TbyzpBGZcfv4FL4XKyKSBnpJGOtfnz4h1HWvhN4yMV5aXelazpM+2a3dGQxup5Vl7H/wCtX9CP/BaH9mEftR6PrNna3ek2F94D1eM6PdX9wtnDF5yKt0rSMehBVsZP+p4BJr8/vFnhH9nr9mi/tZtY0rT/AIy/EiGEwveTQtZaHA5JIJt4yPtDDs0hOR1QdK9JRkvdWxwUqkZxTejPmL4I/Ab4qf8ABQn4k6jqPhPwpqfia41a7a4vdRytvbW8rcnzJ5CsQJOeC2T2zX7Lf8ErP+CVPi39lLw7PdfEv4lzRxToTFofhe6lY2suR8xvG2BW4IPlgg/3uOfz08IeOfHn7U3jaC0TxRfaDY2SYtbbTYzaWemrj5Y4IISiqDgfdAx9ck/eH7N3xh8RfCn4XTaJ458bvrUGmYk+33YCPDGFAMZfILYPILbjgnmqeHlbcPba8tz7i+M/g3wd4mv/AATqsyvqGp+DrkXek6rfXkr3EMyxSR75iGAkISWQYcEHNfk3/wAHJH7CNn4h+Ing34weF5YTN41aLQdRgtYPOW4vl3eRN8h4MiBo8Yx+5HzZ4r1vUv8Agrr4C0rxX/wjtnJrOuWplVZtTlYLawHOCyZyzLtPJwB9areOP2uZvglZy+KdJuLea30i9S4sBPGJrTUJTho4QpHBYlBlcYLZByDVujGnD3djOMmpqx+JPxy8GeJ/hr4/vPCXi6yu9O1vwsf7Pms7lgWtmXnHBIx82eO2K+y/+Dez9rfVv2MP+ChegaNq8txpPh/4qQxaHdrdeZDB5szBrG4xxn97tUMQRtlevm3/AIKL+OvFHxV/bU+Ifibxhp8GleIdc1V7u5tYCTFCGVRGEzyV8sJgmr8Xhy/+MP7K+jeLNBsrubxH8K5zZ6rNACZfsLM80FwcDIETZTJ6AiuDEpSpqK2Z6MLqd2f0+eI/iLqmk/ES+08paPb3rBsXNqYo3JAAOCBuIOBnaAQBX45f8F7ta8V3n7RVv4m1PwVpXh2LSFh0qXVLO/e4l1aIsWhuHXYqx7DlAOTjaDwor9Lf2Df2on/4KGfsU+BvGtzu1HUpFtdL1IWqRfadNv4iIbggHGYyWEmCRhZVx0qn/wAFO/2b9K/aV/Y7udbslivLuxjl0rVFEIM00LthZSvOGSTa6t1AfrxXnU6zoySj03O2UHJ2lsz4o/4Jkft66b4S8HSNr2sW2iaZYMPtVzeXXlxIvABZiQK/RH4o6voni7wVo/xh8M3Fl4r8K2enPp/ixbZ0uLbW/DVwT5sm0HEht2zKBzlFlXq2K/nj+FT2nhHxN4h+HHxC0573SnlGm6rHHM0Uy+TMksU8Ui8qcr15yshFfvd/wTS+Ieg6R8I9C8OaFbafaeF4LL7JbWMSl08gnlGV8lsknJOScnOcmu2pHlftF1OR6S5ex+Lv/BQv9iPWv2Nfjxq+hJBcXfgO6mOoeE9U2l4bmwm/eRxs44LxrhT0JC7sYwa8J0jTk8T2OoeGbyWJbPW5F+zufuW14ufJkx2BJaNj/ddj/CK/Yn/gst4l8EfBv9nDUPhX4lubqPxPpV0t34CWO0cw3+izMRHE8h+VTaFWQHcGxHDgYcgfin43icTOkQZDIvJXgjgcce4/p0r0KLcovz2MKsZX0Gfs2ftU+Pf2Ifi6uu+F9Qk0/U7Cc299YT7mtb7Yw3wzx5AYEqw7EYyCK/oV/wCCYf8AwVq8Kft4abDe+Gb2Hw58QNPg8zW/B1xKsbXYUHMtocATLgZycsOjY4z/ADw/FXwzN450CDxfbxoLoFNP1WFfvtcKhKzgYwfNQMT3LRSHkYrifBnjrWPhx4psNb0LUbzSdV0qcXFpd2krRTW8g6Mrrgg9vxNYTg7cr3HFqSuz+wz4zfCPwB+2t8Pl0rxnbnTNVth/oWpW8ot9T01zkeZBLjIBJXcpBRgMMrcCvzM+Nf8AwRa8a6Z8R9RRfhtc+Pbd232+uaBrkGlxX0Z6NNbzSAx3A5D7CUbhlxu2ryn/AATA/wCDhuD4s6jovgz4v3mnaJ4okVbZfENwAlprTcBRIQQsEr5OTgRsVHKkmv2G8HeOZtY8PW9xGl0I5BlQkSyoB7E9q86tBxZ1U6iW5+MH/BQf4jfA/W/Acnh34naghu5c/ZmskEuo2UrblWaMLkqNoBbeNhBC8niq37CPwNsvAPwz0m209LqRADOl1PH5ckwYFyzx84JGSQM46Zr8wPg74Xk+L3xy8P6fePJO2o6jGbpnJdim4NIxJ5JIB5z1NfuV8ENAk0bw3ZQwxSJGkUYKyrtyrDBdiORkc4yOtXSwbwkeRSuTia6rtSt8z1fwj4S1BNFsJbpoDdXiqQSNrgluANwwRj8aq/Fn4Hah4l0Sa3vSsvmKWBK7kkB4K5PPTuO+K7r4f6LJa+TFGtzew25O0tMQG6ZAB6LjPTpXpP2AyhYIoTJGW2Km0nZx6+gz+lTKq4q5yOHmfzo/FP8AZN1L4R/8FL/DNnZWpbTdc1qG8tdqkrEUZWmVuO2C2euGFfo34RhvLGSYTW1wbbyl4lYGSQhQN2CA3HzY4xzXqn7ef7PcMOvW/jPSLS2bU9EdmG5AwIKAOFPJBIJ7Zz6jivyX/bK/4KveKvipa3HhnwhBN4U0yBjBdXscrC+vWVucMcNFGWH3R82BgkcrXPiKE8QlGCt3PSwuIhTg3Pco/wDBSHw34O+Dn7SNrP4W1bRriPW1W51PTbOVWbR7oMFfcq58veTv2nBB38YIr9lf+CXnwq8PeBPgtoc+lxBori3S4aZlAeZnUMWPuc59unQCv5qdXuZb+9aWeSWaSQl2Z5GZix6kknJPvX9KX/BIbWR4g/ZO8AyECUvpFsHLevlKD+ozXt4anKnRUJO9jxsdUTftErXPrfVrjVLx0NnNIJRjbGq52g9Cc9PrW38PdAvdHnubm+u5XE6jd5jB9uPQU/T7KbTYNyMiQjJI5Z5m9yeMY7UWWulbxCQAqMAQAc/nWbjre5lGelj0zQUXULNAsgmiI+8O9eJ/tffsvJ408O3Ot6NYC41e0jaQ269boLkkKOPnx0z1PFev+EtaWezUFiAcglj/AFrpLO8S6RlAWTaMfKckVGIpqrHlkOjUdKfPDc/LDUFgjCRX8bgqnlKjRBZE+8uwnlskHBx056iszSNLtvB3h+HSjLFClqhiV3LFkA5UEDdztyOWxx07V9e/tv8A7Oy6U7eNNHhMkKsDqNslsJiWJAWZV7HJGTjA68cmvl3w/rcup2+dQCWyxSbIn85mknCgnLLhSDjJ/DOe1fI4vDypu1j7DC4iNWKaZm6fFHa2gcJAJYUBELcY7nGBngZ5xVe2ie3hlC25aORtnlS8JKvOcHbjrjrmrVwbiXTtRudPtZNUktn3z2qukLIrOg3fMfugNzgFu4BqlNd3cmkTF4YbMPMhMaSNI3IO7cf4TgD5gePSsYKzNnNNWR8T/ty/8Er7f4ojUfEngi2h0rxAsryzWm2OKyvwTkqm1Rtk64J69DyRX51WnwH8Var4nn0hNB1IX1swWeGSIoYegyxPAHvkiv3pudCvYvDl/eTXeoSxlUdolTbg5+Rf9rB5BwfqelfIXxX062vrh7mxjuRZFfN+SERrER9+Nox0wQ3QZByDxyfcweOqRiovU8rE4ZNpx0ufn54M/Yq8e+OfGUukWugyRNZy7JrudtlpH7iQjDZ6/Lmv1b+EXwU03wV4B8OaakWiQXulW6NcwaSHtbaWUAgyNGvIUsDnceeS2eg3P2eZo9U8FI98IUEBZbSWJVly2AeWPTByNpGMjOAajsvgV4f8GapPf6PJeNe6lIXaWTUCjRGQFpgjNuYDcTlAQMnjGayxWMnUk09C6OH9n5l/S/C0uk6zY6i1ybu7jadZUvLZI7dlKbQfIUbTgAYJbgjPPSpLPwJLcQ3FqA1pc3BMYm85VeQg4YmQLt6YbqM/gK2NYmn0awuJJhDLK2GddjzmM4ADbwMhc5yTgDg18sfBr/goenxI8a+KvCup3el6Zq9rdXFnZeUskcE/LBSpI3DGF6AMR+vBWqOnDne3V72PVwOEWIm4RaUui2ufXVxPoPwO8GRz63qN/dFWh8t5lEhBZliUbgF3EsckZJOc5NX4NX0zxAZ3t1njSBwgRyUKlgCA3HzAKR04OTXwhJrGu+IPg14h8D+NPFw8MeK9FMeo6VO12fsevxwsHi/esVDRSFMbs7gQM+h9G/ZM/bU8P/HjXrjwppOm3Gn+IJLA3c5MTSQb4ioIaXcQCEZhvwMkDB545IRqzkpR27/l96O2rhqVKnKM9JJrT8/xPkX/AIK9/s26z8Ofj9P4u8+8vtB8VYe3uZsk2ciAD7PnpwEVkPGVJ7rmvJf2ev2mb74f65bQ31zNBJEyrBfAkOv+y3qvv+dfsP8AFvwJ4c+NngfVPDmu2UN7p1/biOVUUb05YJMGHO9cjDAnGOgySfxn/a6/Zj1L9mD4qXOgXTvc6dMvn6de+WVW8hPfjgMp+Vh1Br6vA1lVgqMnZpHymLpOD51sfq3+yT/wWlPwV8J3Ta7GJrqxt91kqSblupcBIokXOVVmbLE5OO3Bz82/Hj/gvj8V/i58QNRsvFmt3llNb3kqW9lZ2UItIlBzGNhJYc4OWZj6H0+APB/xB1XS5rK2WYsLKdbm3MnLKUBO0eoI7VsXnh618a6dr/jCbXdCW702WBXsprtY7q8WTcBJGpOXwRhsZK55A61dLA3q2n+fUiVaMYXitT3H9o//AIKq/GzxFrcMGkfELX7HTLGRriwksGfTLuJcrtd3hfiQhMEByME9MmvMLDxj8ZP24PEd7Bd6z45+IN5cq91Kuoapc38QYKBvxKxVWAACn1OKwbz4B+NvGPw5XxrYeGdbGhwja95HaOLYjOA6uRgqSCDzwQea9d/4Jg/tL6p8JPj7p/hxdDi1ZvFMsWnOWleFrdBvJYpnyyFG5zld3Aw1aSjTipOD2Iak2k1a587+HtRv/A/iCWyn+0QIWaC7tZMphejxsp6HHBB4zxivTPAPxF1D4Q+MtOsW1aCa0nSOWdppbm3FnznYcJvIH+zkEfdI5x6H/wAFYvhmPBn7Vpv4IEhbXdOg1B5EPE7hnRmAPQ4jXIyeeeh43vh1/wAEnvjX4n/Zkl8e658OfE1r4OjtU1HSNegiS5nFsxcYktUcz+XhC24x/JnJwDml9YpOEZydubuNQleSSvY1/g58Z7v9nj4lXniTS7LTvEmh+IJkkvWhCidtjFg0cynjnny2LITwR3P6T+B/i14d+NPgbQ/EugXV8+lahAJWt70BJo3WQhicgk/dIJVipHIr4N/4J/f8ErfGvj7xHp7anr0Phyy15mitNMLDzNTXacPiQfugTjBA8z5gcLX6aaz+yncfswaXoeheIbK4htxapBHA20RFEXC4cHa5BUckg5ye9eXjKcH+8jrbqd2Fqte5LqcSdVa1tZALN3uIwh85gWj6HhWU5K5x1rz39pT9pDRP2YvBE3ijxBcahFCwFrax28gkmklO4rDHGxC4XH3iQAvrwK9H8Q+GT4fli1C0vUuNPdJNjOyo8LgZLYUNkHDryQPlyAM4H50f8FuvF9xr/ivwJapIw06KwuHVTGyjz/NClhnqNgXBHY1lg4QqzUWtzbET9mm30PjP4qfHjxD8SPixfeMtS1K8vNTubgzhp3L+WnIEWOPlC/KAABjPevef2M/29NU/Z9+Ofh/x94VbToPE2iHfHbX+54ZQY2jZeGUlCrnjdkYHWvlLUVUwuBkL0Hc1j225Z42VijRkFT1NfROkkko6WPE3bb6n3l8eP2ufiB+1f44vdV8Ya/dXa3c8k4jBMNokjNlvKh+6uT35J9TXCWcUdxrEMk8sMYhIwXxhcd8Dk9/xr5p/4SHW9TvUK308mAAq7ieB7D+nNdf4a+IOp6XL/p9jHdLCMbgodvx4BFa0WorVmVSF9Ej638EftES/DDVrabQ7KF47IkJLNK8ZuN33twVh94dQfb0ql8fP2rtV+Kt3FDeXEGnWMKqHsLV5DB7sQSWZscZbjjivmTxP8fZbuJIoLdbSILtCq2Mn3Y8gewx9azfCol8f3UloL8WziNpAi5WN8Y4GO5zVqtO9kZugkr2Po74d/tEt8M/EtzH4WsV1B9YSO3WK/tYriZnBbIjwPlBJB4545qHT/wBuK51vx74bj8RyPqo0nV7by7Ff3drYxK48yVhyHmI4VcFQGcnJYAfItx4ivbXUmkt3FvJE5QMhxIh5B5PIyBVnwLp13r3iWwtLSGaa6urmOJNnJdmYBT3zyV+vSscTWcouK0N6MFzJn3h/wV9+BlxqWgeGviHFbaeNQ2fYdaktWLK24hoHb1C4dc4B5UHPFfFfws+K3iD4b/2zY6O0E0HiixfTL+0mhMy3UbgqFA4w4ydrDJBPFfsX4j+B2m+NfgjqPhG40vUbOzfTxpccc96Lw/LEh8zdkAlZEV8MFKsuAoFfjb468B6t8L/FEtjqltJZ3UEh2SA7klCsRvRv4lyvUfnmvOwNZSpOn1T0O2vG0lLofpj/AMG1f7cetfsjftN+Ivg54mtb3T7Tx9btLYWt6phktNUihYoQsmAplj+U+pRK/Vj4x3y6tpUms3GpapqFlq0bafrloxYC3Z8qpQgBVyBnvtav57viR451bXPA3w9+O2iaobfxf4avIdO1CWOEO0F3bENBO3UAthcgg5zjPWv3L+Ff7WMf7Xn7MHhX4k+HbKfSbXWgs11A4VYri7U7JUWb7gMLxkBcZIIPNROlepzRXqJtqDTPxk/ab/YG+M3wF8f+L/GOv2Oqa/4U0rVBbf2xNcedLPas4+zTOByqlSgOcAFwABzX3P8A8Env2nYotEttBu7uU31jOgidmz5sbEk/Q4xivt34/wB/pvxA/Y3vEvvCs2tf21AbK6iaclnjkZozOcKWGDtAGAScEcAGvw0+DnxM1b9l/wCP82n34aSTSr77NKBmNZIw2Y5MDsVOeM10UqirU5UpvXoZVIuNqnQ/b7/grN+x5Y/t6fsk2mqaLaTjxR4CQanYSRosk9xbgZuIO2SyDeo7ug45r80f+CvH7APh34A6P4W8XeAFaTwdrlhH9il8wyNsdEdWZj94/MwBIB2mMHkE1+mH7Hf7afw/bxpoPg+78baRF458R2Md5Z6E8w+2Th0LKi5AUFlVjjOcduar/ET9naH4sfC34nfs+3Qt3Omwt4h8HSY8xn065kkbyVHX/R7nzIu3yvDjjFbwbhFJ9CG1J6H4AfDm7s49Ru9A1f5NK8RxfY5pMEG0mBHk3PTP7qTDYHJVnHG415x4z8Gz6R4n1DRdShgsdb0qWSCfDjy7l1bA6fKCecMDtbK9DXq3xm8JT+DvH2o6VewGO8spmhuIiCrRSIxU57g5HTqOfxltfg1f/tO+DbmfSoY7vxz4XhAe0AAm1ywUAKydN00A+Xb1eMrjmP5uqrFcqqdzGLs7HzvOklvIVIliZG7HABB9/evtr9l7/g4B/aJ/ZR+DuneBtD1jQ9Y0bRyy2cmsWkl1cwRnGIhIJVJRTnAIJGcZwAB8iagqaky2l7CLbUY8qbiVmVnwcbJAeMgjG7g9mB4rmrtViuHB3AE8YIPtWKs90an6Pfsyf8E+fFPwI/aEg1TxCNOudMtxJBZXdtMzNdTBhuPlsqsoA3DlQOOMiv0++G17atb6dLcSIsUUawgAbG56cjkgDFeOeM4DD42htBM8yadb7ULM7ENIwYgZJOABgZJ6mu38H38Wg/2PHeXVjbLdSsjNd3Ih+UD+EHhjkAclQMjrnFeZRxE61NTqbl14whLlgfUfhDxLawXYR5LlkkY4X5VwBxxXcWPi+2ghkETMWhG1Azc4JryTwjqUB8lCgleYKVLL93I7dO30rvogBYghA6Idr8BSAe/0qpK6MLmf8arjQtT+G+q3WoXS2tnBC5nd4yyKoGSxABJxjOfavwS/4KB/8E3ddX4ra/4r+HkUPiLSNUnN+1jYkPcJ5m5naJQP3qbtx+XkDtX7/S2NrqenSWskB8tgUZS3ysDx+tfHH7Y/wNX4aazb+ItJtYl0pJlS8tIYggEROCwUDAKkB8qBnbjvU06s6aaiXTSclc/n18S+DdU8J6jHb6tp99plyyhxDdW7wSbf721wDg+tf0Ef8ELfEUl/+x34OPDrFaLG3Odu04/+tX5uf8Fkfg3pFv8A2R8QYp9SGr6ldx6VJBKwaAQpEzKUzkjsD1HIr7e/4IBeMkuv2TtNgeYKtjPLGwJxtAbNexgq6rUlM5swoOn7m5+qkeoSS6ScKFBGBnvXE6tfDTrpi07nzF+7ngVLaeKbvXdNItkW2tG48x8+Y49Qp4C+7VmRaeW1RX2vIpwpYj07k9T+VGJXY4eY7PwN4ldbcIrM4UdslTXoXhnUXWVpVjCKfvZyDn/CvB9e/aC8I/Ci/jtNU1e1GpjDLptoj3d66nv5MSs+Mc5xj3q5p/7XV5qNu8mjeAvEF5bRjcJ729trFSvY7A0kq8c4ZAfavOnXhH4mb06NSWqR9MRpBrmny29xHHJDL8rI4ykinqDnqMcY96+Bf2pv2eT+z743tV0TSTH4a1AO0V35257eXOfIIOCRt5BJ6DFekat/wUj1XwLcOLz4cmaKMAlrbxAskhHsHtkGcerY96zfEf8AwUi+DfxssZPC3jC71TwHqOopi2GvW6rCZP4GS5haSFTuIxvdSelc+JhGtHRndhJVKFRO2h8yahoVx4js4k1GZCI52dWth5e7G4KCDnKjg4zyQKu6rq40fSzHAEu3iOxI3OPlyVDA9Dg5479BW1468NappeuNpSrARCTiQSMEni5IePHUFdrDPZqwprcDRpUaN0ktAZPtO5VjKYJIKMvckHdkgYPGa8BRs7H0ikmtDl9SktNW8SWLPqt6xUm4e3iHmWk/yjBdtuwjgMASPbNeE/tCWtxpmrXR82OC0k+YpC2ZCOowgwfm5yM8819PyXFppejMZTd6jBLFkGNUDmRgdoAOAyqNowD0BNfK37S0k8gklaKWeRNwccxGEFuynkjJIHauig/fMa0G0dB+z+yz6c93BDcxxId8UcshmIUnJX5RkAkk4HTpzXovioMba0QST29hDcpcjypCHldc/I+0glcMSc9Tt9DXk37MMl3oMkkV7DZMjZmE0SsWKsBgNnnIB5A4B65r1C78Y2utGD7GksS6hl4t7mMJsXGADzyV+6FGc961qxdxUr21Og+w2niDRbiKRJ2gv1aF/OQpvhYYZDGvOcZwO/vXzl8U/wDgkr8OP2i/jPp8+g+M1+H+qRpGb1AkTx3UOwlZ8ZTyiNhy53DCjPzAmvdItRvtU0q9DyGGK2CKvltvMbNk7QxPQ9eh69q+Lv2mf2jtT0H9rjR7L4eXWl6p4ns7Vra/08DyppQpEoty8pCSlgQfJALqwZQTkUUnKKlaTV0dNFU3Ujzrqex6h/wQl+I+m63Z3vi7xn4g1XQ/D0TLaXGmLDIktuxJ3pIzMwxj5vkOPlINdp8GP2c/h/8As4yaja+EdOsLG5D/AOk6lNKJZbhCgdVef5m2sTnHA56dx4b+13/wUc+O3hy70yzk8T694Rt7awgNjp2nu1olqyZJXap2NgsVYZPoRjaK8euf2/fFHxH8G32m6xB4QvL3UCJbq6vNCgea5cEcthQpJHBO3nA4rPkqqMVB80X128um/wAzqxsabrydS8WtO/5n6PaT4kBV5YbJ0tiWMTqxUNzgqrjAYAY98YznrXnX7TP7M2n/ALSXwqv/AAx4msZbfUomZ9P1BoVkksX3A7o5ATlcAArjJHHJwa4v9i/9uTQfid4H0rwLr+q6Z4Y8WQSKLCaRRFperlcBRtXbFBNgBQSNpx94dK9o8bWdvopu7XVJ7rSLuBZJJ4X+U25ALMdwIMY5BBDDORjjg89DFv2jhblknbXqu6IxGC5KftLpwfX/ADR+H3xg+FOsfAn4v3ei65avFd6TdOowjKs6xysu5QQDtbYwHA69+p6H4C/DPS/E1rrVn4g0uc+Gby7jsE8QxQh30m8YMbfe3aOTBBU8MR1z09l/bN/Zz8T+PfG2o+ItL0zUNVutQ8Z6hoHl2yPczyyARTxjgcnDuAQMYHbivrX/AIJlf8E/vE/gP4beI9E+JtlbWVp4xEMQ8P6jHEZEVVfErOXK4O/7rDK7QeM19FVxUY0lUvdo+dpUG6jg9n1Plj9kvxP45/Zb+Lcnww17/hO5ND1h0fT5vD8i3KZkcqssMM6vDNFIeGAVXyNoOcofvv4KfsRaT8L/AInah4w1WLRNU1d4saXeWuifZ54DKwM3mQK5iztHVQvLNxt4r0Ox/Y8tf2drPTdPvJp7mLT3KabLearHfLZ7mGQuxiqY8tSCCGOOSSSTD8VvFQ+Fnw4127hlbV18P6bLqU0cN4sc1ykSr8q53/eO9cgZ6c15dfEc8r01ZPc9GnQ5VebvY8G+JH7NPhD9prxymrWOo3msaj4HivrW2slClbuUrxHJnc21WXBwMEsfSv01/wCCWP7Y2n/Gn4YaRouqILfUbSM2ULzNkzIB8oY9SSOc+ufWv59f2b/26tT0L41aprllappq6rqMt+bVJDIUEj5ZA5AODk8gDrx7fWng/wDbBvPhd8SY/iXbtf2fhLVJtviK1DrLJp0rkFbxSFycu+CGQ9Tx82azznAznTg4dOhGBrczlCXU/T39sT9nyx+APxJsPHWkaNHH4Nu5ZItUmt+JPD1y7x7J1QKAtuxUBmBwuV42kkN8a/8ABRv4c/Gbwvc/DiaCLxF4v0SIxfaFdPKFwqkbY25LyAAgqBjgjOQavfs2/t86N+1r8HrOzm1K+8Q69rljPND4X0m2hkvLuzQYb7TJKuzMnKkKFAJK/NtLH8ZfCP7VPg/9lH/gop4qH/CPaz4NtLHxNKLa0uZmlutFhy5eAFkQ/PJtGcB1TABzljzZdGspOnL4ZL7i6sqMXzT1lH8T7vu9GnePTLW2tbq8FzatL9mW2O+Fx8rxyLtyGGwnDEccjmvgX/gs58ONQ8MaP4LuZ2uJooprq2DuhD2x+QiJiwAYhVyGycjJJzX1x4R/aKvv2uPilqXjvwv4c1fwL8PnLPa6ZqF6b06lfMi77hXkUMsQ2MNmWAZyQeDjzD/gpR4ds/iP+yT4gnXy5r7S5otRRlcFE8uXD8KMFghfJ4PB9eO7Ap0pwhe9h4iUatNyta6PyNuoSwYgkkN0AOMVjqgiuipG0t0zXUy2yo2VwjDIJOecVk3OmLeKrsAJEOcg19PI8FO2gvhK+ntNTzEQCp2o5/hbrn6V0fi3Wta0zY12EQsuQQ2fMz3rlvsD2SMFLHceSOlTXesy3yW6XbOyRJtU+o96zTcd0Nq+zFtra/8AEkhjaCeVXYf6tcgZ/wA969l8Nfsr+NPh5qOkarf6bHZ6S8yE3zSB4mjYlThQdxJ2uMEcceorjfh5+0Z4h+E/hPxFoGiXrQ6L4tgS31W0eKOWK8Ebb42IZSQyNkqVIIyee1el6Z+3n428UfDGXwbqsmj3FnDbeVa3B0a0+0IOhLSGPe2RxjdxnI5Arjq1q8XzU1ax206FJxtN7n1d+0x/wTT+Dvwi/Z9f4ueDvG9v4w0ixEJ1y3kt5YdVhnn8qJES0KhIoixL75WDESnAISn/APBPb9lvTNI8Jj4o3uia4Xtra582znhjleW0by9t1DbCPcACMJ1Y7XxkbWGZ/wAEnf20vhV8DU8ReFPFHhDX/iavxTjWy1exvrqKCzaZN7RSHdliSzEfLzna38IFe5fsN/GTXPjH4Y8SXmr2rQS22uXFtBIXjhijtlH7m3RQuFSJflAUDJDHqzVzY9z5U77tahhanvSjy9D2Dw54leeydLZrmBL9yvlyMUmRMbV3jC7WyMdOi54FfmF/wU9/Y3i/Zn8X6Le6Sb6bQtWjkjR7y5a5lEyuXbcTkDO/gexPqa/VTxHYQXbMpVXmDq0u6DbJkLtDbsZwQO/JHXFeGf8ABRz4cr8Z/wBnvxDZJpjOlkj6jprNmRopkXdhQnKBvnUbiR8wzjrXNg6qp1U2jqqwcqXL1Pzj/Yy8Up4kPiP4V6hLbw6d8QoFt7Wa5KrHZ38Z3Qyb2ztzgrxySVFfWP8AwRE/a98TfCXx3rX7O2utLFpes35v9NtsZlstTtgwkSMk4PmxhsrwGMQxyTn857G/uNB1iC9tyUmtJVkQ4z86kEdeCMgHBrsNY/aG8Rav8frX4kQSw6P4otL2DUo7iwVovLuYWUrKBk4O5ATjAJGe5FezVpyTfLszy1Po90f012N5Pe+IdU8OXeqW8vhXWbYQrLcxRxfZY5FDqv7sbFx06Dt6V+Sv/BY79nfUPh340tNcUXF3eaJPJY6jJDFiNbWT95Bc+oHJyecB16YIr9Wf2Wf2lfDf7WX7Dfhn4q+E4VbVLuS3TU41RZWsb+JV861cMu4qGJKAkko4JzXyJ/wX3/Zo8bftMfs9eDvHHw+h1i41Kzkk0vWtJsiF/tGzMh8l9gIA8mQMuCuQsinICgV5lJuNW76HY1em4njX/BJTVPh54p+LumfELUdDS4+J3hWyh061uZZybUQrEIUmEX/PcRnaXyc4JAU1+oX7Rt1qPhzQ/Dvxl0bSkvNU+HMjXOow2m5ptT0a4AS+gI7lVVJkGeDCfUV/Pl+zD448R/s1fFdYdVtJ9N1jSWWG9tJCpJQ4wdwyDwc5H9DX7+/8E+Pjm/xA8N2Ukwh1OC8t9s8W4srIVwVbPUYIyMc4r160k0p7o5IWUuU/PP8A4LufsP6J4c1a2+PnhTWobjQfiA9tK0O5WgnkkhDCWJlGQXQK7K3cMc9q+Lv2ZYtY+HfjKDxDorxR6hErJtvt32e6jP8AyydQQSr9yCpU7WBBUV9Mf8Frf2VviF+zn+0XoXhWw1TWtZ+EviO8lvfBunyTE2mkS3EmJbJNxOCjbduSBsZTgEsT5349/ZS+IH7P2lRaf4g0m4u7+Det7aWUbSvYGMrgb0ypY7uCMjg4zVSklBRb3JjeUndbHGftY/Bfwj+1Ks/inS5bXwH47VMX+namFt9P1R16vDKF27sEDc2GPHygAtXxXrfhC98ParPZX1u9rc27bGjcgnjvnOCD2IyCOc1758V/Hd742mUvC9mgfbGVcqQgVhtKghc5yS2Nx4HbNchp+ra/pFqsFnLOLZPuAwo6j2XcpwM9hx1PUmtqOHbRlUqO/uo/Xq48TtLrGqah5MtxK8ojWIDL8ELknI2j37V6N4W0rRpf7OvtYsdOlmsUM8c8sCztGxI3eWWBIBIXp1wK8v8AC9qbnT2uJQyvdSNIcdSSScfhnFemeFvAX/CVC0Ooy3ModWWOCNiqx/LgEYIyRz19vSvEpx5Uo9japJSk5dz0H4fWFzpsUEvhpLvXpdTvWee+1TUS5tFZcFokbgKpAGxcdcnNejeLfE+veG/DumtbaZq+sX2ozLZyppccLG1BH+ufzJFwueTg9+leafBT4eah8J9SsdF8OaK76U+57rVr2/3MTneFKAklsHbnC5CjJNfQdpp09i63L7H248xQuAV9apySMm2c0i6pZLFFd3iI10fKRnkLFn5IAIIyRtY4APAz0rlfj5oup6l4Uu47tVvfKBLHlSVHJ4wOCOPxr2q2sxPCkioXViCASDjPes3xdoC6no0ySAH92QQRgkelZzlYqL1PwQ/4KxeL01D4N+HtHScvJoeuy22CpGFWA7SST1KsuR1yCa9q/wCCBPj9br4f32jTXCx20OpSNt3YMpOML9M/riuc/wCC6/7L8/h7SbjxVpkMn9nrcxy3ccSKBE+3arP9QcAjuDmvK/8Agih8VF8KeNdetpXiiC7ZYxkAKcDJ5/3etergnGNN27kYuTlG73P3WuPjNovwx8Oatq3ivVbXStF02EXhnuHEcaJ2Vc/ePQYHU8CvjD4xf8FPtR+LkImhe++H3gqR2ihaNi2t62w3fuogmWXIwdkYDDndJFgbvlf9pr9rq6/bN+LtzcvO6fDnwfK0OmW0c/kJrU6KGed36iNVBYtglFxgb3Svjz9pr9rC71zWpNP8PT3MM6p9l+2jEYMHXyEQcRxg8hFOOhbexLDT2cq6beyOelTpwaurs+8vGn/BQjS/hvpNxY6LqWh+EGnkD7Ckeq63cseS7Ft9tE2T1cTyerkjNcL4Z/bUT48eFvFGi+KNUvp/FlreQ3GjXvirW7i7sruzXia3EJb7Mkx3o4AjVcK6jLYB/OvwV4SudbuXuZzLK0j/ADSSBmeZ9wGB1LEkjgV9OfslfADxd8YPjg3hSz0yCLxCLOU2un6ncrYTXLKoYQRiUrulcH5Y8gt27VqsqpOF2tTeeKa0RtftV/tZeIf2bNdi0G4+GvhG4sLi3L22qtottHb6ipODJbTRphlB4JByDkHpXC+D/wDgorYeJNNjtNZgvtLuYyscUMB+0aeyE4O+KZmjBHH3UQkEjep5Hu3iL4baz8ZvBPxC+GF34W1M6lpmlNqtrYi3aS9sr+zuIPNKw4LBvs7ThgOSo65VTX5veP8AwNd+APFM+nXSOpUCSNiNu9G6HH6fUVi6Ki9dSlNyimfrb+xv+2Rc2+r6T4av7+Z/DV+hSyj89jHYlsAG3LsWS3DsoeF2Jh3q6loy719lW0c/2F4Zb5WuZXDghVj2ruJwpzuAAIDZ446DpX4afs6fEu68MeE0klYI+jFb23keTbJGyN8qL67kZkIwRtZvQV+2VlrVxdLa3kVlcTJdwK0csbL8qsFGDlx83zluAc7RnFfPZrQjGSlHS57OXVHKDTNmfTrm6eORpLaD7HuO6OVsuynhvlP6D/6w8A/aI0zUdYmuri/ktZpkDFZoLZoZCAvz5Y5w272xzmvoD+yVhne2KNFcARDzJGVAyfeBw67QuMjPOQTznFeS/H3ToNb0hZZ2jnezlEyEgojEHIIBYnOcDBJBz6dODD6O511Y6XOF/Z+u723vjbxwbrZGE5jnCnZ0wUYfM4wCMd8V6L4itZH1i9gmilBuOu454boVAAbODnIJ7Y6V5x8MfEBi8VzmS2iVnC5Y4UxgnC/NnAQ+gyK9o1CwkguDeXtq5upUVWxIZDsAAAzj+Een8q2k23cmkrqxyl14b1XSLGLV0sXvdPa9aAzurKNuG+6G6sCBkYBPNfmF/wAFH/2cYPgz8Xo9f0GSaOx8QSNcsPNLNaXP3mQHggNncM55DDJxX6uXerLaQJZDUUZZ5BtiY7kKlhjceBuz3HUEda+c/wBuz4RWHxa/Z88U2tiWn1jT4G1a1t7aP5pHTLHtz8gdTj26V1YOpyTt0ej9DGrBtNrdF7/gmd458Ef8FI/2Vbz4Z/FWC7vta8NyrC2oxSD7bYqVEdtqETnOD1ilDcMVQnk8+I/Hn/gjT8YPhR8VJdA8OaDqPj7Rb0PJpetaPCXguIgesn/PKQAjKNxnoSM4+RP2TP2p9d/ZB+Odj4t0YfafLikstSsHciDUbSVQJoHxxg4BB52sqt2r92f2Dv2/9J+IXg6z1PRb0eI9I1EKjJPKILmyI+Vo3ByFkQbQSMBuvcE8eOlPATtTdqbd436Pz8j18HL+0oOX24qzXVruvPo+6PzNh/4JHfGnw/owvda0a30ERscLd3aFo0xxuSPdht2QCSK+s/2OfiNqut/B2/8ADfiq7/tHxZ4DtvKjvJFDnVdOYqqiTzOXktXPy/7EmDkAY/Qnxne6f8XvhzqpbSryyaSKWNRceWFxg/MCD7Eg9M18K+DfCfhT4IftFDz9dt5pfEAuLFBGplmj3RMWUqSF46+nHGTXDXxs50n7dWmtU1s/JGlHAw5406DdpOzT6Pz7I9r+BfhyXxza69J4V0547ixJ1e/mkihgW7lI2s/yyFiSEYZwOnSvir9oz9pXRvh9+37o2navrLT6roGoquzMstvbRTQoRGySJsWSNlVl25UJIo+8CBz2vfBD47eLP20rzW9LuZtL8IXckFtJdRambWCewSRQ1s8UZEmWJcFSpByfm717L/wUN/4JL3X7RdonjHwpbvpfjOwiWAGCZZ4dSMRCoJHEgCEKCA3UFAGByCvbho/vb1n7jWn/AATyq/KofuV7ydmfaP7Y2u6Zr1j4K1uyfWGt77SmkmfUZlkQuETDI5GcfeBwcc5wCQa+fL69m8M2moWzqgN1IYHZdsikMOAVVVdgR1yMV5N+xd8Kfif8NdCurD4o3kMssRjstOgi8qZIYc73zKgBd2LDBJcAYxg17lqumL4UIkZGa2uEDxkF0iKjOcMw+c5IHQHt1rSyjKy26GajJx97Q/Ez9qL4bP8As7/tHapbWNpe2OlzSreWMd2m2QQyHIHQfdIYDIB+XkDv2vg/9oD4jfGOzf4e+EINHitNZtJInsYbWAyakEidmMksoLFmVSAoYDJAAziv0Y/aV/Y58K/tdaBYT6nCsGsaPNutJLWQIZV2ANGzHqjdSCR7EE1c+D37K3gz9m7T4odG8O6bo+s3LKj6nLCXSUFt7J5krbvmXAADFQSeua9Kpi4OmlLc5YUpRbsvmfmz8EPiN8avgJ8WodC0uHxdoHiia2S2hWxR4b6FJCGVlK4K5DH5wRj1FfXvxH/4JjeGPiRoGlaz4h8Q+I5PEKFpNX1ZpPMuNXkZQ+2V3LhHA2gMd3B5H8VfUWv22k6LqV7qFtaWsEFpZyzvfzyZaSEAMUJYDKAqSBk4LcVR03xFD4rW1uoNQgVdWeSOJJH2sxAJIII2nG0dT/FXNVxMm04aWNFS35ne5R+D/gbQ/ht8INJ8N6BaSWtporP9njuGlLyBhvOZflLAs5OD0IO3ANSfE/w+3xK+HOr6S0XlWeo2ctlc7hFlGdMFuPvAB85GSSAMdavateDyoYIzdw3FhP5RIiLCPODlSyZkUE8EZHJFVQryhDefaY7wIPImcRmPy8jJONvzHn7x6EcZFc61fN1NOX3eU/Orwv8A8ElfFviLVTb3/i3wZpitGZl/0iaaVsH5gUEfykcHDEHHQGtSx/4IxeOpdT8ibxN4QgsHcql1FLPIZVB64MaqGPA2lup/Efod4j0631C4azvbWzvNNRQ6yGESbeQAqkluQOQQR344NatrdWmvWEMWlp5xhwkUc1uyPH/CUAKge+4jntXb/aVa1rmH1Gnuflt4i/4JFfEZbuf+wLrRtehhbDKZ/sk6nOMFHyM59HI+tbfgb/gip4+1v7XH4n1fw54bkgjY24Wf7YZCBnJKfKF7cMW9q/Re503bq0MoElrco7AzcE24wcqQzZKkA4IGc8Dinw6RfXOi3UT2SatEcpIbYlW2jnO0nOQAThc9Dwat5lWkrAsFTPys8Yf8Ekviz4ctHng03Rdat2bCPY6gpZh/eCyBG2jj3B7d68+1H9h/4u+C5DcyeBvEO2FgrkW3mqATgfdJ4PY9D2r9jtEsHsQsI1G2hhVzNEJJWZrdtvJKnBwfk+7kfyrVttHvbzwcmp294t5baoQ8KxKMSZ5jVVAyOSVXJBJXA54Ljj5NWauhPBxurM/GP4afs9/E3T/iFY3tp4M8S6ZPDfI6XE1jIkFvKjBgXcrgBep9q/Wf4PjQvC9lDaSomnQXLPJewC2Cx+Y3zM8ZcBX5ZsHIIz0FdHpnheHUbKJrm2WNIyGkZZMg7g3BAJYevIBINY/gT4h654W/ahurPQrW9j8PadpK3lz9v01J9N1AkorIJSD8/IIKkMoByMVz4iv7SPKONLklpqdlp3imLREKDULGyEo8pbi4bZGiyEnDSKrDB7Mw4zgZ7ZXiC/0671h9KmkJaGAI08QQQwMc7d3GCd3PIPvkc1PrHw3vZPEMV/aXckaGCV5rG2bdFdIzZOQVLZQcAqRkH2qPUvD8UGotqP2G0uCqiFpJCiuzg5CDGC3Bwd3H1rnkrWaOxLQ/Hf8Abm+BjfAr9o7XtJQW5tbmY39mIHBUQyMxC4HK4ORg+mR1rrP2ZdPtPj3+zt8RfhxLpllca/pdoviPw3LsjS6E0Tf6RCr/AHpFeM4CckMuR1Ne4/8ABYD4JyXWhaD47tYI40tpH0+/8mNtsSOd0DdThTll5A5P5fHf7OHxkn+BXxv0DxPGFeKxn23CMA26GQFJAP8Aa2sce4r3Yy9ph+Zbo8Zw5Kr5up9V/wDBE7/gpZD+wz8WtQ8LeK4ZLrwD48ngtr9DLtXTJw4VbkksNigPhyMNgKegIr+iUfs86x4g8M3WmX39kz6Nq6m5823bJBYdSDkfdIO5MBic96/lY/bh+EafCf49X62DxPo/iSJNd0+WIBYpYbjLhk/2d+4DHAGB2r+iX/g3L/bF1f8Aaq/4JqabZ6nqtvrHi/4d3DaBciYEy+QjM9qW7sTAVQN38vnkGuTGJyXPHrua0pNOzPjX/gvN/wAE4NK+Afgbwz8S9BOmLdaRL/Z+rlZWa8urWVyYpnVj84jfK/LggS85wK5L/gkH+2lB4S1NfDmoXqyoGBgRmG91PORzyAD+WK/Sb/gqJ8B9F/a++G15o2qaTBc6taRzpZSRRn7U0brtltzwCrbeRyRuVT3Nfz2/Dgap+zd+0E3h/VJ3iu/Dd99muJtpBkt2KlJAvXBjKtj14rpwc3Km6T3FUh73Mj+njx58HvAX/BQn9nSTw14v0yC7sSRJDPFIEutOnAws8TjlHGevIOcEEcV8hftF/sreLvgC9gfEWoS+LtPsdtra+KGRRcXkCjbGl6oGDcIPkDjKyKFP3lKt4b/wRK8ffHhv2sfFmqeL/G6ah8H5zcWujWUk0Ui6gxmXyLmFF+aJREOQ4UktjHGa/Ybxf4Q0v4n+GL7Rr6CO7sNQg2vF5Y2TrjkjHQg9xgg7TWUoSinTkONr3P59P2tv2U/Cni3Rhqtq1poeq7wkctvzaSAsdiyrtBU4PBxntz0Hyfc+H9a8IFdLu9IEklgDErsGQuu4kHkc9evcCv1o/aO/Z+uPhH8QtU0ZmSBrZzJbeeFMd0hYETEH5ixCgZB4IOenPkWveFvDoltodR8NWV5PbW6Qq90y3D7Bnbh+4I555yTWMMZUpaXubVaClrBG/wCDopZVi2geWrEAdx717h8M7aWf7I0VvJISVBC5APvxXifw2kvn8SmeVrOLw01uAj7sTNMGIbHHIxgZJwMZAJYke0eBfH66dosttbNDZ21ujMZpJAvyf3mY4wPrgVtUetjzEj2/SdLTRWhS5nRPNkEcccatLubnso+UEdWbA+teh6Q+lQQqJJJJiwETAjGCDxXwd4y/b5+D/wAJfGK6xqni9vEviVLZrZbHRQ92IFIyUU7vsynj+8TnuOlUZ/8AgrN4m8Q2csngv4J63qEEmfLu9U1cQR5ADZKRRFRjOP8AX9vcVnKmilfofoLaw2Wnxyoz74N5kQkhWiUjJHXoDUOpi3l0uSRXZ4iSGx8w6fnX5P8Ax4/4KK/Fz4y+EJfD2rfD3wzDo2oyhLkWeqyQzqiNuOHS7QuRzldyk+hFcf4W/wCCufj/AMEalpNimjXY0nRUktDajVpZ/tUYGA8rSea29QOB5vcjLAAm5YXmVrgnrqfXP/BRn4JQ/E74Q63pgV3t9StJEHljeMgg8g+h7deuK/Bj4Y+LdU+BfjTxXpUEjW15NbS2CEZBU7xHn1+6x981+wWi/wDBWPwN8ddEW0vrh/DupySYSO4XNq7H0kGQp/39vNflt/wUO8Pw+B/2sr3WYIY4rXU5luj5QyrHduLceowfwrqwtNxvGQ5K5o/EzxlH8P8A4WJbRMsVpYxLYQbTkyHdudv9rdJubPoAOwrwfwpcnxh4pUlWjgZtmSOT83P6V6z8QbL/AIWT4LSOONZns7t5BHnadpLkH8QwP41yej/Dy60yaOSWNLOAKZEcyKvHTdgHpmvald2UNEjjgtG3ufqh/wAETf2dfh38O7eD4p+Pp9Mu3s7x102K4jEsWlRR8GcKQQ0rvwpwduOOSa+qf28P2cbj/got4PufiH8LPhAr6/psiS2niKa/Om6lqsUe7aVjB/ekfJjjOAAHBytfkd+yp+09cQx+DPC+oTOPDdrrccV9Gku0yq0oJGSOAVyPYMcc1/S/+zD49tr/AMA6ULcILR4AEjj6RJhQEwOAApGMVjXVveiRTjdNS3Pzb+GXxVt/C158M/jnr2s2g8T+HrmX4feNLPVrEwXNjJJZyqkt25bdIqlQ298SFUweVFfmJ/wUo+Adt4i/a71C60fT4NEXVXf7Rpdy6Qx6Td7m89A+SgiLYdWz0kH1r9Jf+Ck/geXxP8ev2odF0qNhcT6Zovi/yo2UCQQAW90444ISeRzk8hWr480z446pr/wwt/EE2j+HfEmr+A7eBfF+ja1pcVy3iDRYvljvFmIE0UsCbIZfLcNs8qTB2yNWFWLpPnauux0UXzLlXQ8I+Gf7I6alpvh+yTWNO1XXNf1eCzFjYT+a0EeC8jPgY4jBPBOK/WPUNPPgPRZvKljns4NsSqFYGOIKAG2AZJ46fnX0p+y5/wAEyP2bPih8OPB3xo8AeDW0mTxHoK3lj5GpztHax3KK0qKrsyhwcoT/ALOPrkftVfAXQfgdquhz6fezW2gaopR7l/3stpImC52sRkbRnrxyelfN5lCc37VvRHtYOoorktqz5+0LWjDYWcVxDqEM15EZ4jsWJUTIGSpPLbTnHqB06V5/8cL+eW2V7a1t7u9u5Fa4eW5CO2SuGUBW3MFPQ7ewzXqEZtkhj020vImWSbKlnwJM5cn5ucsckjJ6fSuD+N2gSab4VnZljESwBHBRFhYfwqpPGSVHvl/Y159LV3SO+aajqeJeAZbq18RTyveyiC7utk1uAPLGWJI5IYHJx3IOK+htP1WSbw1c28F0gjIPmBXG7lSrICMZwSfmHO6vmD4f6ujXjwpbN5lvNvlmxgE7+CWHUt1BOc5wCelfSOgvbS6bLPcLbo8rIgkdhEcgZA3DjHfpj3roqRszGErbFKxjj0/RLLT5FuYrWC3BgdpDNJGVCkOzFizZ2nO45xUXxu8e2/wR8Gaf4g1BLS8trpntYo7WEzO0jfMHYANsAK43BRx2JIqzq2lWV3NBcwwG4itk2SETIC+0ELLtLAtyW+YA8jBwMUllOsOszRanHKJWiBCM3mK6txjcuPlAC4BOcGlB63CblZ8p+cH7Sn/BNXxd4p+Jo1fwFpUOo2PjAnUIdNgmEd1YyuPMeEpJtJU5JQjJIIGM14X8B/2g/Gf7GfxPnudJLQNBL5OpaVeBvs93tGCrgEEMpJww+6enfP6+6pLp/heA6nZSzyK907iGJWcgn5mVR1xgvxzkDjmuH+IH7KHwz+N3iy7u/E/guaacSA28kN3O3lSbVBEjJtLBlVch2455HJbuliYVYOniIpo56dOrSnGrRfK120Pm/wAJf8FpNkAii0nxfpNxckK1tZzR3VvGc/8ALJWK8kk4yvVh079z+zXoPxL+M3xMXxl4mtZPDfhaK4huoIdQVBqusyKxKiQn54o8EFgoGRgdya9g+GX7Enwr8G6xfajoHhHSU1jQovtAmXLtCxI8sgSswD7mADqQcsDng12mg+Nojqi2yWjIs0JfZcxqj7shm3gj5mBOODgEEdQRXkvBYWMrU4v56r5Hr1M2xlWNqrSurXSs7eb6npfw58SzeHdVNtaT213HNOBHdfZzcLbwLu/djIV4yWcEk/NnBweaueP/ANoe58Q+J0tp9XtdFttNEl3N9nugIzgjJUx/Mx2kDkZBVhkDJrwn4h+Kvi5oPxU0TWPh/P4e1Tw5N5NrqWnXqJbXUaM22VuSu5QhHCkEEDAJr0Cw8KLf38drHpdvbLHIcpaTbAkb5YsFBGWLluCMnPXNck415T5ZpKFvnc6sPLDql7SD95PZ/wBbGj4S8SX3hLwncQ+JbyXX7q3Mc8VwNOS1YRuo2KmGzKd+SWLZODzgVx2r3Ed9YtHJA8lvdyJNGSQxiLSE5VWDcBkLKDkfKMdAa6rxdct4W8Oyza5BHqWlW8UkN1Hcu6SCHyzIYwEBJITeQMYJAAw2DWp8Hfip4D8Y/Dqe/t9P8UXt8EaGzmLxRWayqMbmUgsCqueNo4yBgNkaUWotJXZz4iLneq2vQ5vwt9u8MWER0+0t45IkAhinc5jbk7SSCvTJHpkelUPiH421d/EOiWx0XSL7RLmBrnUJLnUGWSFlcLhBtIf7yEsuACBnrz2Gn+LTqcX2LTo9DDZct5ELCdkBwokYj72BjPtjHTOVqPxHmtdVe31N5YWkKpC6RlomXb8wBKkKzADnHOMV6TSTTR5qbtpsQLqmm6opgCWltdWxVzZyfI4h/jZsZOAMZx2PbNZF3LYaV4XFvb250+0s7sQzRW4wQrADAVXACZw42fNhu+Rm/wCKvjN4S8AQWcOo3Fvay3szXERnjDyThVO5jIclEJZM4Ht15Pj37bf7bul/CbwLpOs6Ja6Rr9z4gvjG6G+JSFYlO4BVJbPzYB42lfwrk+sQdZUne7N1hJ+y9u37qNLX/wBo7w9pPjm68N6ebu71O0Ilu1iHm28TLgsjOc7ZDx8vPUkdCK9A8Na5b+MtHtoLMQSRXEQk87zD5kgPZ8naMDgEc9j0GPzt+D8lxqdtrnxL0vxK1rf6vdXEtxbXkSxRQzBs7Q8ZJCHgE4yVOMZ5r7C8A/FjTvhP8MVv557a5tNZ8vUGe1gQeXKY9pjV1ClVJy+MgEsck8CuycUtF0MLdV1PXNO8MWHhSzk0zTVu4LK5EjSefcS3Qt33syRwqx4Gf4VbHTpmrPgrxBPp0k1pp+p6fDFeM0VxNdMsatyAy5bKxtuKjBOQeuO9P4P3Fn+0QyiMX9k9r/pJmtZds90riT93LjI4JxuBBxjgYzXQan+zFrNjqo1X7Bp1rJcgyXNta3jSGSTGc/PgE54yeScknnAVOi5KxlOqotJs53xZ4fhne3W1WaM2ai6MjDyd0gyC7sp+ZOv3gQQQeKo2HxEutLv00aa5Fnda3C5SBYy7ybPm3lAMqobA4xk4xnkV3Xw+/Z4vPjtD4u0vwp4q0+D4j+Crb7bB4Sv7V477WE8sMAkjsibW5QMpkQEgMAcNXzs/jTWdS8EeJdXTwpfaL8R300WdxpNnqvkalbTxzOkdu0EpVo2G8ylgpVhkEnK1lFO/KJ4m2yPdbpItR01CYU+3ttzexo8q5H33KHazDAbGecjkcGsrwV4Y1XwBIdH0jV7K9sbuRp9P0+7uo0ltYy+6YIGyzxhuAgztLg9DXH/s76h4zuvA0N14ujtLXxCuFntY7lJJMl3VTLsym7HPHyqDySc13DC/064F/azabEJ9kblpS00kzA/KNrEoQF5PIOR04q1CyeppGp1sb+qajqOraNdi9uYNP+yJ5ky3HykDcygvgkYOMgDH4VmeGxfuHsXR4ZovMuFjaeNpZUyq8An548MD0BIIHBrptO0/UNI8Mwa3rFgHe/mltvtEzLM08iKpZZFDKfLwcghcDuDzXNtq0DAXGnxRWEdnaGREQBEdiR8iMBgKwx1+uOKnlaLUk9SD4m/E7VvE97bahqs2nx6dZ26WU1xMv2QsEwkYbPyk9AcsCPlwecVaj1Wzs7a+06/W5RokbyCAplWXAKs2/kgbeSMkccVka/rF28+npcQapLbtcRCSygtvPWISsoDspbDBXC/MhyOTgjgSa3a2/gjSwumSwJb6w8i3LXDFykoBZWYsW2odrAg4znHGKuT0RVzmP2hfg1o3xo+DfiHw7qxu5P7d0/yNOnjlKILlf9W7Dy2O1WVSeRjGelfh9reiXei63d2V9avBc6fM0U0bggq6thgfoQa/fZtAsvDng+0vJtZ0q/t70fvBHmN4HX58FWAUtjsNwIUH3r8zP+Crn7PVh4P8W6f450GGAaT4hcw3rQ78Pd7WfzGVuVLjdkeq5HBFehldRJuEnucWNppw5kcNrHivQf2hv2JNLhv9W0nS/G/wqBtLSG7mjhk1awc5CIDzIyYbAGT8v+1XqH/BBf8A4KE3n7Cf7cehR3t89r4L8fzQ6D4giZgIYleQCG5OeB5UjZJ/ulvWvinRtIGu6zYWSzxQyXUywrJM2yOMscfMey+p9q6r45/BrXf2ePHJ0HWzb/aI4o7qC4t3JjmiYHDIeD1DAggFWBFd8qUbOknvscindcx/Yd4y8PQ+H9cTVdOsbZ7gs11IFPmSKjSEmdGIwxPdRn5egr8NP+Dl79key+APx98F/GTwxZTt4Y+ISSWuoXECZtobuMqUToNpZSxG7GQrD+Gvv7/g3j/4KRH9uP8AYwtvCGt6pDcfE/4c266PdPcsGlv7EIBb3PUFsqPLYgE7o9xzuFfRn7VH7BWkftV/sfeOvhb41ntUsdcjMmk3W5QNNukG+G5QnGGWTlvUFh0avOpTdOo3J6o0Ur7M/ED/AIJX/tbN8OvGNnod7MBZXTb4GySVY7cKAOOvev3Z/Zt+OFt4o8NrPc+bE7EGCR3CBMjqcnAU45PPQV/LLov/AAkH7LXxb1fwt4ggm03xH4G1KWzuYgwJJjfbkMOqkjgg4wQRkEZ9C+Iv/BXr4t+LI4tM8Oag2hwRuIoY7QGU8YVQAwwzE/xMDyeAtelVXtY8y3ZlGXK3c/oj/bz+G3hz4n+DYL8avpsvibRGa4trdb+IyXcbAiSEoWyQcAgeo4718l+H/ghYR6Yq3urXRmBOEjKqsC9o+2cdM/4V8c/stePfFvgLw7Hrnjnxh4q8d/EHXol3pf6xLNBpMXaFVZimRyzOMAZ2gDHzeh+Kf2qNH8PaikGoXWjtdNGJHN3MEYkk/dHZPTPJ5PeuWGBT/iM1WKa2Mv49/tL6H+z3osLXwl1fW79Mado1sw86XJ4aQj7iZ/ixk9getfHX7Qn7UXjr4yf8S3VtWsWs5Yi/9gWlwLe0sEQ7i9wcgA4wP3rM+QOBkY8N+I/x11fUdc1K81LUGvdW1JszalyskXdo064wTgEfdAwMV5NL4yuLvU3eEKCJCwbcRznOcd+c8nmvSoUEn7yucZ9b6/qPiT9njT/Dfiy78Rabc3Pi6xE2n/2NJayfYFiJjKGdlkkhkYDHyqpbBIY4Nee+MP2zPEMWpzXB03SdVluQWEmtLJrhQnuPtTyIOnQRgDsBXsX7JfgbTf2uP2YovC18LGHV/Dks+m2U06hTbSTPJPbyg9QrN5sZ7AhWHJrivgH/AMEv/jZ+0u2oDwz8OPEd1DZXj2wvrwLa2a7JGVsSyskbtlSPlJHccEVuopyd0Cb6Hi3j39ofxV8RkkF7b+GoRMFBFloFlYnhtwwYYkYcjPWuT0r4qyaJqCSatpFtdgDbuB8p8ZJB3IVO7k8k5PrX6E/ET/g3/wD2gvB3w8j1Ky8IeGdWnlTbsstdglmRgfmGwyAMc8EBq+Gfi38HtS+HGtXmheJdNutF17T5fLntbqAxNwcErnqAe4yPep9nTd1HdCnumb/g34m2/jWwa3tbqCNo2JFhqEgeR1PaOVhvGfQO307VifFfX7jxR4ZmtJvtE0OnyCS3WfmWzPQxk90IB46ZHHBrzyPwrfWHiKCOzhmaWSQeSyZBz3wfWvRfiGY7HRoBIrx3zQGC5B538Dbnntt6+1YyptblxMHwR8Y5NN0w2sxVsIsR3Y/eqD8pz2Kjj3wK/aP/AIJv/wDBHLQ38J6H4/8AinDZ6/fahbpe6bouWexso5E3wvL/AM9pNhB2/wCrHT5utfhR4cv20XWrS8WNXa1lSVVYZVirBsEehIH61/Wv+z3450T40/sw/Dr4haDcRvpeu6fa38kEYBA3Q7XTAHGyT5ce1axqtKxMoq5+DH/BYH/gn9qH/BN744aT4i8N3F3ceB/iBJPe2ZktzFHp9xHIrG2OCRlY3iYE4LfN6V+gH/BOj9vb4qaxonwXu9NstLvvh1r1rqOm69dvDvuLK9tYkMaF84QnzYsA5LfN6V9p/wDBVD9g+P8A4KD/APBPrxT4XsbaP/hKNPgGu+GJMfOl7CpIj56CVC8R7fvAewr8B/8AglH8fNQ+GXxwsvDV9cXEVtaXrTtaSuQnGVkUqeAynaf++6mhXcouK6idKOjP1V/4LVa94g+BHjTw18YdBtbR7Xxz4cvfBevrcxMYkUoXjfIIwxSRmBJODEeMV+fdva+IvhTa+FviBp+mvBY6vLO2kXkyCW0vwjeVcWkgHyujBtjxt95Hz0Jr9rrr4beH/wDgoN+yfr3w/wBaeI2mp28UlpdiMO9ldL80cqHrkNtyB1VmU8Ma+bf2O/Bvhz4x/BbxV+xd8YtMs9A8a+FJrifwzfRxj/WYaRZYT/E6tIXHP7yJyO3Ozd6TaV2uhzU241NNmfW//BDTWfD+ofsKaPaeFp5ZfDUN7dSafZzPvk0ZJJWeSwc/xeRKZEUnlozE/wDFV/8A4Kk+A9N1D4XaDqv2dWnsdWESx26AuyTbULY9A6Rk8YwDx6/JP/BFHxjrn7H/AO2T42/Z88XKYG1Z57m1DN+7+326hmKeontmV8558pT1Jr9Dv2jPh/b+P/DxtZ4opIlUtl0yExzkEY2/N714tfD+5JM9OhVXNFn5tpDM1vCgdRburby6HcrdSAAOpOeWxgZryf4oeJtS8WeFNZmktpLM2xaCGO4O3cEYqzIig/L6E9QQeK9d17UbrStbuVuUlmkjDw3MafIIGU7uSR0Lbgcnt6Vw/wAW9BR/DD3nmKX1NPMUpJlklA2KCB8qghSfkyOc9a8On7r1Pcm+aNz5c8Damy+NYLUwXMAlmWF5UdlQ72YgqVHDHCsUH06cV9X/AA71XSbez04rBfXAvWaFu0SIQVGQCMZzjocFq+ZPDgnHiR7e7t2SWd94SRPNIViPlyMcANjcx5xzzivpD4HW76fpqhhb2FtZk28ESQhUmXglmwflUbQQoViSFzW1fWOhhRjrZnUXujWMkt695PY2EUH75FuPk3KuDjrydvOCOOuccVyU3ha307xLczSyPewyMkcd9FKsgbCfM0ZU/N820cgBuhBwDXd6jqM/gjWbnWNK0/TdT1Zbdljg1OFJImLDLHByduPlyBwQMA1yWoa4l/oIju9OSKWH97Dl1aSJipIHc8nGTkHFc9J30ZvKNlcxre7XTfExg2XLSOJDCIol24YMCrHIC4VsdwAOhp6gnW1S+RVEMm23Juwq3DMu5t6A/LgqdoDHhTjPOKmkXuvXfgxNN1S30W31CQ+fFPaSMSqkcIznaG3HjHVT3NTXII1OyvdQsBFNFHHJIzRKAXAUhGOfmUbmI28gNn1rWXukRjzbGvpl9JcJJC9rDqlzLKFRreMNLbs2BlTlSPmIyc8DGRU3jfw7HrGl6/bwaVHFqiqsbzMjGR9xYNwV3IVO3gAn5j0rC8VW0WgeDZLwXtza6YLn7TPJpwd3LcSAKYvmLYTORgNzkkVR+J/ws8S+HvixZazb+IfFcV8++8awk1BJkuUeNGPyjJHykNgjOBzg1wRxDdZw6JXudlTBxjQVVPV2066mn8P7rU/s1nZagLyaadVRpzboq4984CggOSQNuVwcnAqtrnjSaTxhHd6JoV1eWMqm2vPsupQQ38DBgqN5LMnG7hmVgQCODmvSrrwnfat8EriS4jSO81B5fstxcxrDcRPgSBozKVEkgQMNi5AGSBkZHK2/iO+1vSo5ZLqymv7phZQ3VoPLhkcn5YUIYgNtBOAQFKnPODXS5J6nPFWWhb8R3/8AwlGhafZ60Li6nlljumECOjZUYCOCNw+cABhgnaOVPTnPDXjGPQtOuNG1iAeH7C/QGyeKaS2iutpRmjKPgOR83KkqcY+U1zfxP+IV18MvhhqnjVbLRU8T6XpwhDu4YEFhlFdl242g4DHJYjk19u/Af9s34beA/AfgzwT4k17w9ZeKfEOiWmo6ZFqSF082dWkCNGVwnBADlsv7EqDpRpe5zW0TMZYhJ8r6nyR8WNb074T6VpGp6rqS2BR0tQZy8MNvMY22FieHVQCcZ54rhfjh+0x8PPh74gtbWw8QaZceMNU0xp9J+1XEKxRSFT5SvLG2E3bgRv4IzhsjFfUE3/BQDw1+0vJ+0P4K+IHhfwn4j8DeCra38lpIV83ZNGQyMzdXinR2VvlYbdoOcGvyh/4KReBfBvhD4y3HgjxHa6l4N8W+GbW0h0yfTbBdQttXt5LaAwpMC6SRTRgCPKl1YqxwM5PbSwvPNKehy16jS0On+Hok/ap+J+o6F8XE1nT9e8JaLdXNpc6JNFalJS0S+XOAske3JAyMLxypzXyl8f8AwXZeGfjrqWk2fjfS9Z0Rp44sxzI0+wBQY9keRvjwU3nbyucDOK+6v2WvBui6d8G49S1nR55oNCsJLLxPrssxs7pLQM0rrNCVZpGiG373IRFHPOPjj9rTVrPXNU1nUPC2geBfC/gSW+k+xz6LdWk97qWC3kmSJG86JnUhiCqKp3DA6V0UIwdRqEdV1MK06qiueWjOW+NFxqmgfC2w0nRzrA0PRZzdO01sqfaBK+fMZ1+8oc7QzBRkjHTFdv8AD39vOXwv8Gb/AEG702C+W7t/J82aPzcvt65Mi4PQ8Zyc4Wr37AN9/wALX1u78H6rcNqreJtPazk0+8UNFfWyNmRIHI/dzxHEibiVbkHBVa+r/hT/AME3vDPwZ1Oa80Lw3BqGt6npsyWz+K0ElpYyMcCKeFhgBiNok55IOVGclaVNXjPcKSmrSp6nX/8ABF/xxBrXwX1jV73Za6u5t4RLcXisJIWJCbVOAAZMoMsSzAjgjbX6FaKjXOnRxNZiVZRyxOATnpz0PGcV/Pr8M/DPxx+H3xIvdT0Xw5rVwnhbXI7/AFDT7ezJso545BKoESkB1yNwROMcjk5r7p+GP/Be6OySLTfGHw/1PTtdiVY3FrdCMbumfKuFVlHGcbnIz1NbQgktDjqpy1b1PuX9qDwVcz6RaeIvC98vhvx74UJvvDusvHuexmABZHA+/BIpKvGeGBHGQDXy7qHw6tviz8c73xh4qnv/ABN8S2miivNUuQ8VpPJEgCSxooVNpUkKyqxUBcjJJqPwd+3rq/xq8SWc7aDeW/hqXfJH50VxLDehB8yGYxorkjJCRggnkv8AIFb0nTJtN0q6t9QjkltoYGTyrhYzOYwOArZAyEAGeCeAOea8+rKPPeJ3Yai0rzM7Qtd0651G6tIjqVrqFq2+dJrR4i2G4ClwMbtoIKdR1xnJ6bwh4atNQhL6nP5imQPDLIz25jVlBCMAMswxyD9cnFZepatFqUMj3zrMLhMeaDLHsKtkqXI5DZBzleo4OeOk8NeI4tP0e8gvoLK5syVZbWeJSYtobaVOQykbx064rB7HXboZ2tLdaWLS1a+VVf5I5vLBQoWDFiUySMAAZHXuKg8QaHoLWEE9ob0ajBkLPCzBZ1RmO3acrznBHXIqK+ubhNSljlJUxOQqSZVmLHHBJB5BBy2Ac84ptj4WB8X3tlZy3l/IYDcqZ7Z1kVVGWGDnAVTjGRnGarohuKWxnrqNnH4gs5haSPgEXErOrLIigFVK54O45DLhgQa1Nd1p9SvJIrW4jaeH986PE8aqzDeCjKVDHOehPOQQelZk90LlI7OSGZGtJi8jQq6ON6jYxHA+7ngEgHFOsL5ZLa5tIBJFOCFiW5HmCVQFOcqeB168+mecIRnzWkfjTSJY9Ye3l0+Ut81rwbh1bhlI3LkEcDJBORt4ryb9u7wk3xq/Yx159JvtP1aW2i+2o0ZDySCAhyudoG8KGXC+nOa9m0bw1e6ksem3sunR6VC0ck0Z2oFO8OSAxbhzxu+VhyeelXNb0G1uNFupIbS01W2WJpJLSCMmN43ypG4KqyHO4BTzyKqE3CSkugOPMrM/A8xvHdBiDGFIb6df5V9l/HppP20f2F9A8eJNcXHi/wADTGx1O1jCymeBVHmT5UbgcBH5OCN5xxmvCf2w/grD8B/2iPEegWqzpp9vcGayEsZSRYJBvjUg8/KDtz32k969i/4JVfEqxfxx4g+HmtNH/ZXjOwYQI5VV+0IrAruIJG+JnHH92vdrawVZK7R5NH+I6b2Z8+fs/ftPePf2TfHUniT4deKdW8Ja3LbSWb3VhMY3eFyCyMDkMCQDgg8qD1Fb3g39tv4iaX8bND8ca54v8UeKNT0a9W5Y6tq010ZVzhly7EAMpZemOnTFYP7SnwUv/wBnv4z634W1FCTp85NvKV2i4t3w0Ugx/eQgkdjkdq4F5SHAKAEj0rT2UKiTa3JbcJXXQ/Sv9sX9mDTP20fDunfFT4byC01/UdPhlFnIwePU48Y8ssOFlQ5X04wcda+SvBPw2u/gr4guLnxbo+paBr1uq/Z7C8jMNxZ71BEpjcBlJB43Ac8jgAns/wBhb9u+2+BXgjU/Cet6fcXSQyyajodzC5D2d0VJwcEbVzuIbnBJ4GVNeY+JPGWqfFTx7d6vrmq3upajfSm5uLq4n82Xc3IyzZLHnufyrhoUpU5OF9mdleUZrmPYrP4+6p4UiEUcq3d6sYG4uSiZ6jryoHbua898QfFOfUdXmuL28llupzvkZiCSfx9BgD2ArnpElhijtQWe6un2pGv32weGLc4XmvpD4F/8Emf+Fs/Diz8QeKfiHZeENQ1EtJFp8tjJcSLB/A7FXG0tydpGcYPfA76jUEnLr5HCpdj4o+Jl/bvrM1hYyNJYWbtFBLtw0qBjhzjjLEZOKxfDcYOvWsb7mUyDIAyT/jWnqix30wcNvVuMYweKrWMUVhqMUimVJlcFSWGc+wrvZJ9c/sVeNo/B3xritYWkgj1u3lsbfy4mcmcAPb4CgnJmSMZA4yeQM1+tX7Pf7c/jX4nfCFPDngH4eeMPHniKzhMLXMFwltpmmxk4RJpmYKpA4C7lPpnmvxo/YmvLi+/a3+H1tIYYoW1i1jZyBwfMDMPbtX7B/wDBA3xfJ4F8a+OtL1B3gs3ETu3zFN4cBcAdG+c/Tmsa9ROWnYqKF8Xftg/tjfBTRLHQ5fhf4X1W2USSeV9sRruUnnYhBJZh2AJJ9DXwL/wU9/aQ0L9pn4Hva674al8JfEXwfeNeSW94HWYq7jz49zKrDiTftZQTgkZxmv3p/aHs7q/vzBZ+S07RqLe73YWJvlHU8kYycj0Oa/AT/g4I8D3Phv446DrbrNFcarb3GmX8pBH2iSJgysc8/dlI+nHtTor3efuRPdI9F/YX/wCDfvxx+198GvCfjc+PfDfhjw34ksYdUtmjin1O+2lmBDDCRo2QQRvOMHvWv/wWL/4IER/sc/sraf498Bax4o8ealZahjxCrWiLHa2RtndrlY4wSqI6fMSxwJBXdf8ABKj/AILCQfsm/sVfC/wo2i6l4jNg+oW2robjy/s9uLpmgaAsNpOJWBUnH7sV+jH7Pfx18BftwJ4h8P3HiNZ7bWdKmsJNJ1FVtJ2inRlZBH91yFfG5d2a461So23fY3ilax/J3HCyMBx8vB7Y/wAmv1q/4Ny/+Ck2s+D9Zb9n3VDYPpOpm61XwzczKDLHqJCE2pZjgxuiykDG7d3Oa+WP+CnXwZ0j9myXTvBeiaLp9i9nqd3BeSJabJt9uyIoLkknILk56kD1rwX9lT4mR/Bf9pfwD4rkmnt4fD2vWd/NJAwWRY45lZyD/ug8d+nerpVVUpc9jJqzsf11fD34rXtxZizns5LfUYjt2ZCp065z056fSvyD/wCCr/8AwSe8P/s2eLNf+PnhY3jS6v4gmvtUsxtWHS0nAYvEB0jMu/czdPPFfpJ8IvFMXie307UEvFuDdwpKr9VdCoKsD3ypHNeGf8F8Phbq/wC0N/wTZ8V2fha9vor7wk8fiK6trSQqNTtrcP50EgH31COZNp6tCvoKKEo05czQqkOZWvY8N/YP/wCCjGrfDm3+D2naX4Sl8SeH/iRrc/h6TWYrnammtBbrMSAAQx2NuO4gbUbGccfRH/BXL9naX4j/AAx0X45+BWmsfiD8JPKv57u3OZLqyjJcnIOS0DASZP8AB5g5FfkP/wAEUv22W+EPj6DwZrt60nhuS7OoQQuPMWCUoY2lQclXCsRlSCUZgc1++Pwf8UWPxN+GWq2CJFcWGoW0qPE2CJUdGUqwPByvH4n1ru9ryyVTp1MJQtHlPh79rH42SfFXwF8D/wBrPwrDBB4k0+4j0jxLHF92K/tyWXcB0DjzV56o0Y9K/Vrwj8TdK+PHwu0/X9FuYbnTtdsY7yJvMUyRJLGH2sPUcgj1B98fih+zHbSeAPG37QX7Mevx3E2maoLjVNBJXLxXVmTPHKgPGXgCO3T5UPeu1/Ya/bq139nvwZ9ugml1PSPA7LLrumE5Mvh+abL3UXcS2U8hcjHzQzyZ+6KxxmG9nra63+T2NMPUU48qep9k/tA/DXV/hR4x1fVriwa98KarIHWWCASy28pQq6SLwSkgGQTnDbh3FfLvxj8QQX2hrPp80baZLausUroFeM7sIfKxk8DHJGQBgHNfpxY3Oj/GT4W2t5YtBq2ha7ZCWMSZMdzC6g89wQO/UEetfn5+1/8ABe8+EM99pP2RXsJXa4tbllWV3TOfL2dNy5xgcEgHgdPlsRhHCanF6M9zC4tTi4T3R8XazqE2raxHJbSoWhm3SxcKrYAOFBzhdygfMvQ4681758MZ59V8KxGffFdBVZmji2KMMpHPTHUY4zmvnHXrD/hF7q8mvrmWRnVZEwyokTFGfyy23ALErg7uo6Yr6J/Zz8QPrfhe2kuGtodsQjvbZXjuTCSd67yp+6VIIDZOMY5zUV1aKsdNNK56fHti01vMknV0RXcGLYWQB8jLD5WAOOo4Ax0rzvXNWs7TxFDbLDqEVxeQq522pcjO3McrDcqNgAhchjknFddqGrW2tJc2VoU+3GORVlMhKQFEyEJBAHVcsOxJ6mqet6LZR21k4lvJLxvmcqxh8w5cBmAbDIFdcBs5JJ45rz4r3jWfwmDpFtb6zqAha4ghiNzK0kdyBCUkGGIXeQQBntUN/wCHwl6S0ztmJxDA0YVLghyS0fAZmICjOcVQv/BmnTX0GnX6QxSzXn25opmKSghBu+6Qykg4LAHgYwaTVNRubIz2MWkLd6U1scSSXSYJYr8oX72QF4OAD1yOa6paoxhKxL4G1K10Pxeup39rPrQeaGO8MLrDcRRpIr7MFiG2t2PqcDPNdXYeINP/AGldB8Rpo+lQeD9Ris7o6XFNqkE72bAOEmE8hxK7bVVgnAIxyBXL+Gphp5vxG1jpDXKsswVWciPcHVlfGUY7SMbSBngnrXi/xs/ayuvgz+0RpWgW+l6bp32/ThfRX0kUchKuWUyRu2SuQhYtxknPvWlGhGzjBasnE1k5XbtbYi/bj/ae+Mf7Of7OGkW/xB8aeHPEur6j4hXSLa906/tlng05Ldm/c2sRV0UuELu65DLt9c99+xJ8afB/xH+Gg1G48fvbXyy7fs32BvOgUoQjwlWUOyuCWLvuAI4YEiviH/gplrt3+1T4a0XxtNqD32r6JE1i08mI/Nsw7DaikAv5UuemRhjyQtfM/wAKPid4i+A3iqwufteo6TGxkMUisyZYIVyOeoBxiu2eFlKleL19Dgo14KolNto/SH/gqD4V8Q+LPgLfy6Tq2opomkXB1TUdOhkOy+jR22yyIo++nDAnChS5NfIf7RH7Semfte6FoWuT6lqugeNNE0q10m6sYdLaeHUPsyCOK5ikRgUfywu8Nn5lBBwSoTx7+1ZqXwyu0vfCvjWK61LVrRY7gw6eBCiMMNDLnPmkgAGQ/Mcn3z4p4Q8W6roNlewxPDpdprMZtru/ihzdRQkZeONuqhgMHbywyCcEg9eV05xjyzRni6kW/wB29z6i8B/tLWmkeAL7VtR1TStVvfEEKWOq3V9I9xd6o8SgIPJjkXcyskbguGLEZJ658m0f9rbWfiv8cr+8XUtI8L3evvuk17V0+0Xmh2yw7XgtpZXbylxkKqgOM43DGK5n4Rfsk+Mf2mIdWbwH4bl1C00e5jXzftcUH2YFXKkmRh94JnIznGByRXtulf8ABFr4o61YWOpajfeG9Mtr2c219JJcmQwS5BVQFXE7EZyUJAI5IzyRpQpc3NLVhUqupFKKOe+P3j/wtD8IvDSfDfU/EWrXcF0lrq8N15k9rqFsyOFSQEY34UKVGDg4GSMn139ln/gkPo+s6Zf6948tHuLS8RZ7LSrG/INhGUDHzpVADY3AAbv4T9K+mf2WP2T9M/ZW+FcWnwJqmuwX0o1KZmulZricKFxj5QinKBS2MFvqa9e8B6X/AGzaabcRlzdF0Rre7VFkglAIZJdhYMwKjJB2n5jzXLUxDUbQ+82pwTep5hok/hr4DeEPDGiGU2ljoW210y6ZB5kTkDaCyp1bCZYAbgcnmu/1u1fxXdLJNcl3vQwWNJQyR7DudgegHyliTjlsZ5qXTrXSFsJNAu557DUUAe0ZNsUEmwgsjblDjjYVZWYckYBqvo2kS2+kxW19MZ7qyuJYhIkyxx3MRYhH7fPh8ZGM/jXHd35jolB293Qcng63vbyxuHSC2u518xYJUCy24AbjcvVSeAep7gYqjc/DjT01oyahi3CrGskUT+U/ABULk7ScHIIwcnnPFa2qap/wkYMlrDqFxrUkixpMCJFcEEKWJDHcRjAPUDj1rn59euby0uo75r2wltDtVbhfMj2E4YgbsHjkDIPfHAobk9LjUV2HXLRS6jDeWsdzDbQKkLLOjErIFAyCMsyuQGHyjFdn8Qtabxosup3liLDU3tkMEFvGLYh4lVfNCDnDA4wMA9xXFfDLxPpvibwxfazpc+ka9pIuGs5ZQTmB0O0AFlA2hwQeegNd7b+G734k2lob6e/a5igEcF3FeDzIYFcMsQVsZVcFep2ggdKJSuVqcB4Kvjoum2+n2dmDDcXMhEjRtGkDO+4gFv7zMAFGByepHOw2si01Uor6zbapp8/396+XeJtI2E7hlcH0O78MGlY+FItU8EPK93NqNpfmRbW7juUWe3ljZ9hYhdjgAFSNqnK43HvptYXei6dpk+r/AGLUbq7WSG5vbWRHgb7m3YXBeNtq5AzkEkAnOS1FMm73RP4j1vT9ashBc6XdWl5dFFMdwVCykqzbNjcqylRwRyDxnpWWniO80/XYJ9I0yeznaQIJHQwvJGw+ZvMHVzyMcKQFyoIzWVcXVxDrKq1+5sHkEcsV3bo2zBctsdcA8kDuBtPeut1G9V9HQvbXEM4AXzCgdcAFjt9uCN2M46g1MpJaGkVzD/Ft/wCVrsiwhr6IyoHYbG+zOvLqylgwzkDgnOOlUtK8PO+sP9nazgnvWPntINjIDwXBHI29ehrktP1LTNL+IUQtdf0zUG16Nr0Q3cjR3KIu0HynYgCLB+66gLtbHoOyf4qeF/hXBqOoeI9a0TR9PSKSHJuRKcspwvyMdvQgg88Ej2rmg0rbk8k7tvYgXTYXaUXURvblmGLmIbEcYUgIxI7gj16+tXZNSfQ7W407TLRIoZGLJFk70ywY5VV5cHOOm4Hk5rw2X9vz4b6dGxvdZFzNDvVjaQsybQT0V8AnAJyOflNed+L/APgqZ4N8KoxXTPEOo6pKjKsjzxbQ4LqjAHeRt2HgDBIyVORVqi3pa5CrKOqOR/4LE/CGPxLoWjfEC3spItRtAlhqW7czvEx3RyHPQK8hQDtvQV8K/D/xje/DX4g6LrunLGl3pF3HcjKkhirZ289iMj8a+tfFn/BRqTxv4Vm0TVdItdbttQszZ3UdxE3kXKgybPlTBV9yxncpH3gcAqMcRpvxHm16yRvBvwb0QTQBUins9MN9KMy/KW3rJk7cgE4Jbnd2r1KFeUKLptHDOCc+dOx6l/wVV+HOnfGj4ReEfjJ4Yi86y+ywWN4/nCUvBIN0MzEDChXLIR2LAV8MWHgrWddEcdhpOo3zSMqKLe2eUkkgY+UHuce5wO9fXCeDf2mPil4Rk0P/AIRXxBBorr5b2syJY2oLLk/uyY14ZQ4+U8iuT+NHwJ+JPwR0m2PjfxjpXhBZy89pYDUJZnlbcspCJArj74X5jhckAsKijiJRjyQ1ZU6MZSu9DyfQf2VviFbqmp3Hhq4060jZELahNHZNl2KAbZWVuWDDp1U+ldBpHwwW1SA3Gq6HbNdeXu33qyeWJCwTO3/aRhntjnrXmeoeNb15Sktxdzq5wS0pUNhzICMdAHJPrkn1rLufEcjuzrbxAN8qhnZieeetEoYqbvdIE8LFWd2/I+gvhB4j8GfDLxxba/q+uRavIvkMkUNmxW28wMd5DkA+UVG5SMZI6iuh8Y/8FC5pdQhms7W9vGuIRJctO20pNkhlXbwU4BB96+T5dcvJ2cqyREDg7RXv3wx/ag+E2n+BtOs/F/wyj1HWrKPyXurJ0iS5UHIdgSDvJJznJ6c4wBjWwlZ61Jykvu/I6aeNowVowX3s+drbUWRAj5+Xjd3Nbej3i3ssUAkjQscA9zWt+0H8D9Y/Zx+N3irwJrqxjVvCupzabctGcpIUYgOuecMMEZ7Guc8NWQk1qB3fCxnefcCvdp80jx0z6T/YT8PzN+1T4Ls7WFXkEtwxC5wxWCR+Tzk4U1+tP/BOKx/4RL9obxlafboI5J9CguFU/KVPmbNw9SFPCgYr8lP2KNTeT9qDwZOrsrvqDxZbAU74JEI5453Yr9D/APgml8SNV8Sftv8Ah60v5oIRqgbSVARFWRSq4jbJwxXbu28cx9fXKvL30y4n6xftHXuuab+zHrsfhS+j034jX+lTWuhX1zY/a0iv2i/czSx7WBUMq5JUgcHBAwfwH/4KtS/FDxj+xn4TvvjTDeQfE/QPEs9hqJuLeKB5YSsgEqrEBG6MDHh1Xniv6L/2efDdozSRPbXN1JYwtsvrm7ExWVnfdGq5yAoAAJXAU4BNflv/AMHGn7ME3xS8G3Oo6HYT32vwTR2hiQgvMwkLqVBxuJZyB3II9AK5KWJk5tMqtTSXMfmJ+yT4ltvGGhxWEXh3W4U8LW8MN5dWtjLd2tuW3lXkaNSYyWDnLZBOfSvpPXJbq+ggeymhFjYxbUZSNzSNj5sgZHpg85PSvp//AINa/wBkj40fsr/FL4h33j34e634f8KeOtFs3trzU1EQu5Y53KEIfnbKSuRuUdD64r9h/iX8DfBXj7SntNa8EeHdciuvldLjT4XyDxnLL268HIrOpWak1HVmkU7I/l+/bC+Gl78dvCl9DYlZLzQ1Se2iB3SXkxXMgA6k7Ov+1KvpXwbcabPp15LBcxtbyxMY5EcYZD0II9RX7+/8FGv2ItA/ZV/aBltNFs7mLwx4ptJb6ys7XiXTmclCis7NvCuEPzN0wOgFfj3+398LtW+Hnxlt5tbh0+3uNZsEuF+yTRN5u1njEsiJ9xm2nIPPQ9K3wVdS91aIirCy5j9XP+CB37R11+0h+y3L4P1C9dNX+HjJZSTu+ZXtnLfZsZ64UFP+AZPWv0A+HXgu107xC+n6rcT6taalC9ttmIMbBgQ8ZXuSM/UGv55f+CMv7YUf7Iv7Z2jTak4i8M+KwdG1Xc21UEmfKlOePkkxn0Vnr+g6w8Sx+LLjw3qWkRkw2urxsZC3zFWIjZSB6hzXbJJI5m23dn86H/BRv9lnU/8AgnF+354h0KzSWDSbe/8A7X8NzkfLPp0znyhnvtG6I+6nvX6kf8E//wDgpB4S8Dfs1w+KPF3iS30PSLOSCD7RKzMV8zOF2qCzZww46bW9K9E/4OSf2Bf+GlP2YW8e6RaF/F/wrie/RY0Be/012X7THuAyTFgTAdtjDq1fkL/wT9+K3hq58L+Nfhd4402bUvD3jGyjjt5YZQJ9KnS5jkW4iyCPlK8jA3K8nPIp0Zpe7bUVR3jzH6J/8Fq/C+r+APH3gL46+B7+4tJNashpz6hZyfMJUXMUgboRJAxXpyIzmvnL9mPx9rvgiz0bxhHpo1Cyt55NKvUlUtbajE0OJ7OT+8JYWZSnUhjjBxX6q/GH4N6L+17+wHqfgXRrSCe6stLjvNDYYYx3FsFaONcjI3Rgx5HaQ14F/wAEuPBHhz9r39iPx38A7iGxsfFmg3L+ItBujEElaRhg7j1IDjY3+zN/s131pc2G5mttH6HLQk41tHbqj6G/4I4/EG4i0nX/AIfxTT3vhjR449e8GXUoLy3Gi3LOptZH/wCfm0mQwSA8kgP/AB16v/wUO8Bv4z+Dcxh0y6vZ7GQ3MYgwJUZVzyD1GBjBBGcV8bf8Ehf2mdQ/Zc/aq1n4IeLoprK18VXFwLRbj5f7N1WAEPDjoBKiduCyKf4q/SP46aPdeI/Bt4mm3C2t3JEfLkwGUEgdR3BOAfY18ziotXjf0PWpu87s/BX4u+D9P1vXI7e/sTHbQz7/ACi7oTIvG4f3VCkjbkYOa9p/Z5Nr4O8K26aMsVjJL5dy8WnQDfhDwSFGXGRuO9ix6dK4v9pjw0vwr+L+u+EZpHUCd9sYdS7xOzSR+oOFbbkseF9a6j9li7hitLkta3UTxny3uJ3eQBRuw4JJbP056dRXk1eaUEux69KSvc9vhu7aR3ujDayi4BNwNrF0YoD83XBUknGDwAAc8Vl63Bbecv2SSA6wIZZLPDucyYCnAxwN2N3XPHWrUd3PriXLw2i3glthZnqdkgwBIpJzvzyOT24rM0uG60DTr+DUfNMlmwt8yRR5DDG3Yu3jLcfL3B4rlhvc3nJr3UZWp6BHZzaTezwCbVh5gVgIxPE7hQ2CMcsASQCOh681hw6pb21tewJp+o3sNmkpWzQbpI8FiYm2Y5JK45Jzx05rU8f+NNQuLLT7O6t7dbLTIgIrmzxHKVaSVld1zuJO7GcEHbztGBWN4f1xtE1qWC6S1/tm8t3vLeONgZZYAdjsUZgA2R3OSMkdK3jszk59dS18GPjf4Y1HwlBZpciPxFcalcW8WnXaPPd2ssZdN4LcAFRvwwxz61+av7ZPwL8bab+1P4+8QXerLf2WnQPrkWp3TbfNtdzRrEiYJLKQU2jpsPIBzX6QeHbJX1a912Tw7pVnrF/cyeY0PmNF86hJGjR12xFkQglRgknJzzXwh/wUB/az0yw/aWt/CphvX8MeHoLnSdch+UvOs4j3R5A+byzGG9mLCu3L4ylUskY423J6Hg3x08b3mp6B4Q8caBPdppokMZQszizukVVwSSQAQpGBjIXnOc1s+FvBkHxpnsbIaTfx6drSx3AQ7lNuOQXSQD7quH2seowDXjelXZXU9S0HTtSuLjw/dzFwkkZCygHKtsPKvgYJ69a+k/2dv2DviB+17a6XrfhK8TStBhv10i6kjnnU2AjUOCImJZhhvlCkjIO4qOT6kpKnu9u5xRhKWp6b4f8A+CPV3r/g3RfEQ8V6HZ2V7HIbe3jgkMty6uV+UgEbiSoIAwoZWOQa+uvgh/wTX+Gnwy+A2mWet6XpPiT4gNfNcwakIXltw7wSCGGVXO1Qj4DR7SGZxySFI7eX4G6T8OxZaVfavfa5r2nCaMTWtvFNdWc3lnBcgbRDIybSyEMrFARgYrHstY1DQdYjSNNVjhtGE0OWKlGIbc3zAAqx7Y5CkjpXkyx1aSavp6WOz2FNNSaO1+FvwlvPCvh2+urPR7PQb6K8SO/juodsU7qxBuwylccABEQqp3KcA5zf1awt7fwUJtX1Cw3W9rdPHPDblzaM5PlxxKzBhGiryn3gGwdwIIo+MtbufEOjeHtMmTT7SW5tZHe8edmNxnIPmEllbYxKjB42D03Gn4o1DSNL8LHTLS4vmae4jMckDRzYMQj4Y5DthWXAA5BGMjrxybctTrUI20RR+If7Q1ppuhaXYX2mrcS6neJp76pZQvdS3M80bbWkA+4qxqOAcgrjk9I9XmvdN0+S4RE8uMKJLdFDecAqncDjcCSGViOQVOfWuXtvGWnLpl1qsqX1jF5XnzRXkR3RKkeXBiKk8KnIBOcNxnmvErP/AIKRaX4q1a7sPAvgvXfEwmnlk8mztXkhLHkldq5AB5AzyH5FU03stjCm1fU+krTU9PlM9zdB9kayxvE0xRBlFCjJTjqCCBycCnMCdNuLaaF5LWW3a3ySQHZlI4JZG3cnDKeMDHfPy9cftRfGXXlEWnfDFLSSWRBEl0EUKeVGfMcKpyNvQZ21n6rqn7S/i+xkhl8O6ToaW+ESA3UUUaKxI3jazZyQQCPXNbShNxVi3NJ2PqXQJorS4VrVUbfEFO94pJIyuFYPuJOBsBAbnG3GeDUmk6xFJqd9HcyXM91akCLzWZkaEquGzkt0IGcDkY96+TE+CH7SmpvDIPF+haSt3bu6Ol7IGlAA+UtHHkkhQAG479Kn8JfsvfGG6u7O11H4mW9jHeXK295JDG00tqrHLSAyMu5RxypGayqOoo3ik2OnGEpe+2fUv9n+G9Fv7mRNUtvtAtPNMZnS2trvIDFAGBBZQwPJQk7uCay7P9pzw58Pr+W+1PWbPTLCKEs4mud008gbBEexT8hXGMkcjGSOa8v8T/8ABMe0ufFlrpU/x98Vahb3dkLiWW6s30yNZdjSmIB9xCkKoVuASwGc1zHhr9gX4X6TpJu9efXPFE+yRVmudYbb8n3TtQDHBxtLHpWMJVmrSsvxNKror4bv8Cfxn/wUq+GXwkv3fwreeJJpZtQmvjAlyn2bEjM0sWH3YRnYttI4YqRjaK8/1D/gprrXxAWS18KeBtS1VxCWzDDNcM2ARltgAGB8x4PavbdD/Y48F+D9AuPEOmfD/SX060Ee6R7VZ5Id77V3efvxnj5sDG4HIyM+xaDDZ+G9s2lLFpa3ZWIiJXeNW2gYTGBHuCsDjK9eea2lTvb3mZ0qnLeXKj4ttvij+0Z45m8vSfAd9pz3I8wSXoEAIICBwrlQApBOQpySATU3/Cov2mtd1C2hu9f0PS2mVroRTXxd4grcfIqEkZAHy5+7zwTX2gXvP7Qt7i41C1vLeJ3ijjtjh4WKYbcRhgpcqMDGc96tS6Ne2pYXMMjx2XRopFMhTaCcjP3lJIJ7jaRWaw1FatX9TrWOqtKzsvJHxmn7BHxi8W2cUupfEvTbaNdqNHbwzO6YCdCQMnbCO3UMMHdVvX/+CVWi6Fr1vpnjP4wTXl7fWa3VlFEkcLXAZtoCB3Ytk5GQOuR0INfV+s+DdW8U+IYk0adbGCGbzCpZ/JES55V+Su4Ft2A2QTkcCr3xo+MulWmhQ6qdFOqadEArXU1pHM0Mcalnyj4yQ0bDGASSBjJBrWnShF+4jKpWqSi+d6HzX4a/4JJ/C+SxCRXev65c3Y8yE3F75HmY5JIVVIP3sg8/NXR6H+xB8KfAkFo934MsBcwMzp9rluLgzKpABbzG2kAknAGQDnOOa2PAv7XV74l1aSSfTrbT7fUD9shke5VJY0ZTtDg4GXJyCPlyTkkHI9F07xRbaf4glurNbbVEu5FuZY7hkdZYiCjGNRkBsheBxlue5rVOfXQ54RiZmk/BLwl4L1pZLDS9GghuLcTRiLS4EityVJ2nC78kDK8kZU0v2K28D2l7eS3N5BZ3bvO4nysUb9clQQFTO7Hpg8dq1vEV5beNTB4et5otB1C3uY7902MLu5jDkoqt91cNlcjgBiDSWNpJYW0kswtpYy4VlaNpo7hcgfc5xjkHcPXtWN5LrciW+iOX+IfxPn+G/hDVtVvNMu7m40vT5JjbrMfNZcgt5YXcGIXONwPPHGcH8d/ih8QtZ+K/jC61vXNRvNR1G7lZpJLqUyPtzwmTyoAwABgcdulfuVM2lT6jY3lxBbavA6o1xGyfu1UnOMRr1KkAr1+hNfCX7V//AAS703Xv2hceBrm10TQtbYu1tsluIdOcKpaNGC9Dk4DEfMCAxBXHp4DFU4tqasc2IjOSVj4BeIt5QjHnF/4QhyPzrT8dfCfX/h/9jk1jSb3T4dRhE9tJLGRHKjDIKt905Hof1r9hf2dP+CbPgz9mTT9KvNR8Oyapq80G2DVr2BS0rOwG+NGYBcklVZTjAJzmt/4nfCex8U6l/YusaRb6npOqWwiit7uKO8sXOAUcqAGSUpzncDjkE7cGnmqcuWKuiVgmldux+Gk9uyIVIwM5B71Sktm3npX3t/wUU/4JWz/AqObxN4AstRuvDCIJLy1kJlltMgkSJxuaPHBHLKRzlSCPhuSyYMNqqxwM7gcg/pXoUqkZx5kzmcGnyn2v/wAHB/wnn+G//BUn4gTSIVtvE6Wet2x5/eLJbJG2PUCSKQcd818qfBjwE3j3xc+nROI7o20ssZxu3OqkhcDrkfriv07+PnwYsv2kpPB+ofErUtZ8feKPCWmjTV1VmWOTVow4dUuE7su9gMnkYychgfnj9tfw5bfAz4rfC+8sNOtNOsYpzFsSKOF1XKK0Unl4zhWByT61nHGw5uSOo40JRV5bnl37NnhmTwx8S/DU80Zt2h1e3cZbksJlyG9OMjj1r9Cv2VP2fo/Gn7TwtbmQ+X4d1CTVkWLdG6TEFAQ6sCFCsT15KgYr4a+Jfht/BnxnWBZioj1C3uip+QKztG20D05PNfqv+yBrK6f+0HFpskEcNxeWUhF0IwVkBBwGPqrIetUm1OKl1uVGJ95fB7X5PgzpZW302/lttSdIJI9xkugGchCjfxN857c+vevBv+ClfiXTfFNpq5XUbW1v/Dsa6kLczIlyjQjesjoTv2HH8Q9ueK+ovg5d6fdXltJI4u0tHXywVzKjDaQwA7k+nbivzu/4KLf8Ew3sf+CleufGDQtd8yy1jQRPrOk6kWdldo3tlFs/9z9wu5G4G/qQwxyJJ1GpO1jaqvdufVHwN/4LVfs9ftRfE7wL8OvBPi9r/wAc66Psy2g0yeJEeO3aR4/NZBF1jIBUkHjFfdOlFhaoZGJYrjJNfxzfsXeM5/2cf+CmngHUneWyPh7xzaLMQSrJGboRyA/8AY9uhNf17eAvFw8SahqUCSRldOnNuzK2dxCg9yTjnH1U1lWpqE1NdUVBuUD4o/4Lp6DHJpXw41uNQZLW/uLOUsv7qRHEbBHPUD5HwRzkmvxm/wCClX7P/wDwnPwVu/GS3+lQ33hG45t/LaOS7hlcqRCpBJCttc5PQtX7xf8ABYbQbjX/ANjbxLNY28N1qfhxoNWigkkEfmKsmw9QePnJPHb1r8V9H0XXfjj4W13Sde+xz/2qslqbe1eRI4w8bYVS4GRk8cdQOa5sNKUZufmVKF4KJ+XcM8trcxSowVonDAgAcgZ71/SX/wAExP2m7L44/sveD/ElvKDcana/YtUiLAi3vov4xjopCkge1fzieMvCN34P8Q6jpl2RFdabcyW0qEYO9WIPFfoP/wAEH/2vT4C8Qa38PdQu2trPUEN/aHk72VkLqB2IOGHPIZ/bH0Fa0oJnBFpaH9C1zpFv4/0W1muBFOskWNpw6tldrqUPDBh2PHOeoFfjZ/wVQ/4Ix+Dv2CfhnpXxK+F9pq7QRaw8Wtpd3TTNZxTOXh2dAsSYEPTJ3KSTk1+oH7Lnx1XxJpj20spee3b5AxALKehFee/8Fs/gH41/ah/4J0+OdL8D6jf2Wr6dbjVWsrbltYhtwZJbRvXeu5lA6uir/Ec40KqjNTl0CcVZxPk3/gmv+2aj+GdPsP7RDSWhWJPKfcZFxgMCPTlf+A1xX7X767/wTU/bc8P/ABf8CqV8N+I7v+0LeMDbCS+Dd2bn+64JI74fj7vH5w/8E7f2iNS+H/xIt9Aa8jtf7RnAtjMT5UZYgOG6YUj5uxG3p83H6efsn2vxB/bo/ZU+LHwq+MsVmPFXhbWZrbRb5bVYmtbuNdy4K8FFc7QwwTHIRk5zXqYao3LmaunujhrU9U47o9a/4KU+ANI/aD+E3gf9q74WSCA3SwPq7QEGbTrlSohlcj7rxSDyn7cL25P2P+xD+1vp/wC2/wDs26f4hT7Nb66kJs9asuFa1u0yjrtHRWKhlxwVdfevzH/4I+ftUXXw31Dx5+zt4y8N6r4qs/GcVxa2miQKPMgvUHlyqxbAhiKhi0h4UxKeuAfpb9gz/gmD43/Z41DxXf6j8db7RW1pwo0jwbFbXKxtGSsc00t3C4ZtvDIkalyAMgDFeHjoKnLkvdLb0PUw7c0pHj//AAWC+CF3pPxK0zXbHTrmc6uwtZXg3ZSZPmjVtoJ5VmUf7teZfAP4KeNn8MXVzHp1/pN87q0f2+2mhWQFjk7TnOB/EB0avvzxh8Dv2lPhlHf6yz+DPizbWKFbF7mzj0fWigGRLw5hWYZcZxg+gHB+eov+CmvwusY9WtfiLrmoeGdb0KRYb3RdWhjkmjbbuzGbUGN1yecM2O4XpXJRwsZp3b+43ninDSKKmpXVx4f0cWV/59vEVWOURglZAXVipAKndlf4s4HIrJ1eFNQ8uSSGZ41IieZSyLwRg4AycLxwc5Gema8V+Pv/AAUh+C/xN1phoOp6/aSAb0uUtZVRsNjO089CMcfhXo3wo+JGkfEPw1DPpWrWeswtnzmiOZIfl4VlwCueo4wSSK56+XypR5kro2o472srNan0po/7KHiz4ieAVvLG1060E6GSETYhubhCoGzaEAVCBwCSQeuOtfNfxA+Fd5p3jO+mS0ktdV0kLaXcoCJNAoLFQzPn5VZugPOcivZf2cv2yPEHwbil8M6vqJ8RaFNlNKnnkaO/gYDIhkfpKoUZzwccNk81wnjjVLu+1VtQuJdZv9UvmaO5uprkJGIyxKo3cgL3PI6ZGRXBR5oOzW51zXM7roefWOi6n4J1qS4v9VlvpfJT7LbmJCjDH8WBgsRv+bBXDDjNfnn+2Z+w/wCLvFX7SuoXHhPRNQ1LTvELC885j+5t5SSJEeRjhRk5BPGG9q/RPXdXg1O7SKSOUWsZAuHln+fDOApBAJAHp0wfxqPwro15eaDdmzWaSUWryLLKY1kXZncDn584DBc9TtHfntoV5U5c0VY5qtLmjbsfOH7FP/BOnwd8ILTT/FHiifVLrx9oF5FPDZR24l02cFuXD/xNCF3BSfnJzyMV9Z2F3qmnWUesaXNbWaWl5JHA8U/kyQSEOyvtK5cFWchhnkde1cL4Z8I61Ppix2kkcmoQBbiP7a7xI4RjuUiPPl8cYZQM49CDoJqfiCw+HWoz6VatrGsPaI1tbsqGOKUyYLY+X5fnJyTwADjjNTUqSqS957hTkoo3LHwVdeK7u4vNQ1C106M3kRluowGka6d8KNpJ+UlwTzyN3erfiXQ9Q+Hnjq70rT7q1vtDuovLvpbi6KtKdwcIQScpxuAJwSM+1RfCTXbmKC3tp57W01e4VLaeARSSW09xncRk5RlVicHOQTkHpXW/FW30fwp8Oby88W6hLE5kka2EEPmvG6p91FJXexHTB6DqKwk5c6Vty58rjz32PN/G2l2FrZSyXsmnWaAzOWhYxpt3c4CtscZ7ZGfTiuo8Uadp2n/CfUmutGk1oaWftLwWMYMjR7wrsqqQxKqS4ySSYxXI+L/Buk+JvA+r2Fq+l6gdWaGexSS5RxbxgK7x3MaFmQPz8wAJPrit7QvHE3hAafp5iFwbpnWNrWNpTuRUyRI2FALOOpBG7OODW0oOK1QKrde6YPizQ7TxDoKJpkRexihdlM0WyWUOMBVO7I/hbnBHIr5s/wCCRellvh34ktILmZLuy8SiJbZZNrZeNFODnHDA5zkMVwRivsjxZ8J5fHVrNdGTWtNvILlvJjuLlYEhLHftwmVKAMowPm4PzGviv/gmdZ/8IT8bPiz4OvJLmLUNO1JpDBGm54xHPNEzeu0EoC3bg1th2pU5JGdR8tWLkfWmofD6G48RpqF1pVkurachhaaKDDuylWUkp3BjVuSR1qvpF3d6p4oXT57a5tbm3hfy7nc81uzE4XcFHGQFPIwpwDjOa6e11O5uYbad5LyZZZm/eIoVo3Q7cMpx0xg88g05tLi0jVnu4rp1mG1kuIJjtmQx7gzDB2nceVGSpXHIrl95bs1cE22UNCuzezatb+IorMLI8ttaz2Xm2ss8jDEbLuA2ybuQM4J6Fu1c+FUCyjT9RuXZJFC28yxidgBjDMVwBkAEHOfWrz2EkE1lqtzE8sVlI91GLiBWGYmUllUklT3BXJ4yNuKu+INYGtvFLIxszFEl3JtUyusbH5JCSRkA4GDlhkZzTi9S27FHxzrGsfFG8tr/AMVXNzqE1nb/AGeN7c+TLEgU7QTFsH3cDDZ9etYPhfwXYaj4c0yeFxHdOWnntZrcGMReYVLqM5ORt7g5ySCMGr1xDaPcwta3t9LJHHsja4glV7kbQeOBkryO4G3jqK3fF/gi+sPCmm6mNGu9M0rV3E0F1byNHFNcKpj3qV4V8HlW4YDJH3suS0uQ5XaSMqbX7bRdTZbS/NtBdRyGONJtofYQpBVRu46lfQ5xxWTqniQNpkOrRGwjXSYzJK8lxHJtIjAaRTGwwMEZzgDGecHF/StZXUr/AHahDczCwVBZyTacHWWQyHc25SW3bWUFztIVWyGHzDU0fxJqOiSJrb2dl/adpGsMtqlukwKY2SA5BGNh+8ylfUEZzKk7FSjczNA8QWHi/TjczWlvPJFCJUZRHI9zkjHlMG3MFAZiCucYPTmuhTSNe8M6wsOp2yxTXMG+K6jOI5ICQI90WSNzZCZXOCD2PHnvwyitJfB1nMLCXSLuNriBY70JazRlThCiQsww3C7Vxlc8kYrrvC/hO38faVp5gubwPNIbCcxyrI1u8MjKQq5KZBxyCeCO9DYWfQfrv/CVeFPEMd7aatoMWlsUQWMls8k9wJCqsz/McKSRtxtK4IIIr4y/4KnftS2Hwf8AFOmeFNJ0C0ttfeZdQ1S4kTdCyEEJH5JGFbKq2VJwEU9eK+qtH0S18L+IWSG7lgjvrhzM12HuLY3EYQPH1/dODltgwp547UvxX+B3hT9sc3CajpmjXOmOUgkgtLYFy67GQxylTNGTkj5W2ndg9MVrQnGEuaRnOb5HF9z8p9W/a0n1ieVxZK8bIohlWYGWIg5YALwVPPykEYOeD1+0P+Ca3jub4x+CfEt34rubwaM13nTpipi2YG6RVZQVVclAo7MG70/4w/sT/D/4A+D7rVNL+Dl/4nl026VJ445ZLi4jgZvnYoxO5kUHgDcCM8A8fQHws8B6R4c+F/h++0zw5beFLS/sFeDToIo4mtXdjIGfAGZSCu4MW5HrzW9avzRtBbmcItPU7Lwvprf2arWdq2p2+nRhvOZxLKITwS2Pv4VjyozjgVXl8W3lvYXCm6jk0uZklSZbVFeRypOSzDKsScZOVOOR0rRuYLbTdFs7uXXbKw1C4m+z+bMRBCzg7tjbSM8AjPAqj4b0bU7DS79FuEkCB4nhR1mVo8liinq6A5I5BXBwAK4kjstoR/DeKbx5cwW1haSPCgeaJL5hawFjyVVh/wAtMlRghBwM5BrrPHeqx6jrltbaxaHSdbs3EEwFskToxQHGAdvGFIzxtI7VwsWqTWUNta6lNeNAifZ4Zo59kcErAjbsO887R85DDsSAM1T8S3lz4imhluvttteW8Lo0gkM63hAAVgRxwAQQD7YINWoIwVTuda3iTxpPpOhaLZy6J4j0nwpdzMYZ7trZoo5AOTlShKMgYKOOflK1h+Mb7SvHCzWs62t4ZYnMFoty0TPtdXOxSSNynn92R1DZI4FTT9Uv5JzbW9xDpt5bwtcJ5mQh3Z2knOAp3LlT0746VveCLSz8UxXmoalb2sV6CBdQWqOY5GDAOFTcvO7ORgblOMjODHIovQpy5lyo4fxD8QdJ0XRNH0/Wp9RV2RTaXF1dNJuuCdhh3MXDS5IwrNyDwMc185fHP/gkhovxE+I15rOn3Gp6HHfqsr29nZq8LORneoI+XcCCVHAOfWvprxD4R0PxPrV9pN3bObQQKynyWhtshAxYkMfmBPHoy5ByRlvh34I/EAaeJfBfju3v9Fu9twrXOpSRywu6KxjbynjUlQQCSoOc56Vbqyg7xZCpKas+hzljZwxWt9PaadEs10BJdTuzmXeBtT5gSHGDjB+7nv1r5Z/4Kp6K2qeAvCGttp62MGg3wgu41lkY3TSDcZDuA2kmPoAAN2MV9bXuh3umWVnfXNrbQQX5EduBKwXdCFV1+6RxwDgk8j5scV47/wAFDbBdV/ZU8SweUzhFinWRm+WEpKpGQeWYnuO3NVhW1UjLzInrTaPmL9p/WLLxF8V9Z1K2mjeK3Nrtwd68QxkqD3x3/Gv0G/Z58WzR+NtN1xLnyrW6hW2Ebpv+++EcgY/vKPTv61+XlnqCa14Q0x0ijNzcoQZAuRnAGW9Txj6V93/Ab4oN4fHhe51KV5bqC2tWIRnZShhUhQADn5tucA4IPUc17sm2lfocUVsfrx+zyIPEPhzyrZrgX0ypG0xmICnB2jrxwQcYql8bPGkvjLwHf2mrm3l1PQg9neXSIVDqoUgn6gAnHUirX7LWorN4b0+4jgP2u42T+WQR5m0hd3PIGCOeD1rkPiH8W7G3svG0U8un6SLbUrh9QW9n+yQxQbQiN5jARg5ycEknt0rglFyrNI63GLgrH84n7d9ivw//AG5vGE9qNkY1NL+D5cBiyhs/QkZr+t79jH4pWvx2/Zz8GeM7KwSytfEeiWd9EoC5IkhVznbwDuZq/lI/4KoeGBonx/sr1CJP7Rs8NJ5gkWRkbkhhgMpDoQR2Nf0R/wDBuR8V/wDhav8AwSe+HLM5eXQTdaIxPOBbylVH/fBT8MV6FeDUIXOSDvdo+o/2mvgzZ/GP4Za5YXEStcy6ZdW0LbdxzJC64IPBGcH8K/Dvw1pFuNSnSzvLa9+zuIPJiBPlydMgcseAOuOuK/ezWPEaWepKS7NCGMUm052NjjIr8R/jR4JsfAH7VHjXQ7M+Rb2GtTtAqKwSNHkZ1cNgLu2YGARivFbvdR0OmKaR+cP/AAVZ/Z4ufh58T9P8Wrb20Fp4lQrdJChXybhMDLj+Euh3Y9Q3pXzn8HPilqfwW+I2j+JtJkEV7pM4lGVBWRTw6MCCMFcj8a/WL9rD4K2P7QHwhvPDkZu728u7dp0nkXabK7GSuzqSu4Km70d+2TX5BazpF3oGs3Nhdo0F3YzNFLHt/wBW6tgqfowxXr4CXtKXLM48VBRmpQ2P6C/2O/jY/wARfC/hPxjoV1E0F/ZxfardF2hGcDh+nz88kdweBiv0R8A+Nl1jQ454DHOxTa7Fg68dvev5sP8Agkv+3VqHws+K2jfDPxLqEY8AeL5m0/zJky2kTykeTKjZ4Tzdu5Rx85OOtfsN4H/aJ1r4A+MH0fUoriWONdq/u9sVxgg5H+8vIxkCuhU32Maisz8fv+C5v7Esv7CP7d1/q2gwG08KeO3fxHohhQiG2kaQ/aLZT2EcpyB1EbrmvvL/AIIqfFTxJ8evBJ1N47ye1aQmS+nPyyOoUFA5+8yY55PG3PUV9F/8FXP2f/h9+3L+zholn4guJoLvStSt9T06ezZDcIMjz4ckfKHiBUkfdKI3O2uL+Hd34U/Zg+AbtJNbeF/CmnwLC6aYpjPlLuJjiJ+6pOSW6k/Mxzy29K8YSd7X6GdSXM0j6Q8PfBnw9puq63qPg+LT/D+qeKLwXWua7aWwF1fOD8yBj98kgHjCL1wTwfDf2tf+CrfwU/Yr0C10DwRZy+O/G2g3DzRCwu3S0sbvkFrmfkO20kFVDEdtnb85f+CiP/BazXf2gjJ4C+E5vvCfga2T7NPexs0Wo6mmNuwMp/dQkZ4HzPyWO0ha+W9JkuFsltHlkcnqJG+ROOlTDCwqazQ3W5dEfol+3D/wUL8f/wDBSf4faFrWi67qfhPwtpy/2R4o8M2moNFbw3hZpI7ppBtMkM0ZKgNnDQsvUivgP4qeA47jUZkscW2mROqwsdwkmUA8/wC8c5+mK6f9n/4ix/Br4kMdWle68Lauv9m65FCC+61cjE6oessLgSLnnMRA6nMvxy8G6x4G+IV/oOpzwXE1iVkiuo33xXETIHimiA6pJEyOp9GHvTpwVP3OiB1JSXNbVnnXgrQWtr54bmJXlQ8biR5inoV/Hj617T+zz8Qk+G/xU0hNHifzb6dbO7i8w7HidgMNjOdrYPTIIrzN9Cu/El3GbKC4lnto9q3AXI3Zxt9MenvzXrv7Cf7Pt14q+MkWr3BlvjpZ+0OskmDCQduMkYD7v1yanE4iCoyVr6FUqDc0fbFjYWsTlmiti80KqzKPKdMKwDAHvjBxz71y3ifw3rmos2rWyPqV1ah4LU/aI1i8p1UqoU7AX4kIY5bnGe1dteYtdfid7qNmt2EE0ZZZETOVVWUkZPHYAgkDOeKZaQeKr7x1pkGkrosvhuTb9tmlnmaSGRgARGgXaSWPQ/MOck8V8rCdrSse7Ne7Y5XwZqBumsrqeWfTL6UeS6zFQYF+Zdx8vcwxncMMe3Ga9K0LxMkHwkvJLSaKDWAVWdi217iHIIAwMMuUI2n/AJ6NzWmvgez1S4lWQQrIwaKV1UoFXaCUSRcEJjB5ySeAawvEDwW/h680+O3nnspo5IgVIMayqm/BcHIcdQPr3OKl1eZ7WBUtDBu7+HS7ItpVxDBcXW6a4gjYosK7iSrFsEMB0HTBzXN6VLfa1FfWrBHvldXt0TBjcsqnZyAADGVznP3TzzmqU1nHr+mSNHJeGa3nYF5EDBgqD5xKD97buBB4GMehPQ+DvDc+ieH5rqC1SSxSNXu5YHE0dsrAEPIxyVJAI+UDJGK0toZNWJPh3c6voLarLfNJbalBvhFvCgw5zuUHIwEc4xgZGam+Jr2fxC8EJqev6He6rqujF5ra0gumErQswR1Ijw2z5huxkYIxj5qh8SaL9gsrDULmexaS58yOJIZPMnAznDbegK4ADDORwa0dD8JS69exHRdOki1Jg8LTmJd8UO4ZQMTuOSckAgMR0pKOuo1K3S5i/DHV/DF1aWkWh+FNP0EyW+ZXjt/JRSwzJggBs98Nk8dRUXw7+MGk6tqGoabYoLPxJp1xLb3Gj3CFpmYbh5iHoyMuCMdsd6y/FlpqOn+K7WzkOoRSW77fKimiiNxhTkhJFU5HP8JIyetds11o8mkW9/caNZ3OqwW5S3uWtljkIZfmVnKkq2DyV2jgdDzVyeppCSeyLWt/ELf4aK3F8UWKZlnskuFM1i6BsNKOAIzg87gAO4r441W3T4ff8FKxc6jdLFF8QdGItb233qktzjj7uS28xAE/NnzM5zX074s8QQ2fiiyWC30+51e8MJkaxnAZ32AMAWO4uevQDcMda+WP+Cgtlr3h7UfBvxKktVtp/DOthpXtEYRSJvRkbdjAyyKDjp5g75Fb4eLu13RFa1vQ+rdF8c2F5rUCX9nc2iT24P20WyS29xJja5ymCGJJOwjowrWnwuuRmx1GK1v1+VB5gEVzsBGBnrgkds4PNZFgbT49eAdJ8TaJa6jZJqjC4itLedDGsbx/NIkIBOc4bbuwcnAGMUzxMlh8LdKuLzXdMWzuLOfzZbRY2DTzAKA3lNgK2CxLIQTjjPOcFFxmu6M1Lm9DU+JsE1zrthfxXF/pVzKvkxWpuVe2XLglU+6uc5wCDkKOmOaGkeJLWdbkw32ZSzfaIhCvU9fmAyVIwepHPGKveC9WsvGctqdIi1e7a4J+SaMxhSUbBjGPlIznByMjOMcVlfEu8TwNqsby39xZzalfeXbiDa0kkqqxECDABLKjYyBxgE9Klv3miktLl61eZZ1nE0tmYYTvgjiD+avBIJHylVEYI5DDovGc05PFGp3ljbWmqy3v9mfaXksUklkSOZGBUyKhLABS3BwMkgd6uaVpNguksLcMoljkaC35ZmBG7djPyE4YcY65ORWWZ59c0xo7mwgEFkQAS7JcQJgY39QoJxyDtOFPXitYQTV2JO+xr2sDaEz3TS2ZsJnWZrwDYBIVbCED5W4GAc56/LkVNq2vaz4d8PzXiQpe20dwluYcgvdREksyFWLDr/dYZyO4xn2uh3U3hURSTafNAyvCyNdMFmAGGGGG1HBxkE4P61KdMl+xCHSHbTbR9ux8q0fmKQWVQhAV/lJwp755qZwimmNp7F3R/C2o614ot5dOub6NraF1eCW2DwKGXPEmwMnIXDKwzjB6mqXwa8H6B8OviDr+p6bpM9hrGrz+bNbySbIbqbb+8eMbtisTlXwNuVzjBGewmubvwHBbSaLqx1hLxStw7LvhhkAIMeNgwA7ZAJJwtcR8TrW1utW0/TJ9FGpRziHN5LIEt2nZWkaXJI8so0e3Z3V161k9Xoap2WpDfa5428Saibt9L0XwnJqSvOlvd3rSSTyxPsQy4BCylf7zYYcYwVddXw/qtvrGtNBLf3AnicpN9kiaKSNwS5i+UgkZPc4YcdjVe41SODSls7myZGtWaPJYPJb7SVJUZOVJCYIU43Dsc10klzBH4ZhtLFJtO1vV7na949v9qhBC/KXj4ZM9iMjO4cZo5WEtbWNcmy8GWFxquo3s0JtZjM0c7eVFCV5yzFsKvqWPc9eMcp8fvB/iq+8O3i6JaPJ4mtojJBbwTJC8seQ7Idw8sqY8lXwQPvAr94ddb+HbXxJqaabd3mmXUF7G1tMl7Fi0d8YaNkbIUHpzlDlT3rD8Q3tzZ2VjY6akegy6X+4hltmM6iPZtwy7xvVQ2AD1HHJGaIvUbaW5maBq+tXnwZ36hpN3YLrVu1nd/arfyXMojHmZ2Od3zdwSDtyCcjNfQ7y7k0+6vEj1GAWI8uVXs2mjkuADuKykAkleNw4H3ecV2F3pV5rHhhJYLqJJdJk8sGSNBCrtkvhOPlZVyCpwOMg074WeJ5RoPiHSdM1KTUYr1Z4pDfKsj2squA0Yfj50YHruJ7461rPbQzcuZ8pzzWFx4dk+06npRd41VormOVpIYoGcqMgDAIBB35BHRhgZEcPhyOx+yi1luXup50lup0n2GcnaqAIBsDKoJPzfNkjANS3OmXmm67cjU2OoSRLsSEMy2+5huBfA6Ec8Y6EH0O3qHg+w1vwZp13oLanZ3LQeXcaaqI6xyKcYMjhWdNuefmIGB3xWEpW0Y0lPfcx/EM8A+yanbXs4ubpzFKJ/la3H8O8AkDJJUABsBRyR0PDfih4J57s3LIdOCxSpa226SAsRgoEA8xSoY4KnI9xWIIbm68SJplijXTpbLKba3JDjYXWYI5BjyoIIHGRkVoeJPD+oaX4stLPR7CSeyuWigN2sRmuIpFBZQ/zJvjO4qGQgpkYIGapwXUcIWfNE77xf4ZtNQ0+A4N3BqkfmqodSsjsARGsbNneUVyANpGOnIFecP8RdG8AzPp2pX19p88ZDCKLTzKhGAMgj1YNkEA5zwK2NF0Lxbt1SxvrLTbKKzu1FpLJqL3Au4/KVw7pwY2DsV7kgde9M1XwSl9qErKgaRTtmSSVS0UmMsuXRyw5yCDjDDuDSaE6rOK8Waaq3ASSZ5JLSMQWkwmaQQKx3EBZCcDdkkLjO4E9K5H44/Dq58Z/s5+KRNIWkv9NuIliiTzJGIiYfcGcAvhsgA46HFdTaLBp9rDaskVtAsZDFmCmMABsgqCxPAH1OKkl8fQ2/gLVdNhgmt1lspraTZIvnMxUMXwenRcKMEHAojPks0R0Z+Vnw2nN/otlCC4QS7fRj2x7A5xX2l8OdKuNavPDdrd3Yma70O0eGaR13hVXy1UBeMKEAwRnC9jXw18MLiS30aR2G0i6CKMcKOM59utfYvhHUFvrfwJJYzveSwaHDHLFCCPKP2m4ATJxk7duT7ivopvU4FLQ/Wb/gn34v8YWGn2GieIYWuLDTL2OFbtWCSSwOjtHGy/MXUMWOQV+6uSelXv8Agp5/wTgsv23/AIIa74TGt3Xhq41O9g1SxvpLfdCs8SyeWsqAhmjId1ODxkHnGK4P/glF8TvF+iQeMdQ8U6FfaroF1fQT6DcRQCWWC2WNo3XkjcNxwoHIw+7sa/RnxbpcereFF1C2hEqvbq6LswT3A9jzXBVcvbc0eh0Ql7rufzDftkfsYeMta0X4d+A9AtG8aeN/DCHSLmPR4i6XsjybV8gMFIUKsY5A5LHjFftF/wAG3X7Jnxc/Y4/Y01/wj8U/D1x4SkufEsms6TbSXUE8pgmtoEYMI3bZh4vutg5J4rxD9t/4SWv7OX7Q3gjx/puo2Gj3B1iG5v5Lp1WK3LPhyw4GwBhklht25PXFfen7OX/BRr4L/tF/EhPBXhn4m+GvFPiuGxa+msNKu/tCxrHtEpDoChwXU4DdD0wDXTiqsuSLp6o58P8AC09z2wtbWmuvpzLKZZJBKZJOkvrz9McV+VP/AAVN+G9p4B/aTuvsWlS2tzfWIvxLGfMhu2MjKQyDptUDpySRX6vzWFpq15bXsKFpJAQGDkkrjgj61+ff/BZ/wetnqXhrxTZyTRzTGTSJw7gR7nUupAZWw3yNyOeK8hNKa5TqTdj420GCxSyW3vEDtBNuTETRmTcB8pB5UAjPHOeDxXwH/wAFSf2cIvAvjm18c6RAF03xMxS/WIZS3ugMZz2Dhc4/vL7194XOv6fpFy1zqcscGmWbmITytl3+UkKAAcgkHgfNwfTB5j4seAtH+N3wx1jRdQS5W11SEx25eLY9tNgkOc4PyMMjAzkHNdVCo6dXmRnVjzRsfj/HI9tcxzJM0bQsGUgY2nsfwOK/oC/Y4/bh0L9rf9jjR9f1/TodU1LT9Om0rUHUKLywvFA+bccYVk8tsj1HBw1fgl8QvA198NfGGpaBqUZivdLuHtpFzkMVPDA91PUe2K90/YR/aL8Q/CPTPFmiWd28OkauttPLED8zXCSbEZfba2CO+0V76lZXRwyhfc/V7VviPa3drcObn7PpmiZ8ySdwqxqoO9yOgGece+O2D+fP7cn7YmuftO6/BpljLdW3gLTX8uytwGjF6V6Sv0DY52r0Gcnnlet+Pnx0tPE8OiaFPdTW9rJaxSalGuXluduCEGOu7nJPoBXhfxl8YWXjjxtImmWl3ZafbqscFtLjdGBzltvAYnk06MXKSlImo18KOEsNEh0y4LopUynIAXOD/n3ps+qyRXxMiMPKOP7uaunUY9LleKaRY5CvyZAbccjqT6dvevvi/wD2Y/DX7WP7A+nN4R021i8S+E7U3trDFGqzXagEzxOQMuzgEjPO4KO9epCMGmranHVck0+jPY/h1+yD8Kv28/8AgkjZ33wo8J2GjfFLwdGLnUysjz3mp30MQ8+Jnc7ik8ZEka4wrYUDIavmD4c6Kv7WP7Jet+CbpH/4WZ8HbJ9W8OyAAz67oqnNxYHPLyQA748knZ8gxzUH/BHr9tO9/Ye/aOhtNSuDB4V8SyJpeqeaCFtyWHlXQ54MbHn/AGS/evev+CqP7Omu/sA/tjeHfjT4JRLfRNdvjqVqsS/6PFdr/wAfFs20BTHMjbgueUdx/DXBiMOoNS77HTSq8ytc+bvgH+x98YfjhpltH4T8MXdxbXcSzQzJtZCrfdbcu4Dr/EQR3wa+t/hN+wV8QP2I/hvfav44vYH1LxJeFhb2bA/ZAAFKSOAQGdCzYXIGMda+mf8AgnP+0N4dg8U6N4V0rULX+wvG+nP4p8LWYdWbS42kK3WlvySrQTebtHA2YwCFzX2j8bPglpXxj+Ht/o19EZLa9hKhgAzRnqrgkEgg4P04715+Jh7WHLs0a4aryzuz8ufG/wAWB4r1XTLcWslvbWtjb2KN5aOVEO5vNRhGHTJZjz1L8k4xWpoSWcupWf8AZr3cRRhKjXEwdn2oSAxYc5wBk8nvWJ4q+E2pfC/4haj4dulWHU7J9oldcqykn94PlHykFD6DPXFb+nakus3lwGjjmvmKrvitVKhmBJdQCASc9FzjAHQgn5yquR2Pdotzd+hvNfXV/pWnbreezMqgSywkyLJLg7mO7OQMoMdPlI/iFc3b+R4X0uHQ9LmW0vCkkyJsCx3B5y4G08ZYHDdC2ATxXQ/ZZrzVYYYS7Wtuu0qeUkLBSJAvO1xIEHUAkDjIIpt3pNtZXl1YqWF7aJujmuOVj3neQJG53HkcEjIHpXMpWdzrmrqx5/q3gldD0yW3kS5uI3QzRC3k3IjOuGcL97G0gcgjjpWXczN4ZigstHaQSTQIbs29+/lyxsSyGTA2kZBbaQDk+lb/AMS/GZ8Fazp1wn269DypHMLRZJ1gIDbXYKvKMSvKk7TnjpmGPTdOOtQw6dYSWlrq23EgkYhpHJLgkLtC7mJAGDlmBzmumE7q7ON09TCi3SLNKUuRPbJvjZIwMkZK5Ppz6nqT2q5ovjHUdMv7e/0+6WCe3KHywoWYFfYn5unUfexzXYa98NoYoLm2uJneIGNicmOWFgTghyNuCRxjkjirXwv8A/8ACw9Unszqun6ZZ6XaS3UF7eYhgviPm8rdw4JHHUEZyARzVc0QdJI85/4TGHXFu9R1KS8v5Y5GPlzWMkErOdu9gZApAkVmAOCBu49RDd6WRpw1rQTeWrWySRCawG2SQfMrAg5DDG7hgeMc9627jwpJpMypM0trBKNxSMJcR24IAKsf4kbAPIIBHbv01jp0Gl+FI9Ot1g+0aiJJ52txkFvMJQ7flwhU7sYxnIzScuwRhY8O179mTxFpfxhhv9O8TRyaTcLDerPLEXksFQJ5kaoNwcbkJA6guc/d3HR/a5+F1j8YfgT4w8LWc7tdajaRajoUM8bgz3IcuYlVuI2YAYAOOcV72uqjRtYvJvOnvU1I+XIkKxxxWbgLy3zMApcNyCD0AJ5rmtY8F2/iq21Ke5aYr85U2xAxuZcgvtwMgE5OQckcZBFwrtyjzPREumuVpdT54/4JW+K5/iB+znY6dJqjWGreHp305LgwCUWu2QSJlMjLBGAz8wHQjAr6I+JHw+8NfECy07SvHukWuqahpTi7t9Rt1chXJwpGDuVgoUt/CSx9BXwl+wnqj/Ar9rPxx4GumutPbV3MsAeIlIAuWDMvzBf3bg7hn7vJNfY+meKdRuZ4obG3mubtS9sY5LlJBcbCVLCSMHbvX5gcDk81eIp2qc19zOjNKNlqy38QJtI+Bfhax1qxiMdvIVstQlt3eSSxiZ5BG7MBlY2OfmbAGOpxXn/xR8b3ngH4YzaxdvLPpdvvvpp/PeVYVX5nRZYxw4f5wSTzhSPmr2qX4eL/AMIdPqV7NZ3MNzHJ5j3RDx26LuO0gbRIowRj5gM4IJ6eZ+Pv2fdL+JfhZdP0bWF0DTNWtpbZrJFJtLkMuC+8ZKYBTaQGwByMVjRmuppODaPiC5+PHiT4s6pbzWfiye6hlaeQ6bbgRpbQZBQqcBjxtDHdgGvZfgP8eBY6MYp7i41CGQRQajHcy4e0IIA2k5O3GBg/KQcnoK+PU0TxX+z98SNT8D6f4WfxF4h0bUZra3uoYZJ3lRiQjIFXOGBLA8Agr15x2fwX+Afxn+JXxO0e+16y1nQNAkvBJeM0JhBRCA6eWPnJYHbz8uG+lejOiox5nJWZhGVnorn3TpCeJV1lZNCg0a6tWlE89h5oi+xp5YbmX+NWUg8pn5h82MV3vxCvbL4ZG1ghljIntGvLi9Fy8AGdxJUrgAqq8kgH5funvS8MaP4a8MfDK8l1TUr17GGdbeGdk+zXqLEQsiuCoYrErbtyBcbFLBtoFewftJfs0nwP4O0jxD4dupdZ0nUFEdwCPPKxypkS5IO4ZK5yORz0Bz5c8XHm9k7nYsNNw9qjyTSrKDVrW88Q6Re6nM2rwC9heTZJHcrsU5bZGm4FwFBJLDLHJO1a6az8Ean4t8D3zafbRz2EUSG6R2cmMSAp8pYHhcjgsCNx6CuP8GeCtA+HWkWek2kJ0eNGnlIsrVLVYJGR8AZJ+VygBAUY9wauQfEzVPB+kzTTyiOe4/dW0xhkeWIucI23eAcEZZSFz1BrVxSdomDld2LV3d2tzol3BCkMWp6TE9sPlknVW2Bgu08suDjK9c4GOlc34d+Oun6xM9pcWg8K67pVqiSW19KHMpIyLi1cIEfDIpyQrYZgQx4rUbw5oPwv128Og2l3BeeI7sX99uR2F1KycyB+cgg/dBJGBnpW144+H9t4uFtL4i0/Sb2OHH2SbyxIbJ2+fBHJ3oNvI65XpnA0hOz73KnTulrsRa34v1LUdSH20JZXl0jOLqEBYyoIXcQAEy7A9Qp+cccCjw94mhW9nhvDbXM9wizpHGpjuJAOpKgkHG/qDyB0FJ4m0K6j8LJPpmoadcx3YxtRGMUy/Nk5Lbo9wG4LwDis661g3n2OKebT7C9FstzGfsyyJBEqAJFkRh0zg85ABJBOOlOCZMZWLt5Z6tLqVle6R4kOmfZiRPZXCNdWtypB3M4PzIwXaoZGyo6q9a+meJxP4vvra68DS6Hq2pWhu57+2kaay1QJEEVxcIvzMyELhgjggfL3rnvEPxV0jwnqiyvp6HUboOI7JbpUkYZKrJJuI+VjkAkHcUNavw9+Lov9WtD4o05IIXla1tHZNqBWcDZgEhiSowRj8M1lJOxSXM+xbfSJr/xFcapbvdw3FxCsdyoCsoCFuGBUDaAzAE4I9TWnY3VnEPOubmeSG3t2UzWM7gyEsxjXYSFcbc/dOcgc81X1aKDVb23ubVvIuLUiGylBkgZ/kChWcHAOd23sd2Ce9YkGrwXDW9nItusaqyEJADHPzub0ZSDgkEHODg+uTV3di+FuxpeFPB+g6Tb3WrNb2VgRmMTvCVYo5DSL1BLcEbACD1BroLNLyHQFm03UdPnsNJcfZbUgIscQjChCCDtZSMAYHAHSuRt9A1izvGuVt4ltdQmc2E4uWcK8JUyMVJ4Ub1C+zZIAzhvhrWkutfumtbiKK9VxHqMBfzEljZSyswBJJ2tuDHqCOSQacYtuyHCpbc7i+1B/FWg3Gtabch7N9NknW6BjIaT5SEYZAZeeCCCADzXld38QtXv7l2Ortprx/I9u+GaJh1GeTweOSSAMZ4raSS11nQjaG3SddOmEjpEu14JkLAOoyMDBUg9SOMcYN6D4pxatawyapa6PdXcaeWZJbKOSQgEgbmJUk49QT2zxWilLuXaPdHl0NrdrBJ9ojt5S2MrcCSMspUc7VJwMAdMdeTTP7Du73wjq8NhCIvMhdjOIisdmzZVX3HK5LMDgEg49RV/V9YlS8W2MVqTb24kVxHhtvICdeg9TmrM3iG6n8MXl60shxIFaLdiN9u0jIHFc6YpJWZ+SnwuVoLm/gmkZ2jusuV4C4JGfY/SvsXRrv+xvAXw6ns2RkudBuLa5iViCCt9PgE+uGUjA618m+EtNSHx94jtlJCRSylT1+7Iw/pX0b4O1W4u/gl4LkZwUs7/U7UKcksn7mXGc8fMx/Ovpqnxfd+R5En7p+2f/AASO1Bdb+B3h2QNPFbvcXamOXcQCLh8DkEk47+ir7V9veOptnhOYsscY2lVbeSIBt6n16Cvzo/4JNeJbnQP2b9At4yJU82fDOMsPm9e9fe3nve+CYyzuI9QO2RTgkDB4Bx0wuMe9efUlyu500o80bH5b/wDBb7wRbfFb9nLXGWZrnUdKWeSFgHTaWUiRSD2yARn2r8vP+CAfxU/4VJ/wVi+EtxLcSRW+sag+iT7ThX+0xPEFPqC5Svv/AOP+seLPFv7Zvja11nxXd6j4ZuptS0yLQzbIlrbxwW52YxySQrZJ+Ys5OQABX5C/s++Kbv4Uftf+EtW0uRku9A8VWd3bNnGDHdoVX6YXH0NdeFpp0mu5zxl79j+zfxGjadps01qAhii/hHHX0749K+IP+ClutXXjr9nSaYWkt7JZTrqLOi8oEB3PxnAClunbNfYvxz+GJ+Nnwj1zwx/beseHV1m38k6hpcipd2wyDlGZWAJxjOM4JwQea+Af2gPgO3wj8Hf8I/p3ijxHc2Vtavp8jXc4kkuY/LaMhsAKMqxGAoA/WuGlhU7vsdMp9D4SC2+vz3tlq9pBJo1xKk1rHghUYSIwmWRQCGVlBKjlc9c5p/xLL+JrO2hvdQMtlZzpLDtkIWMoxIAZhtKgBs9zk45rXvfDNvrDuCXiTSoJDDtPzbiCzMT7lRxiotAsIdWtlkZWAhEUkYY7xl3IO7+9jJx0xmspR1bLjLRLufE3/BTb4SR3U+l/EKzSFV1LNrqbIxbD8mGUnAHK/KcDqtfOfwW8SLonjMWsh2JqBWIM3LRuGBUfnxxX6RftaaBYeM/2X/EEF3blY2tZjH5ZC+U9ujTI4455TGPRjX5WPI1rffISskbqVcHBDA/e+uea9fAz9pTs+hy1Y2k0e9ahf674l8XtFpsF5Jc5OJ0QBo1xztHQLjuTWvrvh+TwbElvdXEEl+sYL7JA/bq5HHf8al8JeM7vUvAWkSwu1pJNEsrlCDuYjvxkj2r1j/gnR+yvo/7YH7Uen+HfEN7d2+mJHJd3Xk8zXaRMP3W8n5d27lgMgZxgnI9iCWvkedN+8fKPxA07U7F4bu6tLmPT9QZvsc7xMEudhAfaT1KkjIHTI9a++f8Agi3+0t/ZGuLodzKUMkgXax5VvQY9VwfqK+1/+C0X7FPgfUv+CamsDT9MttGk+E0CapoJtYVCwhXjhlhI4JSRXyTnO5VY5I5/Dv8AZg+KOpfDn49aPJYOytPOqN82PutlT9QR+prHD4jmmy6y/do+7f8Agqn+ye3wT+Mp8X6HarF4S8X77yMx8x2lyTulgIH3Rhi4z/C5Xnbz9WfsR/Faw/4Kj/sIa78DvF16v/CbeGrFV0m7nyZJRGf9FnHqYmCwvznay/3jXy74Y+ACeIv28P2mPAN/r2q32hz+Fh4nhW5dpjbXJFtdQldzdYxNJFu7oxGAOB5B+yF8e9b/AGXv2qvCPiTQHBmgvoo5oCxVLqCUlJIWx2ZT17Hnriu9OGIpNLeJzJeyqRXdL8T6K/ZC1/xP4B8Q33wg1UxaB4s8La7NqPhe+lUK+nazCcPbM+MmGdU2kdAGbj95X7ffs0fHG2+PHwM0TxbZ27WklwrQX+nS4E1hdIxjnt3HZo5FZfcYPTFfln/wWq+Gen+DP2hfDPjTRzJp2p+KIT9rER24nt9mydSMYcqwU8c7Aa+sf+CVPxLv/F13o7XIVYvid4abXr+JDhbbULWaK2eeMf8ATZXQuvrEOSSTXkS+Hm7nfUhyJo63/goX8BbHXtFbxZYRIdTtIRa3UjdTbknJ2j+NCwAbqA3XAFfFPhC+k0uzW6nMlzLaAwBjlpkwGyjAjAO/BJGOg9a/WDxz4btPEdhPY3cUcltfwgSoVBVlkTBXB7YOPwFfln8Qfhdp/hL4razp1k88SadqbWZYSMBNHtYKdoIUMFCjdgk4968LG4eMJ88tmd+Erv2ah2LfgTxPaS3zSX19FDeKzeVI0JAfI27BlucgBscAkDucUk08+u6hd3AkLASxzuwUqvmKygMzqCF7DA7EnuTVTwt4NOsaf9rS68mGBtjwtH5vmKQq4BJ+Xl85weh9QQ220sWGrTJHJI+Lh4D5jFlPP3sAjnk15kqcU9Nj0I1tEaV/pumC/ivDbW1096FgmuI3bdL8mCNoBBwMYP44qjBcyWUkkLXhns7WdCscGzfBI7hjt4Xc2O+OM9QK5qXXH0q+gsbdFSGCAcHBBDnoBj5ceq4PvXS6boiSeI7qQSyiO6g2tGcEDKFuD1GPMYDGDjAJOKpQ0uNSg35nC/GL4geO/D/jHwLLp9rdnw3dam51lxCrQwgkKEk3n5SfnYHsR7itq5vLm1MYtbe3eB7yWWaFmC+SxRt0ioMhjkx9cfKePSp7y1S+WCGRpSkl7FBIPMP73ABBb15PQ9a6bwvdLY6RZRwW1pHNJdv5sgjx5igKu3AIAB3/AKCqm04rQUY2k7mDaaOviKeZYopTFOAHEqLEWKjeGUBiRu2k7Rjp1wcUun6BY2GvRadObjSWWDbPKZNzBxgsVYfLtJPVunPWvRdGlex1CG3VLd4Y4sDfGS/3ihGc9CCTjHftXEfF29t/FXhvSCLSO2uTclvM4cAKdpXbgcEfiKyhUtKxTGnXl1OFhcxJA06F4pkG95ipLEHHOST17ZHUYxa0LWLSV9PmTSYdRXzFhGXNrKY5MqseQuFbcg++MYzXKQ+LJtW8OW2pJDBaxW2lJdfZ49wV282KPrng4fggDGMd81o2njC7gs7JkkdFv57e3Zg2JYw/dXAyNpUEDGOT61p7JzdokU6nvWsfOX/BVP4ER/sv/tq+BfipHp02l+G/FDJYXEELB5rOZIxGwYj5WZoiGGP7pr6N+HfiKz07xTYXepKs3hjT7yK1uJSxS6gG7MjovUFVySoBzzyK+cf+CxPh+aL4D6Lc3GoXd7Pb6jCyvM5LDKSKMAEKGwuC2OQT0rtPgleS/F/4NeGPEt5LLa3Vpp9u8qRNkXkgjBZ5SfvM2MZxkA8HqT2ThJ4em5PU5KXuVZI9C/bZ+GMmva/NpXhLxfNH4KuIPIYaZKqRxszEu8ilclWXkElNrZ65NRzWFpN4StI9OhubCe3KRQPDMlwqwrFtYM65bORkllIPyk8Gq/g2WLxRZWl1cxPFbarb+bJbQSlApDunBOe4J6dTV2axk0z4aRaraTtDfOZApYGSNTHHuBKsec4AIyAa55y5IqHY2p+83PuSeG9d/wCEPsmvbhC93ZTqfPeyO4fNhSDjJUiQkHsCQe9dVrXxB0XXPCN5eWCwSubjZdiVHLKTscqCw6dFyONwwB1A+dJ/ifr3iLQrm5jl02zMltKAiWjOu4KWG4M+Cu7nChTjjPevbfg5Yat8Y/hPcx6hrLwWUardWdvDAFNjKNofbJu8xkLOWCOx2nuaKlP4dRUJ2R4l4s/aI0nQvibY6LdWGjavfWUZuZw8uwWwkUwq0BYA5cEExn7pCnGQCPV/AOsppWmBNPvLvTNOhQp/ZtzqkxsCrE4IiBMYJVmwQAAR05Jr8pvHPjjUpv2yfEa3l5eXqrqM9uxedkdo48hV3LgjAxz/ALI619n/ALIHxAgnu20RrK6mtElQf6RdibiUrkcp0G/j/d9666+Fjo3utSaeIlZvvofQJZfE+jXf2i3sbZ5Y4F8+GRoWt1QgqSo46EqUcHqQD3qHQLq01WHUL6zhVZFeUCF5GzKACp8pm5CsQWVTkZbrwKf8TBbeChDBBZW7m5E7ZGU2KI1YoOScHJPJwDzjtWPbz/bLSeZIbWIh4hgQgjOFKt7dCCP4gx6dahwvLQHJNnsXiCx0uTwRLo8V7Z+JftV3a6npesoHSaNBGfOglhf5lYHHbG5fTOeR1nU7LWkWO2tjpNrczmO6dbMssMmVRZWaMlg6k53dcGoDAsGrWRkMrxBy21JGRgMA4B5x6dOnatfXNRkvdX1jT7Lbp6amuGmRQ0oVAwAJwAW2jG7AOKxcdbI1Ufdu2U00DTfD2nraK8Or2jo7K/2gfIWLMS2NwJXkbcjk9ulVU8Jrq2n6Y99eT2zSTgBpCvlm3yxeEFDuxuVgS2B84GRwax9OubkarZ6fcTm4ju2DggFAgKGXbgHBweO3r7Vo+MfiIPA/jibw5b6dbXOmyqs6LcsZWgzMcqhPQZOR6Y70pN2avsTSjGV0j8+/+ClPiTxL8Fv2rra4S6uLLw5qmnw20FvbMu2OOBiuAwzkksJd2Af32OCCBlfs3/8ABTnxP4F8RaXaeJbxdS0y2vluFuJWKypxtGSF+Xt0HGPevsv9qD4M+EPjF4du9M8S6Kt8RAk1pdwy+Rc2TEr8ysARnGAeOQOa/Jv4jeDk+H3xH1TRba4klh067eGN2GGKjp39K9TDwp1IJNanNUlUjK0T9tPAPxnTxb4cjudJ1fTr+CSIXLXFsi3By0TAmRTkEggNnAPJwBjFXfD0zS38BluIrfR7mcQyXQYFdNk7+air8o8z5Syg4JBOFyR8y/8ABMjwfb+E/gHpGtRlpr3UhcSSZZ1TarMhTbuwcqzAnvn2r6D8WeIR4e8ZrodrawRwLJCJWUbN/nkDcNuCHUjIYk5yR6Y86dOCm4I1hU5lqdRZ2Or+O9Zs7DTNSNioY3haZUWK6VASygHCksAcbTkk5z3rkdY+G+j689tBpujS3UWlyiKK9s9Tks7u0R3ZwySrklQXI8t8qMkA9AOl0jSpm0WaKTUL11gvZYNwZRI4izsJOMdHIJABJAIIxTtC1KW9utP0yznurF9ZQXEtyHWSQiOSPcjZX5g6MyknkcHnFZyTi9BtXM/TfCzx3U9lphvtOkmKqqXFw07hkQAyNkgsQR1ByflIGa3vDHw01PX9JS6s30a3jkYh45dSdCJAcORwMgsCeg6nuMne1/w9YeIdSulu7cl7Abi0TmIuxcAMu37hHtmvPdb8aXnw212+0mzEcsEMxcPIz7mLAEk4bGee1Q2y6lFa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" name="AutoShape 4" descr="data:image/jpeg;base64,/9j/4AAQSkZJRgABAQEA3ADcAAD/2wBDAAIBAQIBAQICAgICAgICAwUDAwMDAwYEBAMFBwYHBwcGBwcICQsJCAgKCAcHCg0KCgsMDAwMBwkODw0MDgsMDAz/2wBDAQICAgMDAwYDAwYMCAcIDAwMDAwMDAwMDAwMDAwMDAwMDAwMDAwMDAwMDAwMDAwMDAwMDAwMDAwMDAwMDAwMDAz/wAARCAFNAbw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4v0f9n34a+Bvhrf3tlpet33h/xJdW9tc61cW32i40gBZJQIDGxjRw2xRKDniTgD7vz1q/wIbVfiPLYaJr4ubeSTdFcXdjJCgt9vEsxC8fP8pwpB5YkLzX3dprzfDjUPFL3WkQeDdEeJfstrd25hjMvlPvliQlkWUNtKZU4aV8MOFbO+H/AMPvEXxq8Yafpt9c6olrYQrBeSRm2MsSm4CRFydqEoSCVJ3HDbSRlT+aYPPa8OZVbyvtdnlKElHV3PKvg58G9H0zwa+lnXLGOXxHoizXcr3AtYl1FZ3ltjFIVBACBdysAQfMA6g116fsq+KPh3pOmrfywyiys/tVo51RJba/iM4aSJVbKu7EqdytglS3177xv+zhfaj4s1W48Rz6VFpcF7uudXit5vJiBJMULSSZAjHyllVDnYeoyh81/asu7L4X+EpL4La6y0kkmmWUMwniazZSHlEfyosYZijZUMuT1IBJxp15YqrJQkve8utkaUaXtIuz26Gh8LPE1h4X8fahBJaw6hp1lZQNb2M0TvLKk0m5IuTiQIjqRvxvWIgdFruNC+OHhnxl8UdOtNQ02Ox0a/T7bE0F7NF5k2FVh5UjhAwck5Y/dVgApwteLfDO6n+JXwUj8d+MYn1bXbzVDPaAXdvBfzWUCeXHMJGImWJHTYWQ5wSxOCAN343ftleEPDehW3h06EJ0tGgudOIv/NbTp1QAguq5ZFDP/f3YzuLbdu1bB8tVUVzOVun6EqDclbQ90+PHwS+GPwv0KXVNC8H6pr17qdpJdaPErecZGQxtM8e35mysnmAYKgKmM8V5vN8Zbf4b/A9o/BWl32hX/iYgajZWtg0d1Dc+WP3hkYSBY2XLbnGchsqACx5vXfG3hDwj4/0HTrO91aLUbW0S1g1vVbN7+ezjjbIhEELEPEUYBeM4ZCQjDNey/C3x7oXxi8M3msuItD1tLW+ncppQ03TtYgt3Y/agr4zIsY+dBu+Vl7nhLDVKdJe0vLXqXGMlDV3OC+Fvw18OQeAlc+NDb+O7/SGn1O5lv/OubFA4EkUyIXDqQXUkJvQFeQFrD0vRJvh7pXijQ/Duj+G4b2e4+wGefZ9oubaaLLFluIHimztBZlYlgRjgELW079puW/0qOwexgufEulX0V5YatbiFGNuShkjkiZgHBR5I9hHK7egFdBq3jyb49fGaG7W1kgt47aS3lktLNrdoXeV2jc87cFMKADgLKx3DJAhVatOs5vRPe/lsZYePM2p7HIz/APBN7UfF15b+M7rxxJY+MbKE3L29tbRRsTGFAaBIkAeHBTDDqCM+g7j4U+MdH/ZuTULdNNGkzabfwyX0MsjTSXCDdtlQSYRoisjkrkuMbdu1Wqfwp4t1Lxd4ScpqsukyancxxLKQkqC1ik8t45GDeYqhNpYIw3A5OeTUnxsHiLVPHk8mn3Oh63Z22nLN9jaz32SCSJEM0SB/4B5WDkqQxGWG7NrFVsQ3CrNcr7LsKUpctnb5GxrGg+DtW+M2h6taaPJJY6pphNtdWxkSe3PlhEh2YJEoZkcS9cEnqVx4/wDtRfsrCC/8P6lb2jTx31uLTT7qzgke4aOPKSmfC4Qq4fB+YqR/FuU12UniC/8AA+veFtM0u1l8Ta1dW02q3l3ckzJds+GkgIU5jt4yUAAK4Jdiua9Z0vxzpN4L211G/vND07WZxDEkl884t4Myp5e0MXQ7GXGVzkE7icY4adephqsXGV4M5ozjBrl3Pmb4DfsO674MupvEetanoOhWi20mjjT7uza3v9QaSPYXBKcFo2kUuDvJDZFe8eD9Q8Hab4+0LTfGHh7UPCHj1NNhGnNoVk09mYmjBEcgXaqSMixmRcMf9oggCW+NtJ4j1DSZ9b8OWljb2keGtIoY7jTdlwrC4ZhGFmVmyzSEOSCxPStHxwunQ/E3xE3jHw3b3vxC02zW7sL4TIkUEh2C1LI3lIyKdzCSNXYKowSevprN1Wjeet9FbQ73UXK3+J85aN8VtK0/x3f29xZ3epXn2qW0uLlJglvIFL+XJBGrAwqjDKrj5Sw4ODn1LWvAukalqOnDRPGHiO2uLxlnuoYnZ/LjZfJEnm7MhyY1TeCGOxsHktVH9o2LTviX4/i8STLqVh4yivlTUZdNsU/syW3+ZUdIyjSl9ihj13KVYAc13GtePbfTdMgksktZZJLdFkfCoDGTnHzDOCScKSBknp1r1KcKdSEZU200d2BhGrHnTPOtb+Bugahr0F1rXiDxjqOqwQoEu7mRpYZoss3lkgM/npIrHczMrLOuSAMV3vg34MWmkwaRqPh/UfEVoLK5ja/EUS5dVkUgbG+ZUAXbuV8gkltoYhuc0OL7bcyXMtxfS27MTJKFZ0DnJCmQjAHoF46ckci/4a8fav8ADzW3W519rHT4HgluJtXtp0dY4twKRGIBY2IKgsV6jlgDiumrTlCLUHfQ6q1Gy5lt2PR/2pzpkEF34Gm0e50iHXnis4bj7PG7X6WyyLDHGyLvDSIuQgBxtX5fmArn9e+CPgzWdASz0uy1vxNIbJ7e3srxVkEVxCi4s7i3CxSkGRgqsQrfvFwetbHibUPC3ijw+/iJr57zULaVmstKjiW2nWaRxL8s7GNIvKkeJiRlcFMg5QUv7O/jbQdY8RzrBpureGTqMDf2rq0+oW62jpbMxyDtUISg/wBYgbAAIBdRXj0JTjBzitTz1ezlFHl1jr3xDfQr3R/EWjafbf2XaPH9uVYoo/LDlIEzuXzHtwGDpyybE38nNZ3wY8N6r410rTb59Fv7TTYGgFzfXCeZZXDSu5j8l1UR5lby1WQsCCWX5gwNdn+0h8NY/i7rGiaxHolqP7BhEUV1dSBru9V5DOpFySzMQGaJgpG7dkEHpQsvGd/afD+Hw/dW9zYQGSJoPs80yhSu0xbI0YxIEZIiiopxgMApLEqGX06l6zVpSWq7NdUZLBTa52tWcvca1bfEPwTquoajqayNpU01hZWUsUUk7OiRAGVS2Y1yzNkqxYqoGMZNbS9VvtJ0FJbGKKG+aNbcTqTdtaxoMszM/wDsqh3KBna2DxiuqtvgdoOm+ONQvNOuta8R+KdYMcl06O8zW5ZNv7wOAyjdHISPvrs6YIJtaPp2oW2n6zcNqaafdaGolnuJLpUvLdgqnBVspIfLAZVYZILnawBq6c6FOCgnrcmjCnZRueBfHfxVouk2GqeEPDXiG61+88TNBbaVFBIbm2ijnVPtEkuIV2ujRnEKAtEW6noPWbL4Rf8ACuPgSPD+na4v9k3a25j8iJo7a82MC0rSMFUOGfn7x+f0IB8+8AfDPUP2s/Ger/EPX9ck0jTnjfTtCkErJcpDGRG0sKq2I9z5GMgD5hjoR638Cvh34l0XX9Q8NRWutw2i+YNPOo2olgikUBNxjYCJFwGYKpG5s7fnyR0YqvToRiqTvrdx8+5vWrRpWUHojxG0+DGn6zrVrZDUE0/WtwmluBdRT3F2DtKjfLgD7mAUIIUt0JIrutY+APjaz1/RdV1XxnrFlq+oWjS294sEcM91GJfJDuyjfNIAp6qQfLY55r23wV4ttdb+OckOqaBo/hiy0q3lvE12DSY2mmuYESVDPIykCLzUG5Y1XHVuEJrr/FfinWvGEeh+LLfRbrRhqE76dDcW+pxG1xtR45kKow/ftvkZ1cjcZAyhgcmKx8lC7jpb7iq2Jg6b93c+ctG+F3jDxN4njNwNbGlafAQwvTK101sgX9/tyok3KwDbSSCSvQAVrfEvQ5/HXxD1HTYtMghs57dL223xpZtBd26KJfmm4HzFv3bbcFicuCEL9V+EGl+GPipd66EgttannEstxql4J1gUku0aoUZWnaLPlFsLktyMBa6fTrLRfGvjqC2g1HXLxbnEvmwRmCW3uVjjSZZFeMMkTRqNyrtyxIC8KT5eIxVOL5oJO67HmOcFuro8x+Fup2UvivUk0WS5vEWf7TBcXFoirMqkIo+YBVPzk84PyZ4OAOB+MPgjxJB8ZfD19rdnrFrDqWpG5tvtlo9rHdRq9wwmik/ji5ADLkDGMngn03W/GnhjT/EgTQbiGSYy/ZnttMjNs0M0MeFkCL8gf5fmYD5lYnIfcxxPjvbXeoaT4Et7vxTrPiu30u6lsop5rmRkRHimHlQ5IUbAgAbj7yj+FsZYereq+WLXNpft5m2D5frEWlczfDGp22u+L4ljtbeWRGV4LU6iVneRgNxJdAjYDNgndjODwDWn4gS1vvFug2m2y1Oa2mt0aOedJYIbfyVQyP8ALguGLE7hjCZBABrzuP4oaL4E8HyaHpk9sILa5eV0vR9p81zkCNnIHmAsSCqnaMHjJyev8IeM7C++Igu9QttOLzrAZLmS3Bt7ZVXy/MlVCUcY3Aq23ll/vEV1vDVNmtO/fzOZ05O9o7X/ADPfPg5+1KYruxs9MuNWh0nSr5r10sb+MWTxnIaNkCsMZSM7UJJViQRzXjnh34yT237X/iO+ltrXVLzxnY206+ZcqUtriKQwF9oBBwMfKcHBPXBFUdG1K/i8Y3ej2d3pujWt7Zi1gOfPlEKsXkklMW4bs725OAeSRtAHHXXhnWLLxj4S0+CHSxZSzXOgfbhO7Tag93GzAsxwWiLRHAIBBds8Nmu7COUJODe524etVT5Ln1/B8Z9XvdcutMl8TaRNqWj6gJZXubD7L9rt1hMr/utseApVlzyzbuo/i9Guv2s9CuNGjn06S/e3mhMixXFp9nlhVMjLZdgnzKQCzMp2lsnbXzl8I/2Z/F09/qepa6bq1stQjbTJ57i6fyIgGBzHGmZHJxF8xfpu68ivT/hH8OtH0+Gxll1W+8S2dnILGbT7i1jtHZUPSJ2jUMq7QcPlmAHzV6NDDylBS5j0aE67Sk2dTrUcnjPSbxmhsIJxEizfbSnko5AUmJg3yjcMZbPJ4GCK8/b9mtzElvHNaA2483fBOzGR+SQq4GWPHPGcD0w3dp8HNR0jTIbrTdEuZbW/vTEmom7S6itlZWEu1nB28og2BG4JAPJNaPhXWtOh0ee20y6a4uY0aKUCFjG0iNh3Xg5IPBAGRwema6adBLRnUqs+p5xJ8PxqVppukuL9JLWVry2jltZIljlUkfK6DbuIZhgg5544ravfhnbeJ9B0+7tbex1iCxmdGjmtF/cALyRsG1iM5G7DElgcAmvT7Xxhq0mhx6ZfSwC1fG0uBIInThFWXaGTG7OPukscjOCOd/su48J296630ziR2mV7uV5o1JKsNo3qVA5AVTtG77prR0YxKVbysefxfs/ab4p8MzW91YTxxwyfvL23gj22rbhtZVYuF7EcN9zjFQ+EdHu/AOnXdpJql7dGxtY4YFuIJHn8tZGbLTGMb8ru+VjtGQMEc16raeKLnSLGLTrWJbu/a3ilurewsGYREgNkkD5ThjkAk5YjHevlD9tr9vOL4f8AiKy8O2MEtvrN1ah7kzoY2t4n+6PLOdsjbW+9yFHT5hh06Tm7RKqTstT3640S4127iRL65gu5IFa2tp7yQO0QBbaqSEps5zhQCCvBpbzwpqugm3htrxHnuohD5E8yxS3IK5dNxxuUgHgYXGctmvkz4d/tuQ+HF0XU9fmLWFnc+TfXFtLsvmtpxscq38RR9kgB7KwGAcV7h8Vfi9pfjb4f+HNftbfxRZNZXn9naXeatpL2Ul3byjfFPCjnkDDoSvB4B6114ikoxV2tOxz4Ze0bsnZHoul+G9ZEslsNM1DTIr2ICVkmVY+xX5WYggls8jnGQa+MPEf7Tfwx0H41ax4c8UeGNVvdEt59kd3c3ckN3Id+4TxkbQo3DK4X7pFesj4+/FHUQ2keFTZxpcRbINcvFWbZsPIIYmQjPGArsqhcAYr87v2gfh7438JeNrvVfF8dxe3OquZTqJnNyl4x/iEuTk/7J+YdCoxissPRVRWmyMQpL4Ufcfhr9jD4ffGr4v6V4u8H+N7rX9PjCTSaHf8AlfblaNRsRXJVJFGEBHU4OScmvofXPiTpvwl1CKPxFpeuaUIo3ke7XQ7udY2ZizkvEropOSRggAEDtX5dfBbxJBq5tz4evtU8O67p8KkqLj7RFqEiKeVUlZFZiOil+Two6V9X/Cb/AIKO+LPh3FHp/wASNKbxDo5cRfb/ADGk8rnGEnQ/I3baSGz1FRWpVE7R27EUqtviR79Z/tRfCzxmi2ln430QmZgoS+ZrUw9O0iqMjPQkkjPFTTaj4e0uMLdPpskOqbx/aFhiezmB6Bn/AIQfXoDxg15h4u/Zq+F37eF1Dqfh/wAcTWN5uMgsbyGJbkMQfk87K7wCeC2Tx1rzDxJ+wz8bv2Sr+LUvBnie71GzsMPJbDzXIXqQYHB3oM87Nx5yAadKc37t7HRGVG2iPq/wnfeGdKWwfTbXUNGU2y3YM9zLLbybS2WPCoq9iikcDrniqvhH4dXXiTSPtlloVteQTSMQ8Oo32wH+IARNgAnJwxZhuwSRivmjwN+2H4l0/wAW6rofxW8P2PhbTNUsG00XcljcQWt5KOqvJnG1uvIOMEZUZr6i8BTSxeEbCPw7qVqNGiiCWy2UMMtuqjshiYLjOenrWjv2IUObY5XUdM0L4s+BbS10vxBbM/gK0udRutK8Px7Y7e2gAaaaD7QheTOVLA7sEYUAAZ8xsPize+KNSabwhb2Wkrosia5e6hqEEs99KJGQwytsVHDSbxgMTkujZOST514csfE/wHk8O3V/aX9/e3aSWs93pRE8LI4yY1O7J3orLtzgjIwGPPo3wV/Z8sLLxBr2rDRrjxpr9zpa2+mxxgxuLm6lAtzucCNJIUbzctkKYsZzjHxiw1GhzLmu1s9DzJuKm4X9D1TxH8ZfiDrXxl0/SUm0WHSrTS1h1BDdxvFd2zbzcOqS4eZGkDAlPlTyc9CTWbrX7SvgP4k6PrkfiDw5pWqrp1vFZ+TqURitbB1kdQQpAk2j5gS0xz93BIavm7wX+x3qWhWOk61c3k1/LpF48dpb3eoJNtflpY1hJ+VfMDZYnGST1BNe3/D/AOLSWAfwz9lFlBa3psLexNoJ7y9kkBkjmMlxEVeMblYpJISygqflYEceNweHjL2kZ+8tXbQ5r8qeupN8J7wap8RNW1Pwl4Y0i60LSES2iur2K1FnpUz2pMZuYpSFYMY1YBShAjJG7a2PFfFf7H8Vv8Sb648Wa/YeIdW1rfqMAhBJ2IB5TRtFIEIfhAoBHyKFYDFepePfiFc6Z4p1TSvDC+Fre/d/tBhhZbWK4lhiYsxjCqke5RMER1IG9QGAJz558Dvibc/Gb4mWMmptZ6trV7b2lraTOTa2vh+3WQxR26uA0Lw4Ee4eWzM7sM5ya6MPOtRoSq0fha+b+ZrGo5Ky2Ov8VNceD/A3hyK88LXsOiKxilv7rTxbrfxscO0T4Usqr8wBLgZ6EYNc7oPwYm+Mnh7xHqGladLeXWiadNcQyNIkHlw5AeIIu4y4Xac/LjIycDFeo6vPovi/VrK01S51nw/PBeBLaxupbi9s9bmJaL7QJGIUhB1zhFz9Kjh8L6T8K9AP9mfErxFa+J7zzoJtT03Tkt7JbVWkaZRcEgiRoR/q1JLER52jk60c0pukovSVrvdhLFKNJRitTzT4W6Ffaxp2qeJ9N8AXl1caFBDFeXk0byoPKLs4lSZgAVAABKNjacAFs1ci8Uaf8P8AVtRg1a01qNb3ToXV3tWtkCGJRE2WbMWduAV+YnbjivZv2YPizqfw58U63p5RvEuh6jYXVxbvLJA0l+Io9n74EkmVYpDFtDbhg5XbivIfHXiHxF8U9LvhZ6T4d1jX4YIoJdPCSC5kdiMyPFIpyVKJskV12rkEE5I4ZV54mXLLbo0c1XFXXK9PQ6/4W6x4G8c65Fc61dNcWN9OsdhpjxAi8u4xhpJAoLYCgAg785JDg4q1qFjplncHWb3Q9Oj02a0uY1jtNQItZpbZ2kDS7wTJH5fBQyDJjAPUhvnDwJ4l8SR6zf8AhzxFpNytvpe62mjlfyDZPI4yjSDgLkFQPmAzuIAUZ9dXVY9DutW0m21+2s9A0S3t9X09L3bG1s6ufKt0RkkDDcxkY843IeNrCtpZfWjVTlK6a2Eo1PhNHRP2i/C2leKodbW315PFvhSNbHT9Gt7llinWQKp3hY1JMrNnyypJJX5ipOOo/ZB+KaeK9Ub+39Pngs7mc6Wke7EBcuzebAGOPNVwww+9sAhSAxFV/wC3JtEuNB12yudD1LxCGa7m1r+zEW+vrghS8p3qEdAFzHIFLKRvBBPHiXxw1a1+F3w9NjpB0u7bxHBDNcanq1+RfWt79qd2jto4QAhX5eXAOFDdcs+8cuVaHs4Kz6GkMJNq6R7F4t/Z88R+I9b8zSry+8Gac9oNHXV5LH7bb+YCpmCMckg4YYLZVsqPkLY88/aO+L8fw18LaHYaLqulal410KCOxvUktbxpre2t1ZUkYzyFCSWPC4wGztOa7z9gE/GGH4banb+Gte8K3Vla6yLG68OahfXCXFqoXbLcieDHkDLD5/m3sAOCcHq/iJ8H/BX/AAtiM+MtDOq61rcsV7fRafrtzq7XKomxHKNkLtdQD5hkAHQBsqLo4bkSpVteXsbwjJQ9nJHzv8L/AI4TeDfiLpsR1bRtRs4LKPVS1xM9w0ltKE3LAr/NHNFtYYjwSqnIbHHr3iTw9Z6zqMt1JcnV0hkcxyDMqeWRgfMow3ABOe+fSuQ+JXw58EeK/Fy6lb+IfDGkarpEkkD6TDBKgtYVJVEhIUgxhAcFSQRtwAG59+/Zt8S+EfAXwrtJdR0m9tPENlcraTXOoxu0Vy7JGzSxxMVCwxiTcchyV3nYMbh3OvRow5op69Dow0oYeXLfc86g8YalpdxJJZzz2012FtGlhjkYuhIcLjoufl5xkYOCM1l28M8etC91OWW9NkcxwXXltBvznLKVO4kkn5iw9q7nxb+0Jpnxf8ZQaT4d0eFotMkMiQi0CG/dj80hkDAvuC5JJRQMgBSDWP4qkHh7wzMl1JYwJHM08E2J52eN+fLcopjzwwGHJIThWOcbRxcZW5la56MK8OblkzP1fWYItNgt9P0y1tNMmuDeXNjO8k8F1euoEs7N8kiuwVP9XsVPLXbGu3LRzwCYRjR7RZdPt2edo5Q8hVgzbiPNBYDJx8xJ5B71e8aWes+F7670vUbG5jtLKXy4GlIaIybAwZM4+9GwYcdCvPJxz1vDeW3hYy6hcabcXsDAzoIkjikjJLrhHLEPnbk5I4yMc41hCNuaLN4JJXg0d1qXxou7yxuNPvfD9vema3MMUUt19nthGQG8uYlWVQWAG4bcbhuO3pnar8X7bW/C5uH8ERRaRpKwWmpak7+QNLe5I3GNflkaJVDYI6NgYYbRWPYx6bf6tNrOsWlva6faQ3EmpaTLrQmuxbBV8uaKKVkwkm4KJQSASw2NwS/Rvh7dX/inV1tdL1fRrzw+tuFsp4vttnc4WOdUFyA5kLwnJ3LjDOuB86jjnKDbi9H3OKtikpOCepo6p+0jo3jLxTNpviHRb3W9OsNTnslvJUXzJlYR+QkcpkLKh54jkIYgbQMMD5f+1hp8mga2fDHgmbxBND8R7dftmnWji9IsLdyxYRYLhlIbBZlY5cE45rrvjjZ6LqmuwXsk4tdF1C2F3dNZww2UUJjMjyIYkSPKoGZfMCA7lA2gFRXlvwC/tRvE03jPVLuW3TxXi0sYpfnkurQSbfLZVAwjeXl2A+bA7nIISpwTqxtZd1ucicI027bHX/CjxR4p8P8AwjaHT7aTTNA8D363eoWl/aNa3U8DhEwIiJHD7vLAUD/lsCGYHaO9i1S4+J2pRXc/iGbSr82qb7G7kW3t7i3fEiB5n2BmzsACsSCXHAGW6jwd8YH8GaBrmnW9ofFKeJ7COxmj1SzgtRmNnUzRhcyOxRwoZmLcL0NeceEPhFrRvrm1fULuczhBc200xNvbs370KqSk7AoyApzndjIBY1hCnSnU9rJWf5mCpqpLZWO40Lwhqd9czz+Vp13LDAkgdmeWSzKPguBG0bAnblUDctj615l8TtW1y/s7n7Fczza1qE2JmnsPIgvFWTy4VdpGOSiyM4bDhpJFGQRmvQfiz4l1LVfCTWvhKNbO3k3aePKsM38sYaTCySHfHlSmVC4wGUgsvXxbxV4U1pvhxptsbzUJdUghihgtowZEWMmU+cNoIX59pdHOPmQg/KKyjOFSbhczqVac9E7W0OuX9oK2utStNUvpbq1Op2O+zs0tgPtEocxkSzq28u26UEZUgADDbsVxXwr8a3mpX7WkEzNOl48E7ySeZIm4qEDM3I5c555xk9NoxbDxJa3njPw7pMsy215dyS2kwv4POt4FclUzGw8osGdm8zGAc4Ar3D4ZQfDPUPH0lt4n1/T9T8QztHG97Hdva2RkjBDSNM7FQARhmb5SQoSPaCa2hk7nS5YLdb/5HPCjOc1Tj954Hpug6tpGsa1e+IZ4bDxKk4e62kLd/vgG34wdsmIwP4CPMzkA86LapFD8PbE2bvLDpWrRXMWdxMZEzLIQNxJXYR83OACM5PH0/wDt4f8ABPPSfA3gafxv8LvFR8WaCkP2nVtQF5DffZiwUEs0PBiXgliCw2lj1JHxd4n1HWPDnh+50WxaO7sLyxTzLiyhSRVYk4YyAfxlWYMSCRjPHFZVMLNzinq120OilSlRxEb99z6RvrfTdc8cXd1Jptndq1ovn21xboUTBAyJML5mAzDIOFYsdoCqD1mheFLrxTZWun6MkWl3cjb7m4NlLbmzQMrKkgJYPGu7Zkc5U5Jwa+cvD/xltlXQvEMMOqJa29nOL0wzLK0V6AQ6lcq3l8rnJYFT6HFey/Cr4/3kkdvq4tZtSLO2oX147/aIRlPM8h3Lkq23J3KQQ27gnBCoTrUJqElddjVVJ0MQ4VNU/wAjpvGX7Ndh4P8AD2nGBpdPv5c32oLKGtkmkyd+WH7kRKpfKqNuR0bBrx34t6fbaN4U07xLpllpks4ey8SQvbXa3LXdrbyt5zDa3RUk2n7uQoPDBqyv+CjP7e1pr/iPw9p/hlrmHXNIRvt5RyunwrLEymONSAW3xysrBumBjnmvMP2J/C9/4m8b6TcXlub3Sfs11bRvcR+Ys1s5aEKATwSZGxjH3SR0r6ZYSnyKpJWZ6Kpwc7pbH6k+AvFemeKfAtlpVjqLXFrHCu1pIZZHtllLcBgRhcKcLvK89MV0H2/VtMt5rO8SHVtLSUypdReWIYQMYIUgEg4J3YJxtyew+P8Awh+0RqfwX8CWPgGK1l1fxt4euLrRpYZoZp3kS1uEMbAAg4e0Ykbsj5WIwOa7z47ftgW3wR8M6BqzTHUrPWdYsre7hL+Y1hZzx7yzqCdhMYYoTnJVsZAq4Upv3Y9DdSXU+h4o9LhvZZrXS4F/tJRNNcQkK7B+C5OBknA4OWxyO9Mk8JaXp1rJf6F59q0Db5Z2uHiZwDmRmZuxAOTwMc5HWvn79oP9rrWG+IupaB8KGk1i2sbfT9RuL6IIsZXBM8ShTnG94omPXKsAADkfNX/BQD9snWPjb8Wo/hp4adoYbS9/sy5aOSSBtTlnSONoWbKqY45dwXd/sk5ANa06LktRTklsfo4m5bGJDZI0SlopAh80KD3kUN8oYgHPPX7tULzwzDK9lJKkNtPb7gfs+5FcbcNEScHaeozg9+Otcp+zVonjnwB+zXpdt4uhmmu9Gso7fUrmXEr26lyqEuCAzA7UPbIPOOa4P4tftf6R4D8QaRZX2oapbays0iR2cTSWzMAoUyyofkeMnaU2kkkNg4BxyOVk/IucErR7nuurSWtxFZLcWNzG425JZGUt1UjBwfU8Z+uM1+RX/BTfw/8AZ/2p/EOsLcW01vqhRleGdZBBIkaxvCSPusCmdpAIDDsa/X7wp8JrL9qTw1DquleKJ9D1uCxa3+wSzeZbXzsUdZXiUhRIpU85HDFeecfI3/BUr4VfC/4P+G5pviJoNzqfjXUYng0mOzK2khx/y1aVF5VSf4iw5wAe3kUeIqUK8KSg3zOzt0PXpZPKvTnPnS5VfXqfmRpHjK70u2kkhMUkxiMUckiCTylPDbQRgEjjPbnvX6df8E/fGvhr4/8A7B9j4fkj02y8UeB9Qd9OTfk3dyG81F8sgkGZWKHZyGUOBlTX5S3e/RJyiljA5O0HsOw//VweuBXs37Fv7Q+o/AD4htd2twI7HUgiXERyFdkbKspHKkcgkdQzDkEivdx1L2lJzpuz6E5XXUK6hJe69Gn+Z+oXhv4I6L4r0+S8vbSc/wBqQLf2E1xcyC7iDrvVXCsoVkU4O0gY5xwKxfiB+yn4e+JWj3ukXkbSWbSbrmFxHJg7Rk5XLIwDYIzySOQcGud/Ze/by+CPiP4o3Hhm/n8SeH9Yv28sak8STWUbCUssJGVKEBhGGCiMBeQCxYu/ar/bY1j4Y61a2mgeG54NHtpvs+oawdJCCSAnOYZFcJK7A7gWIC8DGOKwoyaiudWZhisNy1mqUrxZ8p/tK/8ABJfVvAtje6x4L1OLV47d1zpLI63cYPBCsx+cb8BQSCfVjxXg6/Evxp8E/EdxofjDS783EA8m4gv4zFdxIOAC7DLpjosm6PGDtPFfVet/8FUJ/Dt7b3a2OrXtp9nHm+ZeeW09yEUM+MONm/IxySOhHGMHx9/wUT8E/tC6JJZ+PPhna64BlIpbe48i4tM9NkpTK84zjg9x2HpRxHMryV13PPqYSa0dl8zynwhq/hbxg0N94V1mTw3roYEWikozv1P7onY4J7wurZ+7D2P0R8If+Cj/AMQvgPZpY+MbQeKNAjfypJ8eZHGCDgFtokifkfLIqnPavnDQv2HL34weEdY8QeCU1CBtMncSadfYLuMAhI5kAV3XJBDBOxGRXFWXxY8YfBDxJLoviGzuJpbBjBLbXgaO4gQ8GNXGHVSP4OYz3Q9KHThLWGpxVISh8Ssfql4A+LHwr/a60pYdO1iGwu55FkfTdTfMMhGOVYEZOOATzxjnFcj49/4J7aG3iWaSzsdUsopgJDFZ2yzQBj1KMRnB68k855r4U8F6v4U+JuoRS+Hr+58MeIHfCJbqkJlbA+XywRFL2GYzE3YRsa9QX9sX4y/BPd4cfxGZ/sJIBW6dCB6MkoEiNxyrqCPTGCcajqR2YQqNbHq37Sf7THiT4neF9C0uwbwzpGl3sQgttIubCKZNJjPllpHl5kSQhldSrMvJ7r8vO/BnxfqU8GoeD9a1DTr7w3KItSX7FYHzXddzKiXUu7aFYuAxDs2w5yQBXXeM/wBli80n4hXcF/qPgmy1eadlurYulxcpH0ZQ0SmHzguSVB3EoeGzXpnwY+AHw48T+GtT0nxz4us/DWoaZMVS0uQtkJrYllhmRugaQDkDceOgzXxE6tCNCyV79N2cMqUVHmvds8c+K3xf1q7+Euna5Ho+teC9ctblLSC5BmtX1S0d3DNsI+5hWyxO8lwSzivJfC+oa5YeONN8Q/arfUTaz+dZfaJMLC0sYct5SjarKd21mILYHB6H6G+I/wAXPhSnhHW/h54u0DV/DN5FJ9ki1nT7OPV5TbpK8lvKolZGhTaA7KPmPm9Sc7eX0bRLzwmltdfDHxz4w+KHhvU7CO31nRdQ0S5XS9qsVkS4jK+Uo2gbdhLjnDk4I0w2HShL3LPrezuiHFR0asJ8JPCOhfEbRfGsup6M17dG2g1O68mWSTNssTSPHJbFo/N2yoxwpVskYyMLXM/ET4SeO/iTqtjq/h+5S00fT7VNtvbQXVuzxAKI24jRmZVC/eGABgM/LH1Oy8OeG/h5G9/ayXvgzT9FutP1PUrPUoUmv2jniQl4EkGJot8S4YMWImwyMQwrA+L/AMWvFXxMuofCkStDA80t1otsY5raX7HEElVI40jSRxkMoB5bzCMjB2lGvXUZKC93p6WBzn7NwijEs/in4r8QfDLRrLwT4i1a9lvYJr6fS1t2nu7e4+5JGrqvy267XlIUIy+aD84qr+y5Z2HxS+IWtWUN7i2uZI9UDTW5Xyp0JkaVYg5aRA3mDKqx2uGCcYp3hzxLrH7O/wAVX07TtV0uzu55TNr1lbxNew6M+2MpcZnX9229wHMbHaM/Meg9E+MPii9+HF14h1fw/p7Wt9bXEixjRbg39xbRjaxlW4ESxCN5HbAQKFAkUDAzXBUfLNQUdZbPY5IqPK+ZGj8ZPip8Mtb8bQeF1N/oHhLQNNjuNGTS0FxZ3jTfOlzM3mCVgWdSytuZdnQ4ri9O0OXxXrMXiqbU59Ck8NyR20Qh2Mb2MDKyeZlAVZFdV2klPLj5GQW81+Ivg7Tb218Pavf217HYaqr/AGqCKDfEHVVKCFiYyytyZCrbV2pgncaoeGLnXPCUmo6tZad4huNNsrmbfaHTVv7CK2kYeViLzCwUZbcHaSM7VzkHnbDYKy93R31uKnSi7H0l4x1K9+LPwh0G5utK0ee8nbP22XUmtidweMTzNlWbyxCzfIWBUZYMcViePfiV4M+D9zZXF34b0yLxHqxdLK90+NzG8hc/vHTb5kDD92AFChlMgIzyvmFl8a4bfUXi0zSIvF2i2bIjRxFUliQYLZtgMRFXZ+QCpWLP3Rg8fovxlg+LTXFncaXawaZp6CezTU9rxvMChEct3ncYxhnSLODjPGSp76GCqydpN27nVTozU/d1PpxdWtNcnjcNc2kl+zzxSshcfZSdgYoSrxqxGBuUbiGB+bIHly2Phpbt7y70e3kiuW2zBrdpZ53Em3dgEM4UjhTkc4rpfBPiXTvCeo6nIt9Hd6nrOJJXhleJYXbkLGqERuqhm4bJYnc+481S+NfizUNS8FWlnY6tdrfaldNHY+RciFbOWQCNmCkjaDhRgnack8da7qUZ0Kb19LnuQU6VF3auY2s6Dovgv4weMtMupLjVrHWoYptEcNLF/Z7JIjNg4wwbYEG7BGem4AjttV+H2ra5qqeIJtVtdRvrNEMEQ0WOG2t9rK+MQ7HKN8wy7PwcjBJNQ/s7+Gdc8F6/JpnjKZfGfhnQrN3+224D3lpKfM2O67izKskhCruC8fKCRmtrwvrtpdzWs11Bq2kabPceTdy3NqsdtbqASFOFJkbegXAxk8Hua5I15Qm4Tad+umxxUKsG3Cuj5t/ac0fxFYeOrrUNVupZ5dU3ia3vLZjFLEBu2B9zEgkYDHA4B+XJB9E/Z08dpdeF77wr451O+1u6t7aGEC+ZS+jxK42eRIfmjZlUZPPIOA24Yi/aTiXUtShv47eddMjUzPfRu7YCsRjbuby1DqVw205HQVyPhD45a3p82t6XHNJaeHlu4lkh0zTvtIuMKVSaTblWwQATIW/1hx7ejOjGpGy6BWpxlK3RHo+qav4S/wCEVa+H2a91VVjMl9LdyzXll5TM7MJXUMSwEZJZ3whG1VyxHoHiC8sNPtrGGW4YWXiGYK8AnjmTeJJFWUsQFjTDI5wwB3YODyflvxJpZKatrFrc6RZQ6lPB/aJf7QlrDIG3qpz86yMPlkBG1CCAOSK6b4U/F611fSNY0i0hsNOmm8q5eGAzJG0gJDqI+T5G0At84ZgisRwBXnYnDyptVIyb7o4KqnGd07ntzeK420G60261uGfSrNI4bNZ7R5In2F0VFk27sLggFPk2uAOBWfqtjbeNfFOlI8tvo9jdTqqzmQzR224rGxZdu+MM7ZXIYZI+8FYVR1zUL3VLe+h8R6bbWmmtMradFYhUErPGAsJjL/IpJyzJztCnjJBp6J4xbwHBJb6tqOl6pZ+IAg22t2h8p4XKtG2UJ3Z2Z6Y3McEDjjp4upFXXUmGPqRukep2fgfw7ofwueWx8U6PqWqKpEElnbImr2SkjMQSQ5ZG8t2ZGVkAOc4BWsXx34B8Z6L8UE1Dwxaavr+lXryGOC71eViFaNsrKkZ8sSMShBJVMIuVIWo/i1+wZr3/AAqGz+I7eKmvhqNqzOYLEiawkaMmJZATtkRMOpfbuUSNgdK5/wAHftWXn7Mvw8tBcXNrNdyW7/a7r7S11HchCxVCjBl3KzhCVj3FtmWUZxEKtbmb5k29LGbrT5ubds8f+IOpTfFz4pWXgSbVU0w+Iboapqt3cxq6W5ERLwKYkZmJcFFK7VLFflwSx7HxLqFtc/DXS9V06zWzTS4IU1CwS2khnijU4WVnHLrtCj5QMDrzxXN+APh18SvCmpWPxTs9fv8AStU8RRee02mSRT3NtG20xo6/dQlFBHIOAMAAjPo1h+3X8RdI8d2bWPijTdQvExp07a7okwgeBsRq8oUO8r5GSi8DjnrnuqrmtThZqK11e/U1qyV+SL2LFx8bNR1bVmutK8Iyalo76WsEepWKlYPOWPc6zORwVlxkOQMsMbVIrQ+Kf7W/hrxRpfgtdZ046XrtpYyWV/bskItJFRmWDaBtYsN/mAtn5l29Oa8//wCFgWmjeN9YvbTVLvWtSlvzqMuo2aG00iQNLlo2tcblR5OCWI/1ZA5OBX8ceNddbSI7C+8GaCL55Va/umt2nRTkYRVAzHl40BB35GBuG4buVUI6N/n/AJmCk0zauvHF75X2/wAPLqum2/h6JRO9mzSpIY33NJuXGxBlSfmIJbggDmDXvHOu+HPDutmO0W8jIVUEn72QpLtc3DMdjMu4Mn3RgS5GcfNzPw70C48a+GrDWZruZrTSLt1l0W2dbW1sXZG2M57LMC+FOOBgk9K9R/Zb+NHhPwvpfjjTvH+nWV74YubEJby26NPcvOpPlxDOV8tzz5bFm77e1ZPlhV5IXdt72MpuzvY+YfC3xH0L4r/Hi01H4hy3c2ib9uo/YdscrRIDiOMrjbzxnGevPNeVfGLUU8JadJpmkX93qmn6lIyvqUsIt5HCH/V7NxwpUKee24V6r+174a+HvgvVNN1n4cX2rzW9z5iarZX8EnnQyBvluVJG1UlBHyliQR6EV5JrOkXPjvwplRIqWsqSy4DbsFW2dsgHdnJHIr73BYilOCcdF2PVpVE4qSOC8P6/rfgpblNMv7y2troAXEEUzIlwAeFdQcMOehrtvCPxLjmt2jnmkQykb4ZSzIzKDg4HGVDHnsDWB4T8OyarrUVneCSDzJPKLKAzkk4x6c/0r6m8d/AT4FfBX4CWWpeLdb8a2Hi28tPN0+HTTDcPqUhG07o3CiOAHPzBgTkjJrtrRhFp9zoUnLY4D4O6wlhr+oWgtbnUoNSt3mhgtdrytNGnzAKwP3oZG7cbAewx2vxS+Jmj6D8LobnSdPfS7ljFbXdpDftLc3Fq64EwwcxcMUORuJCckNXF+Cv2n9Jn8efD288KaLdaHrHhYS28kt5LHPb6lK6bI5XVVV1bhVYF2U4yApLbsz4ufDqX4nz6t8UPCOo6TNZR3IuL/TkiW2vtOuZGLsvkgZePOfnGQMDOMc+O8FB4j2tTpqdGJp+05Kr6XR5v8Sfh7qPgzwxpGr6jYX1nfTXD2t4l1EyfMmduQ3K5Rc46kH6V+hf/AATiXQfitovh28j1ax8L3XhtjPZ3KERR2LuhSZZAgBKbgjhyxZWYnhcZ+dfHWm+Kv+CiPhaC4t9LEWs+ErEQhzeu8uryhEyHEjbM7FIQryAEQsRgDyH4B/GnWP2dvGM9jNZTi4WUxTWEreVyOHV9wO0AjJwP4R7gd1eEa8U4vYrDz5WotHu3ia+Pwa/b3vIfG3ixvGsNpqkWqahqtjqE8o1FJVAJW4cK8o8oqrEcEIwBNcZ+3XrWheDv2yG1vwfrbeJ/CesG11i1SQygWqLKR9ik3kMyxsjBWbJ2shySTX1Hpvwj0L9r39i/TbzSfD/h2LxHo0Jt7ee0eJrlZElbbC8wVSU8vaGLYIUrjlBXtHwL8G+CPjb8DNF06DwVpJ0vTtP+xbL+OOeaFlY74HeTc+5JA/3sYO3BxWNLFKEm7a7M661KL+E+Xvgn/wAFAfBnhT4/63qujeGNY1BPH+jw6ZrVp5cKS3l7hh9ot1O4DeSrMnUugb7xFeMeNf8AgnD8crHW77xJLok2p3U9w98dt4kt7OSd5bZu3M/IJAJOW6Gv0s0b9m/wD4OFhcf8Id4f06XR2eS2nisoFaDJ3FoyT97IyW9FPI6Dt9K0iw1fXGMMc0t1HCGMF3OI0fKgh1QlV3E4OdrEgdycVSxdlojF0VLQ+fv2OvjJ8VJvhta23xB0nW3urlvs9vB9gWGeG2SMANIQA5Z8NjcQMdFr4i/bk1bxDB+1FrF9qb3EbmRZ9OlePYRBtGwKSoOBk5H8JyBxmv008dyeMPFfg27j8A3mi6fqZnaGCS8tnkjijU5A/d9SWPGQBgHGa/KL9tqf4yt40Nh8UbzVXvLOeSa2SSNY7IknBeLyxsYkdSPxPassNT9o272KrvkilJXPcf2Nf+CiGrfB/U7eG+mlMUWOrYXA719X/tAf8FLfgt+0p8DNQ0f4g+E18TpGpigit9VitNRsrh4yY5w7jKglQMqGPIDAqa/Ijw/4qWcrBckiUg7cD7xxWlp7Wk+pxs0i/aLiRVTe2cMeBk8YUHqfT6V5ryShGu61mpG0MY3G0diL4p6dpNlrt4mmi9XS5ZXNtHclWuY1B+6xXgsP7wAB6gCtf4MfBXxF8VvA2u6joej2+uDw3At3d26zE3XkszLlYxguBgk9ccYr7++Fv/BLH4f33gHSn8TSazr2uXEQWU2bg2lu8jYZE2Rq3yEg7pCVODgY4q7+yl/wTsu/gt4h1lobq0aaa1kgt9SP2iO6iRjhUlgLCOQAlHHJ+6p7AL6sZwjS31Rnzzctz8/vhP8ADfWfFt3KNE0rVtSurVkF3HaRGa7UlgOIwNzDPBwCfU8V91/DfQvF37SvhHQvBmu+A5/C3hfw0Nt3q8VjdwX94CfnUvM3ViWJBVscBRgCuX0347N+y98an8KfGHwZoF7eaSv2e116HTUE1/H0W5M+3e5ZcEkNnOQ3IxX3F8Mf2jfh/wDF7TIv7OvkRGCyDyWULnJIwuPfGK+bzPiOhg6j+tU5JPqo3X3pn0GEyWtjKcPq81fqnufH3if/AIJL+DtYimgGveIdIuYZ2f7RMkeorICeF2xBMDuCTnttBHPHx/8ABGLxAt5FPaeONIi05x5sk13YS27xR5++V3MOAMkEr19K/SC7+G+na88lxYaxPHFLIHED7DCPpxn88/Ss74p/DzU/BXg7WdW0xdU1xbOzMsdtbL588pUbiiQ5UOTggYAIBPIwKywPGmV15clOtr2eg8RwxmGHXNUpt+as/wAjxn9lj4M6P8F9F195Li6mttakEzymR4ERI8okIU8glACXyd3JHAWug/aC/ZM8C/tK6EuneJdG0yeSNMQXkDNHPBjoY5FwxAXjByOBkV3v7O9j4T/ab8Hw6zo3iPQtG1WMvay6R4gdLHUbaSMA7RIwZWADIcBhjd171JqulTaHdixa8sbyViEmmtZ1KTc4LKU3LjAHO7rnrXvUsTGLU4vf8TwqtCU5OElex+VX7YH/AASd8afAF31zwmlz4r8OMA6PbhXvLVefvxoSSFOfmUD/AHQOa8j0H9tb4neCdLi0v+07a6Wz/dqdR0q1vJkA42b5oXfA9C3Bz0r9pr/7e2ogfbp41060OyS52yRxoASSTtBIUdyQRzz2r43/AGkv2L7v4sfFS613SdF8J3FneQxEXlzBbu2oNt+adSr8qx6Zw3Bz6nvp4unPWrE4q2HVPYyYfg/4/wDEmtwan4buPDvg/wATwuY9M0W5mkvjFEqfIsZYPGS5df3kjAks5PTm18cvC3xC8W3Or+JfGtutvZ6VYLbyW1vqsclg10PL3SCJQPNlAbPzNg8eylnwU/avI+Ctxoj/AAv1LT752misvFFhpn265s2dsGUvc7jJ5YHIRjxu+7mvUPAmu2Vj4F8L6nd/EDULrSvEV01va6NYJHa2F+fOWOfUb7I2Ww3fKc/vDnap3Y2/n0VWp2bSTu1ouh5FO0Y32Z8d+CNNuPin4wj8M2Gm6jYNfywJf3LxmRraHASSSSRiAqMW+83CDgAnIPsnxs8bXvx48Kaf8JPB1u+neDvh8JHNxbMbki1gtyC/lKwWZnAchcbmbnKivcPjl8L/AAn4Z8ZJoGgXlzYw6vZvHPDpVml/EsbCIosc8i7xGWaVlkXKgNt25bC818Evhz8KvA/iO/HgjXPFui/FHT7BbzT11K7SKf7CUTdAPNTYrtiQYRiNpXkgla3jjoVF7TlatrbzWn6EVqkZNOx5v+zv8N9W+Nn7NuhWXjC0iPww086jNpU+nWyTaqBtZ2nnZZAUggbeFViCRI2AVBYcSnwG07xd8R7Cy0H4lOmn3lyH0+4m1KG5v/JCg7pVUZTakf8Aq2bABXn19z8P+Dr7xPa+IdFsfhRFNpt5YN/aOuvHFp9xeOzCVraWSJk3xFlRTt2E8lmIyGf4L8IeG/hZ8PZbXXbTQbS60mPz9NnsYTeTSM4SbfIsbDzsLG5UOpIO8FsIN+tXHa88HZvorP8AUupUS95HHa/+zx4W+HPxz1lPEHiGWJL2xtzYztp4uY7NJUdZJcxyIGjIDjCkg7iTyOPQPhj+z1daf4B0y8j1WznhuZvLkt7aaOOHULVEMkckQJBZ3O8K2UZSp6FdtVfif8QfAnxW8R3c2seK7TTrq8m+yaT4Z8PacIYbyUriO4JDLtj3SlsgEk7htwm2up+Gn7Rnh79mjWtI8L/EW20qO0vbGJdIMcz3NpaLtZPs9xgHE8bNiQxHG4o20jKDy3GvVgp8jbT7a/I5nV0seW/FzS7FPC114d8D+FtX1OyvL1Lv7OyFJtJeCZVZLeQtJ5DOzSKVxljI/GOaxPEnxg0rxR4qtNO8O6xrNhq+gWz2a6FexzxXumlAF2rcSOglC55GFC+ZwCOa+j7f9pz4YeMLDw34N8OabrltceHZntLu20yAtZ20vO2a9kZVkmjGzPnCQOpLkjrl/in4X/D7xb44vbmDTEl1fR2MVzJbQpO1+JDvgZWt1LOpBVVKoSTHgknJO2XYqNKXJWi79L6v5nRgJKM/eR84+NP2QbG68MaT4xvtNS21DxLPNCbbTAYpiyYH7zYpRWdSdwU5Yg5+9zY1PwPNoviTT7bF54bunuhawR3AFuE3AFZnkkCxx+XtU5Z/vAcZya+27X4u+G/GsWg6FoXhXXvDeqWGoeedDvlt1ubi5RZA7k5bZHLu2ESchQhAXAr5N+KPia30q48U2Xj1rcTrqzahaWwuo5IrdwrK9rszhjlxlju2gBsIdwrrjnlWzhKOlztp4qbTjFampL4b0/wr8WdVSG4k1Kz+z2s010ptGaS5mWVmj+0IMIcxMSAHGWfBPBrIuPiLomq/B2bWdE0RdR1HRNeuJ9M0/T32KsFvG6BriVoSSGDMVRtuSWzghSt3wj8Dke08PeJdF8W2k+m+INZ/4mVjfxK1vp3kxK8y306t5YEQUqm48Ahs810HhbwH4f8AClzrejajo3gnVtL1bWku4mla6vL8TNGAfs0if6M+1nBDCUcOobO4ZzqYxwd6uttjCvKcmlWPn3xD8ZPGXiLwZpF5pej6n4Utr2JrSV4k+1va3MTfuxKkjFkDKcY+Vmw5XOSrdT4O8b694j8LahcSaDbxv4esbNbmJb8Wf9oPPLIGVSw2wE+SMkAkHYcbuG9j8Q+OdZ8LfGXXdPi0XTtN06dg76ebRZJEkUZleN5FKJJGjfLgEoQCMFRjy7xjrvhTwf4T1VoYLm+l1dI2vbEoj2964uI1SSFJYiFC5LHbv++cYKg1dHH0ZWhyJX8tkKSpqKa0Z5H+0JqvjDXdBt72Fhp+jNc2pntbiVJCYiqiN43H7uVSW5xgjcTtwSa6P4WaNc3HhW/0jRbGznWdFM3+iSwPjerkBgwPBUMF3jDBuGIBq58bvBRuvAWn3d7bXk1ppsSzyJG6RCGNiBHDEy+YJBtQjLbVAUnapJWrP7P2v+Hb7XYNOhW7UeIdYtpNMSX/AEdkJcRvBIB8pcEjDpt+8w5ziu9YqLo3g9uxLr221OT+Jfg9f+EEFzpuuWepQXWy5e3u9iR3OFKqHaQhlO5pTjPO7P8ACQcvSPhdLd6rpttO7W8iWbSREKssF4qJuKCSMlXU7EJPmEK67TtJr019d0v4UeOLmW38QaaNTu9SSC5jn2yQWDK3lG3wB843Rng4O4ElgDg5WrajqPjm71ix8QeHfGcWkabMszwG3EAt7aTczBUWPbFuU4GQFLhOTliZjiZxV0rmXtuV8zOQh+JdxpXiTw7pNtqt1Z68LBIobZLZZirrPI/mu5P7t1xj5DyI+duTXrrfC+Lwd4YHibxfJZRXOq3u2bRbKR4LjUpH4CeUCUQ4YyER4AVjkHpXl/j3xZp/wG8VeGpbDQGuLaxgTUrHzyjJfwmVnkVwTkN8uCQSBsUHk4GjpPxR8R/Gu9svFuuw6Jolzb3l1JDGhySPMJl+WRvu4UKFySOhPPGM6cmlKEHZ7jlabVkesfEH48ePfjb8LrXwZNLqPhHw/YXIkhttRlgRbiEKu23eZVG51wSC2MFQT82BXyD4p1HUda8Xr4ZvLacWtheSXl6okxcXHy7tpLKMMMMxG3OGB7AV7b+0D+1JcfEC2fUL7TtENra2fkQLbadshjlUsyoBtKglsFtxbPAyORXlngbS9Y1oajfXr6fJrOrTm8kupJgjRyyAYJ+UYAD7SAQB5gGQBy8JhlTg5pW3t5ChTcE20fS3hT9uK5tfhjbeEJdB0yKW3d47C5aHZ9nLIsbbkJUOW80ZVuFKxnbwMcD4MvtQ+NE2pQrdPe3ejlph/ojn7S/mmQ7okVlj+XbhUwpH0yON+GujaldTsdZsLPUILeZlnlucJkthd5K8mMHI2KOd2CcHNei2w1Lwn/aUcep2mkXV0sdhHdw3Mlslyo2FoFCEsQkbEHnOVQZO9cc31SFOP7vf9er+ZyqMtyS70KLwP/aui6ReRPrviG4tZrstA8SzW6lZvJihZCAglUZxwxjUZHzGtP4PWt1oXhXxzHrcEV5Na2SzaZpOoxI1vOiybJC6sreW+x4ypDcHLE/Lg8r4X+PPiu6/4pGxtLfxNPp7SzRzXNlJcXT25P7tN24uqhlLbQTgnBJ75nh74naVf6lfxajZagbYRSpLALiNSyhsZjeRcEL5WSQCRhxkdytSrNrmG5zS1PKdZ0HxRrfgJGl1qyjhkDhBFJE0mVO3DhHZki2AZyAMrIMHk1o6X8U2sH0O98P67ZxNo9gkd1aCOKSaMuVXfEWGN5kbG+Ml1U9gBjs4tJ8H6J431HUrrw/caroOraW32G6u5t2CylnkURRx5PIXaQMBs5bNYnxB8J6JpkWlXkUKWYugU1G6tyscsqZEkYVSMs2Bg4OCNmSDur0qbp1Lc6/A1o0XVdoo7NI/H37avgvxXffCzwbb3p8HWzavrmnoW1DVJLfOyT5m4MSDlViBY4J5IyMz9nr9kn4yftYaprFr8MfCeqalrUENo2pQ289ta21kyo0cUvmTFQigIQGXBO0gZNeteC/2NP2hvg/+zs/xk8Et4r+FHhLS5FH22a7Nrq93ZuvMiwtImYN+z5WOcHcu4A157+wn+3T46/YF/at8W/EdYl8bX+sm4s7s25eLT9Rg8xi85jiVQp83YVOAAQ2Qd2aqEkozdLl02XW/Y9uhlSvGM76/cfJfxM+G3jD9nb446t4X+IWgar4a1+wuSLi1voyksL4zuz0YEEEEEggg5Nef+OPE+p+PPEcuo6jdTXs7ARxhmJ8uNQAqD0AGOPev1ab9oCf/AILTftG6hrXjnwn4dsdR0HShplkNOWSIsHlfY0okZt7Rhvl6Y6YPFenfCf8A4NxfhlL4JttP+JHi/UbD4heJwsuk2+gXEZtrVFTeQ6TITM2CNxAVVyoHLZPqUeIaFJKOITUlbRa7ne8mq8qdJqzv17H5MfAb4C+IfG3hLxZ4xsg1ppHg21S+urtx8jSGRVSJTnlzuz7BSe4r71/Zz/4Jq3HgV9Z8RPrP2a48RWUkkFhHJvESzKZULn5MABlUoQQSpIOADWr+1B+wrB+w9+zp8TPCljq174ustFigMusW8bW0QleeJzDLGGILKjqCxypKYGCMV7n4D8RWuvadaWtvLKiPEsZiCs8i4QbdyysByAQPm6Z+lbTxPt5OpHZ7ehpQo+zp8s9bM5bwD+yxo3hxtTvtM/sq21a8ghNx9ihWJ32EcjkgOxHf5SeuDnPzx+1X+ylpfxt8RQ6nqmheI/CfiRebm9gtI7tLmIRk7XCMF38gBjycYJr7P8SabEYW0y81Ce2uHtlUO0YikAZdyOqk4IJYYzlSGHXpXHfESZ/hn4NsJdf1/wANWW2I3EcUtz9nkvgWA8ncwk3MucKMAkghgcBjNBVOZuLM6nIuhifsk/DrTPhz8EYNA0jVbPzNGkkjl3RAm4k3nLOqk5YgjKgkAo2ccVJ8QNJb9lj4gy+I/CtvNqXhjW4E/wCEg0e2BS5hZI0V9QhVzkkbQJE7jBHzE54TW/H9/wCK9ZtJ/CPg6+tZ5o2GdeY2drONuVlWFVaRsM3baDjGP4q3vBfw8t/GcWi6t4rgt/Etyl0scuinTGt9NRVHzlolLyMzDCq87FV5wqgChJ81pl8yaVj2bwM2n/FLwTpuqWmqrrfh7UUE0XmWwxNGUkMeAQMEYyDjccNk9AOg1P4fXXh1rq9F1cahBcEzLABGVtQAo2JngPkZJ3DvkDANYnhDRtP0q4tLnQXkVLWTKwXEwliO9iFRVyVWMDHyBeCvGM5Gz4+t/FMX2xdM0qaXS7eYtdxNdma2s/LRmaeOAOcH5B8qdT24okugJpa2OPvtM0ltS1m5gNzBMzLGjz3rh2cnaZFBbYoBXGVzhmU9znzf4l+B9I+OWmXfhvX7mTxVZ3Kq8SRSB/sqtt+f54yUYbuHjPIx0ORVK+8IX2p6/cXkmoXME15M8ptUVkiJK/IWHLkjjr0OD1HF/QfFkGoPaoxg0u90q58oyghppgDIWMoZchCRhidpG4Y6g1jCbjK66Gk23Gy6nxN8ZP8AgmLqehXq6j4Rvz4mtHuI7e7tkt3iv9IZwSDLHuJZePvDrnoOBXrPwL/4JO/DXUPGp8P+Mvift16WwS5Wz+ytY43jjy5HDZ+YEZYL68V9b6L4OvPGUdw1leXCaybtFjje4JlcuibgSsasFUgEdWATAwQc/IH7fv7JvjTXfEmp/Evwzc6pdavpqp/a2nmZjdW6xr8twiqxKRADBU/UcEV3xxkqnuydmcToRg7tH3lB4LvPh54I0XS1t57TQNLtFsYLuVs3DR4CedhspJuxkyZYEgV4r+2j+0Z8Sf2dLldX0/w/pHi7wZaoiXsiyzLeWzEcM5A2hCTw2CAT8wGTXjn/AATx/aJ+Inxtit/Dlj4ibSrnSRHLff2sGupLqJCPKS3jYbQMHax4I3bsnnH3ZrnhSw8ZeGb7Smsv7QsrxGkv7WUbxPGVAZD03I3I9MADrzWNCTg3Ga6/eU6cWrw0PgLxl+0H8Kf2/wD4Oz6Jrms2ngXxrYHz9Fk1V0WOOTCjyvOARTG+Np3YK4B5xz8k+FfHviP4D+Kp4Le6ezuNOnMc0AkDqSDg4ZeCPQjgjBHFen/8FDf2Bbv9nPXpfEPh1Zb/AMIalKW+QeY2mSE8xORkFOyuSeBgnPJ+WI9am0+YiUsYzxzk9K7MRl9LEUny6xe6ZWFxtWhPR2+Z+gfwG/4KbXdjp8SavcywOsqxomNysMctn0zx+NfbPwE/bS0nxVbQsLuJ5WwQm/Eec569T9P1r8QNO1OO9jQBl2jng4Ndn8Lvjhr3w1vVksLyQwKeY2YkEZr80zvw/wAJXftcPFRl5I+7yrjKvTfJWleLP2y/aD/Z18B/tfeGpxrUB0nVpgWj1bSCLe5RioBZgBslyAMh8kYwCBXwJ8eP2Q/jx+yK8mtaJdXvjnwnZrkX9iH8+1jAGDNCGLoAO6l1/wBoVu/syf8ABSJIzaWuoyq0sJU7JDy+COK/Rz4Gftd/Dr4saRp4ubGXT9RgjP2mayy0FxycL5Yk3AkZHQ52njtXyuVTznKsQ6FaadO+072t5S15fVn0mPw+V5hSU6cHz73hbmXy3Z+X3wg/4KC+ItS8MX2o6xZQanpmnN5V6n2mNZo1ZlQM0QIkCbiFLbcZIyRX0J4A/bU+FXiDwpaSC5FhBCohgtmjecwIB93cpAPzFj075OSSa+k/iv8AAz9lLW/i/N4hl1XwP4R8T3trJa3Rub62aDUFdwSl1bfKxDYwxCB9pPzN0r4y+Nv/AAbw/ED/AIWNfy/DTxl4WbwddN59iuuaqbS4jRiSqqSrCaPYV2zDG/J+UEGv02hR+sQUoScP+3lJfJpn55iYRpe58Xro/nc878e/tPeMdV8Vz6uvhmaeKC9RbxrJ2WOSPCxJEdyspQkAFVUDHUHduGrafHD/AIWUbPQZtEljn1bT20o6OJ4LeK9lLyl55YUiHluMh8gA4QbXAJxB8PfD/gxtH8LXOoWFnc6FNb3EC3MhmdvtKyq7mSWOeIujCTbtYbkxhdy5NSeAvHuo/Hj4w6DJ4b0DwrqPh3wRZXNmbdrcWMbiSNowySSfM7LEqlXnY4EZJBO4jgcKTiklbl6nwknFK8dzR8O+H9Q8OWsWjX3hbVrmXw8pnAEguL3TI2yAuIg8keXVxGQwXBRsjaCutbfFnxVpeh2OjXVno+vanrOmBI7TUTLY3KrI7uI7a6wq+YIVTCy7iGcEj71df8F/iD4I8GxeIvCej+LbOddXLxmS4SGSaJXVkRUlBKTqgLK25SNpADKXrjviDoOvPfWmnS+I7Dx9PFeLBDa2SfYY3dCgBkLRrmMLhf3J+9tXzBwa5KeIUpcjjp5mLqtJabmP8MvjB4i1n4gWbw6j4410Wd5JEUvbpAl75YX9y1ojhRGj7TmMEsc/Mp5rX/am8ZaVpHxRtNSgj8OSa/qQS3i025u5BeWDBkkBlBEiQhN5IQMpG3A3kgjyHwH498Maz4gutW8d6N4lFnY63ZB71JJ5reKMSuHi/dFWiifbIf42BjfBJGa9z+JfxE0/4h/DSx0Dwdofghjq0119hurXR2trie2EjIsody1xFuYMvmvxmTgEdNK9KNKd3F2fVLQuUlH4keVwa94V0z4iS6r4v0m40LxhHdG+D/2hI1re7kKgxuI8qTvLh2ZyQxAxgGu5+IngDTdV+Eem6fcXnhDRfC13qLXWn6i2pQX1/ZWsjrNJLBIYkuT++GdxRm2yNneORT8KfAC2+Inhm9tIdF8X6x4naB2SaXV7WCLT0T90zQT7iHk3DJSVEBj43YBIh8C+L72x0rwuVtvEGpWKRHSZrHxFYQXUt8kUkkcUcVzFiWMhmkHJGwJ8xcbaipKrD3oyfu9PUwc9dVod948+IOo/EyLT9N8M+OjomtXek28N1JpGkzWl5q8p2sZBDsAKOCcmOQOvoRlT5B49s/CPgrRdK1i38Qa34o+Imn6mv2izuWUpZSsJNzIU+ZnLqpCKSULL8xLceseIPjJpsM2keIoIdStYk1CfStHuZdrWqTo0Q85vnBSFi8ZJiPLK5JUkg8Z4xvNF8ZeJbXxTH4Gm0pBdj+1dRd55opJ2k+aaNdpfbjkIigBg2G5oVVqXO1/w/mdc4KT5qWiR5zpWr+N9V8daV4m8Nv4gu5pvMG57Ka1lsblFcygOwAmOA0gBO7BPAOSeX+I3j228E+J7W713S9T1KzvYxLPdojLl5Mk3QZSQoyXAjcnKOd2MqB9HfEn9sC58E+N9S8MeHvEllr3h3xskdxPf6Zo8hvtNvYYTDgwZC28zoPmMYRivboT3vws0r4lX8Zs/DuneD9X8G6jozPqFzqE8UEWtzuxMa3Fq5SQFF4Kqo3Bl3Fs4r0aNJuSnKH6HTSw75b9zzv4qeJteh8P6Z4/+Guh6vovgjx9YRRa3pfiWC3i0y4kQgRMY22qVCk7ZDjcdjAgqAed/Y48Z6p4P8Zap4QufGUCR2kkixRW18Lm3k1DaxtbZUEM0QTzgFO9CmNxBG047Lxh8LZPH93bnx9P4YsJrK/S5OkeGo/tep6oAm5Q86oXCx4ULGAqg9ztFek/tAftP6JqXinTL7QvCOpSeHPB1wZI4NH0JbK6W5lie2hkMbcZVmcYcMcSk9emNSUE1Rqxvf8Pn1IdKz5aux4v8Xv2uvDT694i8ceF57jR/iJpNpBHdQC2lup9QuiBFLLPMHQRw7GwpiyGKgnAYCsaL9o/Q/G3hLTdC8cXNrcS+GraKS2uvLe1Gm35EaO+yOQrMpAIJO3OSSpI54T9ujwZqHhfTtMis/A8dh41HlWbz6PsZby2eNpEM9vE3ySsEDYCgKE6AYz5b8NP2MviH4m8A2mvX+ipZ+GrlJp/7UF9bvGYYY/MkQ7nCo+0EqJHQkqw7VusuoOjzqVu3f0OWrFRl7r0Pem+NXgnxt8MpfCc+t61p/iuWLbp18WNrp9pLC7HdIgfP78jOXUBcr15auc+AF3efDT4928HibWdJ1i9maJY/L0036bZVz9oVvlEbxnYysqnc2ztyPILLTbDxdodjLoyagL60Jt7zUNRQEXJZf3SYG5CCFJHOeDjd0rq/2bPFuneB9f1vUfEGsaLdCe1ubOJUSWa7tJyDFG4UqMhd24AsoyFzjGAqWBVKlKnFafimRyS6Huf7XGvizsdH0DwvrF74O8K6VBeNp93qmg41Jr5HZ7h2ulZy8jthPMRVGCMgEMR5Hrmta5L4nl8VaidfubdrafS0xqDXPmzPASu/HzPiQpJtPDBAQMGvU/j/AODvF2hPpWn+KL3V/G+ua1aCHSrt4Ee7jikCLChWIlCeQ7Mx5LjJOCD5re/syXLaz4ctLC1uILPSU83U7gxtKFMbtGJCwDDBBj4KrjHOeg6MNRi6N73sdqwvuKS3Nnwzpek6BFoGu6teXVxqjSLYS29qIZRp0WyExsYeGyXZlY/MWZScHkHR+JXi7wZ8TdYdJ9TTSrXTAlvZjSyEPksjvsYOQGYSsinH3skjIBJw/jJ4JbwPZxW+sXWnajeW7x3tlfWdy6zxWgZhvljcEEhsgCJlGY2OCdij5xuLvWPDPiua7vZLiyt1lEhhcPGZYyWbO1sMVyDjcM1ccC6mqZjVhNytse2eP7xfF3jTS/CxUXlv4Ria51DbJFtvdrDylG1iNzggnBPUkhcEjq7r4Yw+KfBX2izthot4AJEuJ9qiNGkRoWGdu5icqBg5XuACDw3w68Owad8MG1a5vbqw1jUtQMdwiiWCco6BUj3EYPyFiQuDh+4rqfHXj+08IXFhplxfGO1tomSH7PcySSJLETtj3Zwh2hV2nBYFTkHcRlJNz9lSWxz1ajuoQ1a6kFt8JrV4AzaxFqF9aTQwQ5kNv+9kjZ0DRqV+XA3MdxA5XgnJuX/gyex04QIDKbeZUvZRbARKZFQeWn35CQCMYyDleMDNcz4P+K9l481bU75J9QtJLjyTCEw4DttDKwx93YzIhYHOzJBwa77UL28Ph5rSytY9S07VLlrmO3aYx3K3QC4CKW28q7Jjd8wZgQCOEo1Vf2mxKqvaSOJ1+00rTfEd3qWh309nDZsou282cRrCkg4ErbWdzuDZ/i2A46iqubzxj8UdBv8ATLD+yoGhaSK0i85DKgDDbG7KxbOVJyGHzHcFrtn+EL+NfD7jSNjpp0uY7a5dpiglX5UjAH7w4R2BK/MQPlBwBYu/hPPJoOm3E99Lb6joUrLc6faB0e33cRncUyvXBAJySOM4rVK75uvmdVKj7S6W5zGh+B/EcmpaXpMlsum6JdwTzvJqErJFbiDJmjyUCnB24VM5OzIyGUP8deKrXStQ0PRn1fTdP8QWl1FHa6vPOIhG+5XQ7QCsCqWUBgBtySfl5roNC8cw/EbRrXTmvr20W81SC1v7ZrvYZEklcIsrEFmGSm5goBMpyOQR7TpH/BNnTPir4pOla9aTR6DawyRs1sIY2iYFHjUzH53HuMn5sYwWatMPD3rzVkd2Go1pax0aPqf4Jf8ABWrwl48/Ya+3/tFeM7C8vL7TLrSU0SxtlutV1yZWaMTeVGNqKAFO9wse4Zzxz+anhD41/D2yl8d+DyJ9M8MeKBPf2V1bqLmXSnRGMAcKTI+WVVbB+Tk89/qLVv8Agm6PDfhtNH8Mw6TcxZmNzPPavcStCEwiDlixwqknZhcZweMeFfHPQdA/ZknF9cx6ff3dgTFb2cdgFuLrbwZJJCB5aAlsMq5b5e+ajDYCnSm/Z3bk7vXQ9XE4jEz5b6JdjxP9n79pbxJ8PvEV3d+Gr51k02Nri6kI2jyjlGzkqwyHwApJyw6V7t4d+MOtxaVqVzrE3iPTNP1KTZpcmm69eF085z5qO8ThlVsRJ8xKsE5y1fHfiP4u+IPiV43vr7TLHStHuNSZvNisoUijRWByGeQnqOSSwz1PQYl8OeO/FmjaYl5J8QNL01bZyBaM0t1MQONyxrG0bDA4y2K9hZZTnJVEtTgqVZNp32+4/U39qPxZdaD+wH488N6bdvHYpoKw3SW8wWK5VGhb5gOpwF6YPIOcAV3cM+meHvCXg1o7i/vp9a0SF3kgtfM+zMIlLiYhmCr1wzlQeBg9vzE8Uf8ABRjxNq3wt1jwpezadr0PiGzawurt9AXT54k27FKvHKA/BOcpnjPJrsfEv/BR26kXT/DWvWetPpvh+GK1W3sVX7NeoqAoJwWBkUjB2nA45FVDBz9ooR7M7JVmqTktdUfXnxH+IGlfEjVhp/hya91C+un+zm/nuJI9G04ZiB3yRjMkmRwEYYAALJ1Ot4V+Fll4R1Sx8QeJn1DxZ4rWBYDrWpyzXJRArDYhkyIVHBAHI5y7V4R+yZ+1j4x+MFkbzS9B1G5iR5IlW00xZUtgpCqiAgRhdpzkYwdw7V7hrPiT4n6baySXPhXxi6TIQWt9IjkZgcd0JxjqCDkHpzzTjUgvdckvUipTkmrq6Z6JFolt44tpEl06XVdPWcTQ3cb+YYCM+YyhTlV2k5wegzUGreB9K1m0lurXyo7zTy1mZ5S4SQbyclVIJ+VmweD8xwMcV85337Svj7QNYubG18KfFczNL84h0MxhTjqWYqAMd2OPxplx8cPGdteXv2v4afF+eS9XDva2MMzPIcbWkEUpI/rWywq+PmX3kqu/gUbH1Bo/hJ7KysbSwuUmujdCW9R1by5uMMASAUBPOSMc8jOa3tH0lrWWe4ggks44Y5oZYXw3nBjkOSVz8renDAnj08g/Zw+KZ8cfC6WfWNP8SaLexX/lW1tqFl9ll8v5S7Shm+UoVPzKSCCAQCK9f0mOC/uXuWEF1b6azBRcXbKPMIK9Y87dp4OfbqODzzSu0aJzVnLYi8T+CX8QW91aq1npLzysJbq2jIePA7kspCt/wHB556V5Kn7K0+teMZEn1rUhB55ka6DJMHXevVV2sjKxJBPHXpyG+h4LeCa4s7Ke50rTo55JAss7SBZo1BKjhTleNvCsCQvTpWRc6nZ+H1cw2ksC38rTecIOp2KrK78MFxsyp4yvQViqRsqyIvAXw2OhapLOdSv7q+Z9xknZT5e0PhtwHLElcEhj2z6M8YeGJdW1mO+vb6O9nkT/AFskSSTNITjiM43Z5BA2/fGB8tOstWs2hS7tpltYWJKCFBsXsSfmyDkZBwefqKszSW0cto0kayqk+4DyQWzjcWA6MeMn1p+w6g6q6mKdNbwnbvdw6fapHGwK2USG1LqgGZDuUkOQTkbjkAgYxXzN/wAFJvjH8Yfg5a2l/wDCuw8c6HpMmnzHVtWsbtHciQpvRxCWdU2qow2FGMjua+rtRuGt76KeRbyKKQiREgzJLA20lTyMhSV7DI5HSn33iSO90mGO2RroTBVlkURLKkZJYuAxww24JAz94j2rejpNN9DOq1JWPzI+Bv8AwVejuPD1x4d+KHh9fEVrewmCW4tAsDTAqFJmtj+7lBAGcbDxnrzXB/Fj9ibSfjBb6/4o+CEuoeJ9A0SNLnUtMe1kWfSg+7hHYnzsBGbYpLgED5sZP6KfHL9gH4UftC2LrrHhcWeqJGSmqaJALa+kkIwGkIBR8nn5lOa3v2ePhNpv7M3w5bw54Qs7FdKLA/ab13W7upmOG887MsecZAGzAAziul4txu4r5dGc/wBVvHVn4U3NldaJcOqho3Qncp6jBIIx2OeMdRirekeJkDCORTHjqSa/Xr9pj/gnz4N/ai0u4v8AUIbXwx4wdMrqVkUkjlkBO0TKqKHBHVtu/pyTxX5s/tGfsMfED9nW/uP7b0SefTYTkapZRvPYsC20ZkA+UklRhwrZI45rrpzpV9tH2MXGpRd73RxVldpNh4iFdRjOSM16R4H/AGofFngfQ57C01O5iS5Ai8yNgsm3oQCB6cZ68mvDIbm400kDMkXPQcD/ABrrfhn4/sPD+vR311EtybVCUiOMF+gJz2B5rz8XllOraM4przV0ehhszq0pfu3Z/ifc37F3jP4a/BfToPFnjInxf4/v3E+n6S7YtrCMHiWZyGy5YfdGGx354+t7L9rg+JrcX99fK1zckuw2qyoCeFX5ThQOAK/GPUPFF1eeJJ9Qe5LTyuWZ4uF/D044rtND/aW1/S9NjgW5kdY+AT1r5biDIMRi1Gnh5cij20X4H1uTcRRwyf1lc9++tj2Hxd8XdG0/4feHLbUPEtxqN5ZIYZtOsrfy0tbVjkybmUhyQF5cbsgdABi78LToniXUrr/hG4dStbW2mbVLePULoQCGZnUJHHFjbuUIFMu4kBvlXg46nR/glYra2+pR3LW3hiPUYtM1u2ubSVptIZgWiglCAI7gRnkdWZcAjGequf2XbXRvi/p8CXy6F4glu4LK70pXSW61CZ5gVmiWNxGiMfLcZ27c5IAIztCnGNK8U0z83dG8OaSsbmlaz4ci8fajq+t6NpPiHWte0aPTpdBGnPJJCflDXE++NQ0jSAqu1cKrD95wTXP/AAk8CeBPh9ZQaT8TIL6815buCz0d77X2WDT1cx7VijRvNiUOWBY/u8kfMSvHu3xw/wCCfGs+EvAIHi34nfCD4eaH9sERtILnfrN6VOJCbjEeWXLABepYEnaOcr9lfxv8Exo1nc/EbSvDm3RHm0gfa4N8l5bQXDwQuVL4fO4MysHJO5uQDm6eHqzglO6T9CpUnOEVJWufPeufEDxP4q13UtA1jxJbeHkkuBbTWvkzX08UsfyIhjfcZy4X5RyvzqcnadviPhf4q+LPBviK9tr6a+sbaaaKzu7GO1kS+McbeareVlTtZm+ZcgNvxgqBX6I/Eb9qb4JeAbq61LwP8P5Z3a1kFusmlxw2ls6r8s/7wn7oQAAKoPOQ3Svlz9l6SK40/wAWfFTxGpFhcw30l3O1k1xNbmUBkhifICXBCoQzRlNiNggfd6I06dNNOKt59wxOGjTUb6o9r/Zx/aO0LUvDmsaN4MLXE13iXTLOaIxTxko0sqTSSlYTbxF5GCAHA2qARzUF38Xfhf8AFn4OF/D62PhDXPAwjm1rVry0jEKTzKPNnghO4kGREKbEGCyHjk182v8AHH4gfEux10+HLWdtF8N37ape3kFgLC4tIyHXy8KzRpkGbICncQ3bp47e/EXXdF8YahrV9L/wnF/cvHC2ufvJIBmNWaLLLHl1yAckj5D8rDmvP/sS8pQk9d7XucDo6n058ZrPXfAHhGFPC3i0eIrvXtNtra7tEu7aC1UvkOXjd+CMINx2kbvmJJ49E1n49+KfD/7Kb2t/oc1x4++0rLbXeiwxS22oQI2Vu90R2rtfqMFdyn+J8V4n8OfilpvwXi01vEHhLSPGFh440N4bRtct1N5aqnAjQZEaIG2lXAAYAHhhg8xH4q8XeG7rUPC3hjT9N0fQUIE8K6rHJJzwSzKERhnZ8rnIZa2o4FcvJJXs+vU66VKM5O+3Y9u+GnxF1r9prXV8N/Em41/w/wCK9eW4jsbi2hTSbSORShVfljXzmljBX96wUhcAgkV0Xwu+G6/DrwBB4f0/wheeJXsbOZxdX19HDbzbpDsZVc4AJBA25U7OGyRXoP7LXwj8N+JPBo0zWbG21NmMMd1LqJS4SeRmOVlhZQwABfJB+UN78+teI/Cfh7wnr9rEul2tteaRCk1jLpySSXKHAxGmzJXG1WIkKA8AEldtdbaT0enboj3KGGS95M+Vtf8AE/iXUfEV7psPh2HS3t7JruBbA2873kykEQ3fks5QMgPlEspLKeeCK4P4aftSeNv2aPDvjrQNS07wxqWo6de23iw3msOQRI0JlhgjjJU5ErbtpYEFWwCC1fY2q2PhTwx4xvtYuNE1yKW5LteTX06C4B4URwxsVBAYklf9rvXinhf4AeFPFnxB8R+JNXSy8UnxJcxanaCTUA01jLCCsYK7UGxUbOGJGSFbleVy0JJuqr2DEYeFSaTPhrWf2tfiHpPiO/fU4Iv7X1KR79rme28q6RppjM7hxhipJIBJJCnCkcY6L4S/tRaL4r1yw8I+Lbax8I+GdTPl6ld6cJtksn/LOa5Cv+928g57tvOcEH7u+MX7EfhnX7C08YP4ftrfxVaxiOcx7JYZoPL2kTxyLJG48vIJ27uQV+bp4j46/wCCeHhbxB4et9WutUtYblJpXubfSrSOB5VCMu9EIVVCSqu1CfmUnLgmtYywk7tRsjgqZZUV2leK2OK1XQtF8C/BbXfCV74o8M2Q8Kzv4n0bVIblJE1aJ9sMtsBG5JkDCJ0kKkkc7Rk14zrHiIJolt4g0PxE99bm7On6mxULMhlXzA+0ryrAyrux96Pn7wr1z4yfA34YaP4O0dPBem62dUFn/Z97PfI6yeeGKzTSW4DeW7F3CAuFwq7WYAmtL4af8E79N+Kemafczwal4f0y2kZtSa3Zh50WeVySwDLlsNhuMA+tXh6VOEea9297nPHAVWm7Hu3wc+MXij4wfDOz1HxJ4z0W607TIDc3H9nabGt3cRhvJKXLEqsYKlW4xnIHTis+98Ly+NdTu/Dnhayk0rQrfyo7rU72V7tbOMRCRHUIyee67tpKs3zbsjqTufsS/AXwnJ4N8U+ENKv9fvbTTtR3GyvL+eOC9jeIAApFIqN8yuCcKCoAIPFeT/sw/GOw8PaZq8VhappMqXbwS2Cjy47dQ7FY1XqMZxg9wa8fE1J0IylDXVLy1PoMvy6NVRpN2Tvc0PGPwx8ZfDzU7W8stNtfEthY36zqfOEjrGEMgeQscKnmLuKBUXcN24ZIHg/7R+jQS6xpunRIkd7pBmv9ZiMRkFqrzARh5sZfe7naB90Y5Ymvtj4d/FSyR3dVubzUrpxCHVBIChAPTvgkY+oPQ1H4w+BOj+Kk1S90qeDSvEGv3EN3qTCA3iXzQkFVaM4KgDK4DYbuCCaqGOhQlF1eunkVLh6M+aVJ3a6HwV8UfG97qnjSZ9Q1Sa41PxC6Xl8/+ptrGZmkRo2/dgMPL2EFcbeFPINXb/4V694m0azs1n+1nSzKsN5DePPDdSK0ZH2cKhyzBiCAWwRX0h8Q/wDgmZaCM+KbXxVdTQRK1xeyX0cSC0hKkyMGB4CFgNpXC/NjJGD2v7Ovwm0T4ZaNe6pdRazc2epWbXnh28NytpbtIzPHCkcRk8yWbeUkWRWOyMszRkDj06+LjFKdJXfoeDPBzhNxqq1j5U8A29t4Te60XTr/AFe7v7WdRJcS2Rk0+xkJC78rl+CVXBB55AHzCu0+CFhJ4+kvBrwuobTTreU6hqnmJBGW8wlJVkJBDgxHaV4IDAYzmu+0n4R6xc+MxGseleGfCBu2SW4ublnm1C5R9zS3DO4BbaGwSoUgYCgfNW58PfBHhPxP401DTdMfSEuL3yby/jtHa3t3e3bORGzOfnDfxAnLZDEMSMXL2iu1qZKhZp2ve1jD+FnwymtvEutahoepalq/h61V1S3mlUyXReNcNGQDEAj79zbgUwvTOD9FfDn9krw5dQ3d3qk0lvrUtvFfG6jDC6iZSHDl2JVlDBeAuOOR3pfhx8K/C3wy8QO114c0e3u44CFu5ZDPZz9Sdzu5Y4HGxhyqDnHFd7qfxETVtUMNpdwxQBUjXbASrMSCPLO4D5flJDbsHsMHDdFOXMexRwqpz5meQ6T+zfe+HviFpmp3Gg6P4g07RU32bWkK2d3lzuzMny+YcD5eSAGKgV9SeHdbtNHs5Jb+wMk1xAWcTyNiNgpwRtz0znBHOAOoxWL4X0KOTS4beW6hJFv+7kwkb3GQCcEE5YqxP1B4r0G10tbbw7DLLZx/ZZt0nmyvGwuRvVGjzweAowGGPnz3IrZScUVGkrtnGzImiaasSOkdiAUjiT549nU5bH7vJJ4wTzXw837Gusftr/GzVdR1u+uNN0J3We6aL97KyPuaKGJm6YQE7iMAAcZavff+CmPxq1T4MfsceMH0iFLGfVYU0xLmNsyRxyyBGKkY2v5e/DDA6Yp3/BNf4leHdb/Zb8O32sxtZaxBpEEUtw92IY1SOMIrupIyDEitzwPm54pSUlaa6uwNU2+R7pXMzwv/AMEfvg/oPhsyXngnVNUQRAh7vUZ5PLBYDdhHCqc454xmub+JH7FPwF+E97BounfDW28SeM9QYPYaPFdSyyTIGILyM7lYYlI5duCOBlq+itb+J/iP4ypLp3w0SPTfD5ylz4s1BA0G1VO8WSEj7RJ/00wIhj+PGD5NZfHL4W/B74iyeAvC2vaZ4h8c6zP9ou7mfU4lmvLgKAxuLlictnoiA43YVK3p1pq7bHUhFPlaMXwZ/wAE5PCHgjwH4l1PV9O8Ly+ItW0i4H2W00kPZaeuxhHHbryflLDMj5dmH8PSpv2ONN8G3v7MPgvWNZh8O6KlpoiLquozpFbDEOYpGkc8MzYCkn5jkCvc9F8cTa9Pb6NqenNFfQQ+bcX6w5tYiqqQqyMATuV+Bt6qcgGvzF/bJ8H6npn7I1zdW+oBdI8MeMtT8O3tk7bPMQXrTW7gqBuKknI/uvnsKyknUktWrmsIqNGVl2Z+kvw5/bi/Zr+Ffh/TfD3gTVPBs0l3dLa2Wj6PgmSSRyXZ2C4XLOxZieS/UY49t8Ow6L4vK6ppGoaFatIS93bR6mkrM45KmJTgEAjjjH51+Bvwy+PWl6F8NNS8O3/gLwlrst7E0un3q2my500jexRZUKvligPLH5SOOTX1H+x1+0vJoPiKy1HU11PTdLCPu/tSeMTWgxneGyDIVB5DfPj1rzsXkrScqbbaeutwo4v7M+mx+pn7QP7KfhD9oP4byWXimxvI7MEXSz6PqstqyOB8rEwFtwA52vkA9q8/0H4Q+FfhB8NbbRvD9hfXNhGZS17f3rTyxuTghyPnIXt8wAAHFT/BP4vaZ8SfhvI2g+JQ0rytbxXzReZbbuDueLIzwxGMgEiul+LdlcfD/TGNmIpRIoYXUkAMCZXkPk8ZPKn+Ecc14ko4mLUJNo9GEqbXM7aHzr45ubiz1S/iNvHO4bdCzzNHFfIf7kT5X5eMseSPTpUFhp9jrVkt3FGdBvr2VZFlTdC4AwhOW+U5xzgYJycVa+JWrW+p+BYNSurizfVoZPNtJ7SSNmJU7iGIYFlBwMAgAnoar+A/jNZ/GCxuIZo5orzyvOlEmHhkcHkYJyTu4YgcZHPr9RgJvltPc83FThN+6dHqGoalDcI1jeXGpW1lDtEVw7vv4JKqQuFGSO2DzSaZ4mufEt5FpbrHafZgZHsJj5TMMqGbdj5gpIPyttIwRyeGaXoOowz3Enh67t7ezsVC6hp11OWWB9pcOjEFhlWA5yDwARya09X8Aaf4qW1m1a3huzY3Pm2586U4kJViUfgLxkcdP7xFd7kuiOX2Zif8I1ZyazcWVxp8dg3zyBrW6aODHJKbuFPRTjPJ71maD4BvtOzcaJrcFkWi/fWupxySFG4w/DAqwDKfvEFTivQb7wFaMNORIYrm1upBJMl3M8yxDbkR4MhABYEgkkkgeprnoNHTSviJeraXcCu4UvbwzIsEWSSrFMGRflAG5QQRgAcUuZjmtEjjRqfjjVppilnY20VpCZpr2KYMQAMGNo5Sko5IDCNZB33BcmrXhjXdUv8AS41Tw/f2M86ReVF5sM6BnQD7sbkBd2ORn3A611ks9vocklzqeoIDNOAZHJRlwAow5wNpJxjAzWbrI0q+vp4rOw1mCGOJrWKKFxbW2So2kDBAJKEhsc8g8Zpt2MiXw/8AEKHSrmSztb4y3Num6WKa1khRAxAXDsNpGQwypYjGcYrRh+I1x4psFVVjNjcMI7hSwkaEIeWR2UEkMcgFRyvXtXEQfDWPXNEs21O41FpbKUXFvIbxnlss/eUvGVLLgrkMpBww75r0O51C3vNLhTTZ7zUo0ZvkjWN/LnC5ywdhgNzgb1ORzzWikkrWGm0U/wDhI54NRdraOO+3xpEFEUcb3BUYDBsKCSuBgLz6141+114c8ea/4TkvvBF5YSQSI9trGk32nwi3lhCl2kZ5FDZXgAcjK/7Ir1WTUdKs7KfTdXSC20zUzFeeVceWrpOjKVLbzgASFSyhxlSARg88n8U/hPo/xe8MnSprSe4mvZi5WwleEyLtUbsxncwO0AhhtwB1JrODlGSkipSTVmfnB8Tv2Sbfxq76roVvaaXBDdmG8MEnm26oVVlkUB2bOHBK4AGR07eN/ED9mXxJ4I1G4l+wXR01XcW18seYrlQGIKspKklVPGSea/T64/4Ik/GbxbY2svhrULJdUtTFLBbalc/YzdAyGQ73chmDFnIPlhhwM4rM+Inwm8Tfsozr4P1/w9rkl/rccsfKF4y6YJ2MoYPGTIygtIGHB44FaRxOKoxXMuaJ5ipyUtz8l/t1zZAo22VB3HTFXLLXIvJw6uGBxX2l8S/2VfCfxC8RS3T6fLpFxeym4aW0OFukYnMgjAIB3AEjA25IJBPCeHv2I/hmbWVJI9du54ZSsrTXq27I2Adu3yz0BAz3OTXTHMMM97r5GvNVOZ+Cv7TI+Ga+IrbQbeSy0TXbZXm0TUriW8tvtajqTGMPu2bgWCsD/Fxmuh/Zi0e9+LvjPxb4zu9et9Iv4XN7IJ4p3e7uJnchYtrB1YEMysC21lX8fWPht+wnpHgzxbfP4nt9M8YWeq3kchtrCWaKKzkLS8Rx7suFyEBZuhJOMV6bJ/wTN8Gaf4203x34U1u+8Iz6TOsptLQiYNLnO4A7ioKiQH72egx1rz4V6LTk3udawlTn12PGB8CmnuVn8YeJdc1HU45vPhW9upUt25wxAG5i3IHMitgYKYOa0PhJ8K9V0DVdZstNgstL028uftsAntJvMikIbKRMwDqpGdpO0LknO0gV9Xy6PqV1rcgMkkf2RlDNJgPvUlgwIbPOPunJA47Vh+InSOWXT00Kz1O1luFa5KMWBDYGTyQSBnORzjHqTwvEP7zvjh2tzx6++FmpRaZPZyXD3emXdrM0i3k4kZpypxIqKhAAZjkENzyDXHp8KfF3gSxuvDsUOj6N4A1LSFtdd1CacxvDtxg4yH3PHuTgbSZATkgV9J23gWO31JY7K2jgtrlz9pa0QRlRkIGXaoKAY6ZJwM4rpdV8L+H7XV9LtL6CLUbyeRpIsW810DKikCV2KbFOOA0pGCwI+7Wcq3MlGWqCphoSjynyP8Pf2btX+Evi/TvEfwvn0/XoblfsupaTcW4mT7FMpVpNzKGZAdxAaNQCWwSDxnfHL4LapLr198Pddv5LTw3awxy6Em2FpdSZQse6WSIbo0LblEbrhtiYY4BP33/ZMGnyyXlnosRu7iHa80UKk7N2cHkEtl2P51iTfA3wrLq0F1J4etbe+1O7b7RdIqb7mZopGeQkjccIGzk5AHsBWkZWlzPfuZTwUJSckrHyV8IfgBN4X8K6Kms+EbzUrrRL4XkcriK4utKDeUrxzhwDMAEBAVhvUJt3Anb7v4w+D9trmi2tze+A7SW7WZxZ3elwQRS3W5jxPI20qzAF8HOCT0YgV79ffDnRotYS7kwEhUBoyG8pvl4YBiec/McDJPJ5o1TwDpXiaKyubxRO9mBc20khZZLV1yBIuMbWAYgN6E1Ld3culho09Ujwv4S/BXWPDutu0015aWF6S9xZySFXjGwFXXqrnkZYJuOPmJxx6/YeGbe0MiRJse/i8u5llcXci4csrBj0wQfl6AflXUXjWsdtJBF5IDRDYzbht6Y+6RnBA4BHTrTrEzf2JCbi5jluUdTvaLZ845z1JwTnAJP40OKWx0Kd1Y8h+I//AAT6tJ9ClnuvFGu6nb63It8JIdR8qOGWT5jHsXaFU+XgJjAJPrWPpH/BPDTri50q5mSXywoM8ELERw7VJUbXOWyyqSMfxcEHJb27U9ZMHlStcxRPI6QER7Q0g3ffO7BIGeBx34rTGlXtzYTXsc72l1dFXeR9u59owrZ5wOMd+nQ1b+GxLim7lTSPhlD4b0q3tre0jtrWzQmO3hhV/KTAYDB6E5JxXjviDwBZweI08LeGNKgtdRYg3d1DCsVrZoVAaaViSC535AHzFly2B8x9tu4wy3VsizSSXMbCWdkEaQvg4Uc/PggYPU9eMVxKaVa6Z4fGpi8m8PXEJkkdsoU3qxALqR5cmevTGD1rjpO8m+xq3eKUjzz4gfs3aFpGh2enTu1toUEENvcXc8nm+TEmIywjYgu2Pm7ljnGTWX4P+G8N5p+r6HYapdPp9/FNFbqzJCyRMCcKgyCGwCw5ABxkEc7nxT8RP4l8PkC31BmueZCzb4SGYYZTGw2A+hAPIHPFY3wQ8EXPw31F9R1mKLQtOuZUUzS2TpDfKA2EUtwzBe3PA7V0ybcbsy91e73Nn4QfAO5+Afg3Wrme7hhu9SvWnWO2kLquPmVstzycA8DG7HQV+XH7SPxO0LRf2svF83hhNTtNOvr4G6huhGskdzjExUozKVMgkYEH+IHsM/tcfgb4B/a68Kix8Rtr+q+GLArdXkFveHT0lkReLeRom3sjb2yu4Fsdq5f9qz/ghl8Hv2xvB1jb/DPQNL+FvirRLWSLTZ7OMrZ6i2WZY7peWflSDLkuu8dRxXNHMcLSqKjW3lsdUMBifZ+1o7R3Phz9k2xtvHOl28raibSBGUBIRh5iQM4/ugDABGcbVHavsD4SeIbbwa407TIo7GydVwI1KtMEPQnqR0Jyf61+b9v4U8cfsPfFvUPBHjjTrvQtW0acW7xyghSu47ZEbo8TcsrrwwFfWHwk+NUerGCcSqohX5A3JYZIJ68HJOM14mYxqU5Sja6ez7HuYF+1hGa3W6PbfiZ4OR9dktLrT4fEHhDXds13ZzxrLAJQc79r8Zx94d8ZrzT4i/CXwr4E1LRb+aSfW20uaN4NCsNPt2EFt5UkYjTJGF2MOhZjsHoMe3/Dj44adrnhVNIu7eSQ3LMsaqm6WNhwXwTgDBHJPcelcp8SvhvqPiaKz+x60Ps+mXIk8kTeZbgrkhZVjY5BJ4ycDninkuImv3FV+6tn5nNm2Gg4+2jv1OUi+H2k/EvVlu7jTZINWWMW0U9zEu1HkTYxWFm2bwikZweduMEENT+G37P/AIR/Z706Qw21jc6rqPmHUtQvPL+0yPJyUBAVNp4yiqRgKcZIr0Z/BlrPFI0jSNNIxRbiKYxiMcnepChiflBwePemyeF31JLS11N1misctDmGOEr85bI2jLMDtGWY+mRX1EGfPSgtLrY4i88IL41tb+KRpbCJ5FZngMYjtisJ/dbclgpDAnOBhscg5F/4MeBHuLYWsqW1tEJSsBLMzFQu4suQS3GCRxjJAOFrf+Hvwji8H+I7+5tbm5D61Lh1WUkXGWB2OpDbznPGQNoAwwVcdRZ2zeFNFWSdWs4LLdJI6QhfLzuI3KoOOTngd+lNzfQasVtV1jwn8MdDutc0208RXISXffW1pYSTXE0uRFIY7fAIQAKRjaNuSOTitXwt4y0bxtpR1HQrS7W3lYRKLvTJtOld127gVmVWB3Ff97HFZnxB8eaF4H0ttf1/VLDSLK2cEzSSiM4IJXCnJ/4CASSVAU5xXzp8aPjp4n+JtxG8XizTPhD4HumMf9oahIbbXtUhwgdoIWUmNTu4Y4bHJGGFbQpSmtrGVSfKxv8AwVG8b+HvHvwJ1L4e2Wppc+JdRubIJYwuWW1mE6ZM7f6uEY3YDEEkjANfIN/+3f4N+BGhWHh3TPDa+N7vQLWKyVLy5aLSZmjJKtLEuDcbGZyobCZYnmsb9q/9oWz+KY0z4ZfDzTZR4W0e8WCF/KV9R1u6kcIbiaQcyzHcQCfu5xzya9p/Z4/4ImRSXX9pfEfWpJSX8/8AsjSvmcKWyVlmOGLY7R5GehPNdcKVOMV7V7HO5VJt8h4TqH7Vv7R3/BQnxND4V0K/1Q2ki4Gl6Iv2K1ji7iRwR8gH998Y4r6x/Y2/4I7aN8Kr/T/EHjG6t/E/iW0uYZWsI/MSzsHGHDE7SZXB24DYX5jxkZP2F8KvhL4P+BeiW2leG9M03R9FjUQyWkZFsly+8jcJCBI0hQ/xEkHOCOlddqlxbz2cz21kxUOsarESC3OM5Geg55OcrwKzrYq/uwVkXSwyT527sw7yZQTuuXtgqF5YQA7KOhJz94kcDBxX5f8A7Wv7Q3gvTvDHxa8N3Hhy88SQ6z4xbUNNE3n6fFaTPboTI6NiXhy5VcYbqcDFfqTc2csU0Uz24nuAWtpXuN8bwMB/CEAz1IySM8etfMPiP4SaDqv7dHirQdT0fTLrTfGnguDVLtGtEZZ5orqSF5ySOHwQS4AIOD6muWnJKab2R1yd4Sj3PzV+Df7dGt/Cv4F618N49M8NrY6uGRdVlsFfUrVHKlo45+qg7eO4DHBry99ZZZ3aW5mlMZYoVORk7iTjoMk4z719G/H7/gkt8Q/h74pvotAt9N8TaPHcEW89pexrMIjgoXSTac4ODtz096+c/iT8JPEfwK8XXGj+JNOuNLvbYKzxyEMpBAwysOGGR1BIyCO1e5CFGTbp7s8OUakVaatY+xf2Rf8Ago7J8KPD0mmy6xFptnNclgoVVuZAx5X5gQV+XjuM167qP/BWGw8SahH4Yk8TeI1sdQRiZGQL5AZgEZGXlgOcqDz+lfmLaXDSzlFjWRZAqgcjdg8fWoX0+4tb43UeLco3ygNjYc8j2+lY1MqpTlzNalwxE4q1z9B/id4mvvhzJNJpd5canZbEaaS82gMB0dAeVOT+pzWj+wV8VY9b8QLepqQLjUL1JNKUCe6uGEDN5jEfMcADao4JUjHAz8ER/FTX4L23mOpSTS220KZJC67R/CV79a+r/wDgmV4U8cfE/wCOMXiePw/C+iWDTb75ofs1qblkwFVh9+Q5I6EAnJ9DNTD8iYUal3ofo54H8NX0dwl5Hex3Fjqtq0bb0fMbB8sNrEsg2tH2wTnG4Djat7sxSvD9nuXkkXzFYuVVcYHIBVWOD6Z9M0mmw3cwu47izEgj+VU3jDDsT0AGB05APAx0rd0nQrfXLa4t5LiHSblFMkXmnbFJHt+bLjJzuwACuDxzXG7dDvs2lY5XR/E+n6tdTkWGpWyQv9nZGiZVYg8MZACOTnBbBHSrOrW0WtzSPcIY0D+THIiFZYY+D98Nkj5icKMexrX8F+H9YvbjUJbLTbu/mhV5blkUOkUa/KzgAYwMgkqMgDJNZvh2/N/ezW2qzW9krypDj5iu7OQRgcHAxub25ojFt2Qn7qbMPxLpST6Gv2W7u9QtrFs3MU9uJikYA2iPby+SehHGMjINdd8OfH3iKfwp4m03w1o41nwz4gkRChtftksZVRtkDqiBTnIwCcYHAIJPK61+3h8G/gR41s9A0DT3+Jvi5SII7HT2W7dJAxG15GPlxqpPX5iuORgV7Uf+Cmf7Qc1lbr4d8C/BzweqwhLdNUvrm+nKjjjyAq8ZwfmPNbSw7X8R2OeFa/wo8l1X4JX3hm4t49X0fWAWUyFJVmWNhg87WwpHJ9ccVXvdUstPSSGV5IXutmWVTkScYLDGBk4OTgDnkmpPiF/wXO+O3w++Ktn4F8Xw/CHXb/xFH/xL4LLT7hI4rhm2xQymSQgCRsIDwVzk8Zrh9f8A26PB/wAT0u7fXvAN98JfiLFbG6FimG0/W1HzYt2wpSU4O1GBVuVyDwdfqr5Vyvcl1vefMem/DTwZN8YPG1vpFnItwbh3iaV0ZoYY+MswPGAO3PtX1Xf+Nvgl/wAE9LSygms7jxP4714H7LZ6baxm7unCjclvEuBBF1JPyr1JbPFfll4i/wCCnOo/s6eFpL3w/JYmW7gdYLdE+YybuJX5y2AcEZIJAHAzXlH7Nv8AwVo8a/s/eHvFviCxisrn4jeM9TV73xFqlp9pvUskTatrbBjtt8MXYsPVBj5a9Gngvcs17xy1MUnPTY+yP2wf28/iloekarrul6xovwZ0yG42/wBmWk8dzqVwHaQq7XEyuOGBLeSqjoN5zXx3pf8AwUa8TfHfxLe22q+OdY1XVbgLKLySWVtP1BsKNk9q+UjOR8skQCjPKg/OK2m+Jv2hf2+fD2ratcWHiT4h6L4ckkvrz92t1dWbMvzMUGZGTYQMqpXCnHpXgvi34QweJNSkjtYzFc2pPmwBQJEbHoev8q1jhOVctTciVfmfMfo54V0nSr/wlpWp22j6ZJaXe2V4pUzHdvtOVV0A5JbkLnGAcYrhdT8D6dYardHUdObS5riTzVhjgnjUoQMN8gKtyCNwJBx7V8U/BT9pfxZ+zXq89peTzahoshLtZ3CbowTjcwxzGcdGXjOcg19heFP21/h74s0G3vZdV03Q5nUB7TU8R3KEDqTnDg9mXgjHToPLxWXqMu/3nVTxStqj6T0/4BaHouoR3SW2qzzMxcyzXkzmNhwWCGTYD8x4C4J5wDXW29rc6XpkNtbGOWzErOI8bDkrhmG3ndwvXtmo9Fd9QkDzeUpgZfLmUhiwIPIK5DHcBknAHSt6xsBd25kDhZDlG2ZJz7Y49+teDc9vmsea6/4STV75C7yW9oJkbeAxnmkB6dRgcke/510GgeB4La2nEAls2eRpIrhXCTFQuGiztyuS2CM9utdXp0USasiuTFHbxkuYmUtu4yCM9wTxV5dNhs7srK4CMu6MsSueSScHgHO45HrjpWcnrY1ir6o5A+A20qeeSRTJBaquJfIEkk6s2cEbclhu2jKnHqa6fwf4ZuJdPSe9EctwG37fIETx+ikAnDAcHpnrgVOs76Pew+VYzXTyYUDOBHkj5snjGOw61qy6odO06VpZfMjQlyHKqIFz7dhnjuc007CKes+GXeOIws6StIHkV1L7lxyOuRn9Kh1vwuuqy6XcQ3ckJs3ebMSDc5dCrLluwHPHdR6mrHn3WqNaz2sFo1s+YpTIrrMygkHqMAgj6Gm6REl9dkNGbWa0jzuCMsUakkfeKhS3QkelTOfYfKnuQ32nXFpbmaSBGRELoFAO9ueD2HGMd+BmqWnXl9rUcsV7pNxZxqMRhPmaUjpkBjtH1xWzZ60nhS1USAzXEkRdlT70zBuAFJJIPB6Greg6/wD8JG0QljubS4lBbY29JB/wEgEH/eAqU9btg46GVfaHf6dbRXKiCORnLRSABWB6FR07dduPf1qCa3i0uRjcuTHbxeZIrMAQg9MA9c9smul1M/Z7xYIZNPgkjA/fzPueQZJcHHpkc5xzzRJpzf2fIwvyY+oVCsYHTgEZwMZJzyc1qppMyMtlhm0uE29qiJG7N520xPIMcFsbSfTLYPHSuf8AH/xS8OfCTRba+8Sara6RZalL9m824lKorbS2wHB3DAc84AHet6bUgPsBiHnJNJlfJbcyHPLYzyOeo55rzH9on4AaF+1T8NNW8I6wssEN+rXFrLbhTJY3K4VJMHJc8EEZGVYg9apyV9RS2bRyXxM/4KYfDrR/D+lxeG9a0/xLqGpyPFHDavhIGU7d0pPIBzgAct24rhJP2h08aXDSatcTTY+YIMJAFIGMKOMZB7ZyDzX5sfGn4ReJP2PPjvd6BrsatcWUgZJYjuS5hydrp7HnjqvQgEc9t8MvjtcJq0by3LNBLIZ0dEBG8H5QzEZAHA4A6n6111MFaF6evW/Uwp4lfDU+R+hkl++uvMbK5NrfRMyRTxSkNHnnaQy4I7lSCCOPceAft+ftmePz8RvAWm+Mdb1a807S7W4VoRFHb2RkJjVTGsaqMhA+O+Ditj4T/EgXd088l7bvbJ5r7UlKszHn5+eSRg46Db3qn+17pfhv4teEbiBji9t0O5YvmEWDxz0XDKVz9BWWGrKnVUJq6Z1Yigp0nODs0fQv7Fn7QNzrPhrT9J0u/jaK4dJZD5xRz8gGWCkZUhgCD6mv07+A2mpoF3BHeTSXE0qiRBKvKkBQX9MnI5wCffrX81H7Lfx28Qfs9/FLT9FZBc2d1eskUvKM4IRcE5GMbAcZ+XNftX8Af261+IFvaaXpOoyxR6YVkuTMbcfakwo3SAc4OG6YXepDcg1eJyulUre1aXu7GGHzKpGiqcXa+57/AP8ABRT/AIJz+DP+CifwzurW7NppXi3TYGOj+IwoaWxk3A+Q5XBaFjkFTnB+ZcMM1+G3xT+Ffjv9hj4jXfgv4gaVd6PrVqd1v8++3vkJwskUgJWRCTweoPDYbiv3o+D/AMU/DzfDoeIZp1t7O7R/tKTTbTG4+VSExyWx1715b+3z8A/Bf/BSb9mvWPC8d1p//CW6HG154c1N2HmWVwB8qlsf6qQgK3qpz1UUsVgo1obBg8dKhJtPQ/JvwL8X59PvrKe5kiTT7dUnljZiFnj5LM5GPlODgfSvtr9l3xV8Rf29fC88fgPUtK+HHgHT3ZILlbOK41PV3AILRI+I449w6sCSO1fk94ou9V0bQLzwf4jS40nU9F1F7LVIZspKhjciSM/8D/Q5r6N/Y3/4KGXX7OviC2khkiSxhUIluEDLKo9B369vWvHnlSo03ON3J7HrVcweJcaa0ij62+InhDxL8CLy7j1G7PiHUYGVZJbi2SzubchwGyIgEYZwchQQCevU8wnxfl1dDaT3k1vdT52fZW8udQAcOq5OMMFIYDBI5rT+I/8AwVY+D/x1jF7qo1HSPEFzEIJZ4IGmtZxzuL4+ZT8qgYB4FfPnxYl0zUPFdpc2Hi++1qz8UiEaRpuk23mzQGJhkySMQu0sW3NLjbkjPAIeVVMRObo142a2fc58fClTgqtN37+R9PfDXxJH4y0m01aMQSxWEhhWa4gK3DyLhCd33V4xkgcnrxXHfEz9qTRfDNzf6R4d0xde8VXV0sc8ttNtsLB5GVUkuZwu1SSwGxQz/SvG/C/wL8d/GfR9Vt9Qu7LwTYTRvFNa6awub27fDANLNx5cZ+UFUxkDrXs3gPwvN+zl8KLXQ7CybULS0uWWWy0u0SAIHP32V3+fpksDk8HBwc+5CnyuzWp5Tk2+ZbFnwB8HdLuFtNd8a3c/jPxTFMzpcXUMj6bp/BKm2tyCikY2+a5L56kV+WP/AAUM8eax4y/bV1hbDVby5jhn/si1iiBDxrEVj2qoHV2yTt5JZs4r9Uf2lNf1/wAF/BjxBL4JtW8Qa21rHbadblGEkkkjKgZuOQrSbiCQCEbkda8V/ZO/Ys0b4G3Fl8RPiHYnX/iVqc0c891cyGYWV27Efu9uVLkHG8jgjjArbD1FC9R/cKpBzagupmf8E8v+CcP/AAzzLZeLfGZaTxROm6K1jt45k0tRghg7Z/eZCkuBlckDB5r7IsNJkmvZIIypXcRtRULs4YjG7gbccnj0xU9rp1y+uK0kN5ZpEwVJBhYJw3IyCc5AJyBtPK4JrMZJbfUJLqzaGNJcq8cqli7YyH4IywYckjpxXPOfNLmb3OmEIw+E6fQdS8MSwXdrqeiSXt0y7ILlbry8MRjBRgQwBJBOQSAcgcVWMg1FYY7YJFIWEkS2+S0nBx8vRuucAVzccsL2U8csccys0cskl0gDSbCQvXJyoHTv16811975PgwJHI95Z30ioygnbJFjbsAJ+6DnGAee9ZJWdhSMV4JbzVVhjWZ3jMivbCVg6EAlWzztHsea+cPjrPJpX7eHw+aO8ls9QvfCepWM7WrBpFZJY3jBAyMjORkEcYwa+jr+waz0m5liuJTO26Xy5LgR72I+5nHDH1Iwc14d+1O1vofxg+DnjJI1W0tPETaJcsJBuVbyEphyvAG6NRnvu4xVSfujpq7Ue56No2mrd2UqXEM8V5AG2zLKIkAIyCAejDHUjr0xXkf7Wf7B/hb9s34a2sTa5b6d4h0mQC21L7IZJCvKtE/T5MDdy3U5U19Ba54HGr61cRaikNvZwsFsVa4kZZI9q7t8eBjLHHGcg+tYWpeFbbwroaRTWN1JajbH9pggZlRlPRlBOxQFIySRz1B4q6UpKScdzOpBWtI/Ojw//wAEP/Eul+IzFJ8QdCtY4mRoZIrOWSXBJwwXcMdAcgnrXSJ/wQUkurmK91X4oRz215Jl5INNzJL83LKTNgn26+1foEmlNaXzXcd5bNcMHZlRj8v3SeOWIOOSAR9K8m/at+JcXwk+AnjzxXp6XNvqKWcy2DtcZ2ySbYlkADEAksGGQOD0rpp4ufNbmMZ4eCjsfBH7TvwF+Af7C0enxlvEPxL8X3EzhdLuy2nWNskbBWeZo1DSEsSFVHAO0/Ma3/2d/wDgqv8AF7U7e10nwF8L/BDaXosDJFpenWNwRHFzkKolG4464B6kmvIPhh4h8N/tneLJtB+LXiD/AIRzU0tZZdL8UvLvCyKqBYLhXYKY22gDaQQw4xzmvcf8Ezfir4T1u21rwnfeFNdtrWYSWWpadr1vArsh3Ky+ayNu6HAJ69TXtSouUbyVzy41eV2joj7x/Z0/4KyeFPij43TR/H+hP8PNbaZYnWCMDTpJGb7j71Bg7YLDb69sfXd3pNtErXV9FcpZFlhJhnR2QuXKoFIB5A4HT5SBXxb8b/G3gT9qD9nXT/CPjO88DeD/AIxrNa2V5LdsJ7jQSssfnOZox8yPCGYAtsPmL82ckfXPwI+IvhDxl4Esz4KnlvtG8PRRaVa3c7GSe9S3RIvMc4w5cBWx6kcgYJ8itG0Oe1kelSneag9zzb9sr46ab+y98LbjXZJLh9Z1R0tNLtjM5M0nAaRlY7QipyeDnCjuK+BfFHxX+N37Vfh+4svCOia9qOkWpaK8urWJgk5+VijN90Lkcp/Su/8A+Cmi638Tv2wPCfgl4LjT0vBDb2McmC8Rublg0p25G47PyxX3n4m+Gdx8OP2aNV8KeCbW2ttSh0iew0pnRlRVMDLhQPlVyx6nPJrSlWVCnFpXcvyIq0ZVajV7JH5R/sH/ALUVt+xP8e5/E2veC9L8XRvay2Eun3sssHklsbmR4+VkGcZKkYJHNfY+q/8ABwRosV9HY+GvgN4Ag0hBiSC8up5Z3zyQJl8vbx04P41+buox3Pifxxe2WEhkM4tj5p2tCdxXk9hkc9T14r9ef2Nf+CSXwW+J37JfirTRo91rXxEvtGkuNL16eaRIo7tUZo/KiU7NhcBSGDFhXuVI0LRqTjueXGVRXjGVtT8wfib8Q734zePtX8Vy3Nyt5f30l5xISbQl9yKmeQEAUKSP4Aa6/wDaN+OWpfGP7J4+vLi4vL7VHgsb4cgWF3DGPu84AlAMqepaQZJQ19O/Fz9hzwp8cP2QrH40/CzS7fwrqPh2B9K8c+GYGaWC21GILm4jVmzDHIu5tuSAdoABzXxZo+vp4QvZJZ42uNJvVWDU7UcPNDuDZQnhZUxuUnoyjggsDT5XLRbbEvX9T3u6+BmlWv7OFt8TtVubKe91bTkureK4tiyRFuNiqejHli395uuK8i+Hun6Brfi7Tpb1ZrvS7aWOTUBEQrysfmdEbnACkDgg5Br6d+HvwP8AiF/wUI8S+H/hN4KgVPBeh2EMNvesghs4rVkCpczzYOGZRkoMMG3LtyrY9e+P/wDwb82X/BO/9l74i/EPxR8Urm/m0p4H8PnTdKdre4J4eO6Q52b5H2qysAqruOS2wcqcqLXNLc0dpxSj0PIvh1da5+z54tPj74Na9rdjFAS7wwyj7dZRnDMjoMieDB5yp77h3r6S+GOp/Bj9v/xRPJ4h0Xwx8O/jTqaJA1z5TW+ieKJjjJZefst0wCgv0Zj/ABZ2j4BsNV8WeGLuGe0uLzw3rc9lIYVlZlWeKdMeZCwPQhuCpOCvQGpf2Y/2c7LxB8PtR0qw8QqvjaK7M/2bULpVW7THRFP3SeTuy24kZ24Fem/ZV4qMlZ9zkXPTd/wPdP2wv+CdesfCzxxqul3Oj3sEunIZcSqrsyY5ZCCfMTpzzxk5ODj4j8W/s/apaasY4pi1ui4iG7IRdx4HoM547Zr7t1b/AIKafFHwj+zbrPwn8XWNt4ikt0+y6ZqGrRsdU8P8qrpHJwzqU4AbOCQMkcDxj4MfsZfE79o/wlJ4g8JeHdW1jSorlrQzwoHQSKquy5PoHH51McJKGlQc8TFn6ba9ren+CdGe/v7m00yztmUu8igZJJwMDq2Qe2TXLaP8cNK8SQsYIzZ2k4DLcF2jkwDyVx0JyD7Divlj9tT4/XnjX49XOjxyiLSvCs32aG2xkTTrkyOc8cOWXJ7JnvTfhn4gv/FclsoicIThYlbjOPmPHbP8q+eweW0lBVK+t+h7OJx0nJxpO1j788EXvhPU1USaykNypVBJNMoE3HUk45z0rptT0FtNtxOrW17FGu3nad5xkAdjkHHNfJvh34fJrFq8P26xtpgCAWk37Tg4PXkfT6VlS3/jP4P2EdwdUaG8csWa2mBtZACSAF+6RjBAxkBupruq4HB1Y8vKkccMTXi781/U+nLjxHczsBp0AkCsB5fIA555A7DtSX3n2NozWsEN1IZd+65DbBgdEVBgZ9etfOvw6/bVtpfGEUWuW8drqyxNvYMUhvVHJBX+F8c5HGPevoG38a2RFt9p1B4LLa0yqXOxhx8qZPG4Ec47V83jcDKjVVOnqnse3hsZGdHnmrNbnTfCvwr4m+IurNGltKm1B5rSfuraEkk/6wdTz0xuPcV9B+Cv2OtCijmudX1Oa8mlYnZbRrGoB/hy24nB9MfSuF+FvxPtZtKVYTFbW9qM4Q8EfXvXtnww1SLxO9sZJWht2YMCj5ZuO49K6KeCSSb1Z5tXM6jbUXZHL+Mv2PfCl/pzPp02pWt0qEJIZFmA46EEcD8q+b/FXw4tfBnxUtdN1C5uLXUoreSSG6aV/JKs6p5mEYLweeQcbq/QDV9O8OaLbrcXLrDKozIGmIyPcZrxL4+6H4Z+JGnXEemalp0lzFHvWOOVWkjJU4GOTjpxjsKeIwbmrxQsNj+WdqstPM+adQsj4duZYhc294sOQbraoE+QMkgDIyQDxj+lVZLu4LMwumm0/aCLdQAQ2B+83Zz0yMAAYNMXwtL4YsfJGyW4nmkMyrkOjAZycgAjg4ArLvLCOAmK41eYXsTrN5dvhJYlB53KMghjwcjt0715DUlJxkrHtwalFSTvcf4z1XVYNAtrrw9p63d1K4jQEhIoVz88mDjkDoO5+lfAP/BYf9tD4keBptI8EaXpmreB7C6hW5Ot21wYZNXA3K0cTRscICTuyQxKjgADP3xq/jB/C1mjTACCWUI8hkVSVY5BXqCSeMEj17Vyfx6+DHhz9pz4Pat4Y8TWL3kV9Ext5SymezuAmBcRZY4ZTxzgHoeOK6MHWjTrRlUjzRRniKLnDljKx+AGpeI7641CS4u7i5u5ZSWleaQyNKSeSSeSfc8+9dB4U8Ty6FLE0EpFvK2BlQ4BPUDIPNbX7TX7Ouv/ALNnxQ1HwvrsQaS1YNBdKjrDeRkZWSMsoyCPTIByMnGa81huHtDLEQFjmXBI6KT0NfUVKaaVSGi/Q8SLesJLb8z6s+E3ieTUrOK1EqPC5VCchEG3HI7noG2n+GRhnjjs9e+J2mpoc9tdafIdRt8IpYMjshjGW3E8EjaeVyQw9zXyX4J8cXfhaSKZJDHt6lSVZuuDuHIIJJGOhNer698TtT8bwac9nObqJIjH9nuHWN1kJ6x7sjPKg9ztGOc1xxwa9pzTXus3li2lZPU63wH8O4/jPZ39jdyWZNoGWNVJWaNlwdyk9Tg9TkEZBzXK+E/2kfEPwa+JN7pmr311byWLrbyrFlJE29eucE8Nj1OepJOl8J7nXPDnj2zkuILnSizfPNeIVhCDAO9hwVwOg6jJqz/wUk+GGjTXNn458Jaho+qwJCIdVXTLoS+SwO3cyjBAzwGxyCveuhU1Tnyy2ZhztrmXQ+p/hj/wUEudT8K21pZ6rf3tsP3kqM4VXkOApwuACD7Gvrz9mb9qa2bwxPd+LLu20i0tx+6uZbnyk2MDkls8kkdDzwa/BP4b/EC68O38U1ncOHyoaMnGeRyMd69h+IPxz1D4ra1pHhrU9Vl0vRi6id2YlIz9M4LdetXLDLfZGftJLZXPqT/gr4PhZ8Z9Tk+J/wAKfGWn6v4h00CDxVpFujRvc26/Kt8mRiQqSI3I5K7DjCMa+J/APxIiTXrOaRVureMowhkcqpwQSuRyM+o5rofi1D4P+GaiTwhrepa1HPp7w3Ru4BGqTSIyMsbcb0YMRkopHONwJNeF6Clxpd2ssBchSflYdeemO/4VjPCKUXyanVRxKi1Gex6d8WPEuo/DrX5dLtrm3uDqkC3CFZfMNqkgyo4PEnt6Y4r7y/4JueEPEnjn4JyaZp/jSx0fXV8uW4gn0ZJr9YZMNHJ5kjjMZB+XC44IPqfkb9k3SfB3xk/ad8HaZq3hG9v11fUI4buOTUspMShAVUCIQhcJkFj8oIznmv1Y8ffAWx1zxTovinRJ5vDeuaAI4FuLFUYyxABfszLwrqAMD0xgdK4K7hSiqfLaVjpinUm5Rfu3MLxN+zR4i8I2Vs7/ABS8VQWl64a5ubCytLBU5+dwVQngDBz+fSqPirwR4s8D6Ej/APCw9a1TT2kVt8mlW0122CGI84IOCuedpbGa9u1fwdB4vk0yZ7qdotP3R/ZmmVVaUj7/ABklgMjGQCD0JHCQTTyzypdzf2dGFKCdW/dXatk7SoOSVODz3J5xXKqsralukl8J8r6x8QvjF8AtNj1EWNl8TtF19WuLDEAs7nTpVjLANtUeYpQZAOCSpr3L9mv9pnwl8Y9OisotTt59fSJPtml3gMN3ayhV3oY5MMduCcgdsgmvYv2Ndc0T4x/EO88B3ukaRGNC1O4nvbyVxM89vtjkijVWOVIUnPPOTgECvcPiN+y98J/2sfH1pBrPgyy8NeJfDJVPD3iKBFE9tKPu5YACQEtkxuOOCBXSrVIqEo2uc8J8jck9EdN8If2J9J+IvhZvEWtTvp1/qUezyrV1kWIKdodlXChiOoxn1NfHv7Un7O/xh/ZK+LbXUul23iHwLqc4gjv4SWgg3MShlAG6M9Ad2c9FPGK9r+H1v8Vv2JvixrB8VX0GpeEZbtRZyRPiNbdyMHnuM4PGcg5r7G8I+JtF+MXhYnfZX1pdRbbi0kAljkVhkjBznPGRW88HTsuQinjJ398/NzSNSttSMRsLZLp2AV3MjRmQ4IZlJGd+QemQfQ99DUdJnTWba7uIprqKPMwikYFBKo4G0gHIPOACMgcCsz/gpZ+zX8Vv2WfiTZ+J/hv4Y03xP8PNRuFba1+8NzpzsAHikLfKQQAI5CwxhQckDPlXw8/ar0K+N6fHtp4x+HzWWIbu5v8ATJvsMNxn7rXMe6PkBj82D7d64qtFp3O2FaMkeztbWbwzyx+Wba4ffubBdPlG0A8Y2lj78Cvnn9v1Q/wR0HURPcW6WXi7SHVdqjz/APSlGQR9372ec53DjrXq2mfFjwf4k1S3tNI8R+HNUM0ZkCQX8cpCtkB9qkkklT+GOBmuP/4KK2OkXX7EeoX8D6hb6zpGt6bczoVRraREvYi0gxypwxPOMc+1Ryytpsa0pe8mj3PxJ4gjivhcwfYrG40uIR8Bo2OScOWznJ2ocYxkcYOMWPCHgzW/iXq15psbBYbZDctdyKBb24XAZpm3AAqytz15XBJ4HG+MEa6jN3fC3ZreBXZlt1ZZVGWwrH0POW6Vr/DX4V3v7Yf/AATo8U6l4S1gN4tvku9SisI7uW3uIjDI6pBmJgHjkRSMnHzvnoMV04PCutJ2dktzjx2J9lHbVntPwe0L9nL4sWOoDRfHdrear4fuhp+q3lxsjtpLgYbbiZQGzyAVOCA3JIJr42/4Lgfsn+Ml+AF/L4F0SXxjo1zdw3El1ooWZra0VZHbdCpL7A+z5kDKfUYr8y/iN8etR1Dw82jSJFYwiVWltIIBBBaqnCoqcYI7k/NnJJOTn61/4Jrft7Q+Nfh7cfBPxLqy2M8zNceDr+SQRR2t9xstmkyNiu/3GztUuQcBsj05YWHMmo2Xc8+NWoovmld9j8xtT8E6vpV5cEaTqiKrYG60lUL+JGBnk1Loeu69DKlvaNqcHzZVYGcBTkZOAPbng5r9Qfht/wAFM7bRfjVq3hr4qy+JLPQDqVxaS/ZJ2i1Tw5NnDBMEZRXDAxtlcfdwev0d8f8A9j74ofFzwPFrXwg8b3fxO8IalCLmA6Xq4EjoV4V4XkDbxyCAWGQfoO6LvLlUtDn5mlflPxq+J3i/XvC/hextL/xtFqeoSxgLpEV3cXTW8Z2kNMT+7VmBBC7iygDIWv0H/wCCcnx6l+CdjpPwi+Ifh4eH/Ed9CmoaNPuE1rrCXALphgcpLsXG3ODtIHIxXCSfBH4yeIvj/wCEfAXibwx4s8Nr4p1mDSTPqdrMEjaQ8uDIu04RWcAEjCtjpmu//wCC6/xP+Gvhj4kzaDpep6lbfEbwBd20+htbQeasYjVMJMxwVMgRXJO4kru7tnlx1DmiopXudGCrpScmtiX/AIK+/DGXXIvA/wATtC1N9AvPC93DZXmpNKwa0hkmXyrskbnAilJBIBIWTpXBr+z3+218JfH/AIZ1ue/8TeLdPvZkntEPiUXNhqKBlOx45JFxG6sPvKuQwI5xXA/F7/gsx4ij0RdFg+H3hxoru3jk87UriW4F3HIgdtyjaCCWbIJIA4xwMfpT/wAEOfjbL+37+w2bV71rfxT8NL19M+woS9ta25XfaGNXYsEZF8vuAYe9ctNSpU7VUrbHVXcKsk4Stc/Gn4/eDPE/hX9svxPoWteGL7RPFtzfTSalo8cQZreZt0zBAhYFQvzZUkY5yRzX37/wTW8X/EDUvid8K9W0Px7Lo3hLQbgLr2jWyp5t6fOb92SRgxNHs53Egk4XnNeq/wDBwX+xDrvj34a+Fv2lPAH26z8e+AjFp/idLDet0IFkCw3ShcENFI2w7edjqeiV8Hfsb/EbxD8Avi3o9p4ghNldXTxR3KcHbvXMcvIBAO5W6DAxXfGpGtTcEclSLjJM/UX4nfDHwv8AsOftU+Jr7xQsUv7OX7R8E9hrkzOUs9DvnDSK74BCAsXZXPQSOeiCvxe+M/h/TtA8WaxaaFqg1nSbG8mgsr/yTEb2FXISYqfu7lAOO1f0ZfCa78N/tkfsq33grxRDHreianaNaXcZyuzPEciMDxIjgMrdiM1+UP7VP/BI6X4GfsmeI9X017nVfHHwj8QTS+J4U3hb/wAPXKobW9iiyQAgXcSOQTOrH5KdDERldy3RnOnyrm6GH/wR0/4KHn9nS61Lwlr9/JF4fu5HvbV5A8i2MqrmSI9SEZQXHUBlb+9X7rfB/wCPvg74u/BWE6lqWk+IdJ1i3dLuymtzcW80EmcDkMkqMvPoQe+K/lW1O0m8Lava6jpl1LE6OlzDLGc4YHcrD3GRXvX7Kn/BRzxN+wz43028gN1qvwi8T3RkuNHhcrJo9wpH2lbViRsIL+YqZCvHImQrfMDEUbtSQU1Zn6jftz/8EQrDwv4Uu/E/wf0+fxN4Au5DqFx4QhumN54e3HdJPo7ZIKYbc1qwO4r8pJ2pX5h/EPwrJ8FPiVBb6g0plMK3Vpdy2strPtkGV8yKQB0baAcHPqDjOP3O/Yv/AOCkHg348/DUa54a8R6Z4h0yyt0iIiDR3M0gCZjuIif3cwUnqozt6kHFdD+3v+w/4V/4KWfAiQ2Om6O3iuxjEmhapeF0e3IcM8EjR/NskVSpzu2F94UsMNNBqlK9TZm1SLnHQ/HLQ/HXhz43+BbbQfiFZG7jAVLPxBY4+26fIRgB8/fjyeQwP1BrzXxX8GfiL8Itbl0rw/d6xqGjyBbq1vNGu2S2u0cDD7Qww/GGBGQRjniu6/aE/Yn8U/BvxLq8WmaTrWh6tpRaTU/C94xku7aMHCz2zg7bm2bqrof4WH3gVHlnh745a14d01bW21LVI40JJVJFADdxg9COmMcY9a9GjjlbXU4K+ElF6HE/Gr44Rz/tO+O9SuIfkXXb4eRcOQy/vnGDg9V9vSrGj/GzVPGNlLaWPiEaHo6MA0isyu0m3aERYwzuzf3VUk8ngAmqP/BVH4Daj8Fv2rPE1yYZI9K8WXDaxYvjCuZWzKuezK5Ykejg1t/8Er/2c7b4q/ECbXdc0uHWNL0dhHbWV0+La4mxl9wx85UFRtIIJYZ4FefhpwlQg0+h0104zkmtTY8K/AHxd8RvDTeIbG58cyoqf65NRgjUPtJ+RWnOSAOhaM/TqOB8Q/tHeNfgbPFDH4m1PU7QorTWOqxSK8QP+yzMCv8AtxOw55x1P7ZaB8WdX8GaFaR2htYVtY9sdnbWwiSNOoCqCABnnA4r48/4K/8A7Nq/tBfDOTxLofh+1s/HGlZuERI/J+3wkEugB+VnCkkHO44wScjD9p71/kYxUm7s+Jbz9oL/AIWN4WsdTtHhiurMlriMHy3jOfUnkY5HNe8/HT9qvUtF+LOhWCXRgs7HRrAjGSGMlvHK55PfeOfavzn+HNhqviXx5ZaDp4ZbvVbhLQQsfLV3LBAD6dce1ffX7W37LXjDxl4O07xjaadpUur+HdPhstQstKlklW5tYkwkqbwGLInykbQWC5HesqtSmqkHLta51qLlSfL3Pqz4FftSwa9bWiwaiyru2EB8eYR1VgOgGa+svBv7VmvS+HJrXwjoh1O4tPkn1WeQWul2AwMmW5f5cjuqbm5HynNfg78Jfjlf+GL6yW3nkMBuI1cBtrFS4yAc8ZGea/Qn4HeI/FX7ePxl0vS4bi+sPhx4WZEt9Mt2MVuxX7qkDqxXk5PH/Aq7HRW55NSL3PuqX9j3Uv2tdE8/xn8Y/GN/NcqSbLwxdHSNNUHnaHMbzSDpgkr9B0rxz4+f8EhP+FXeH5NQ8E6D44uL22AkXUdD8eXEmqAqPvGG7Xy5B6qGUntX3n8G/h2ngPw3ZWtoYYUg2iQbMDYOw9P1r0NZre6BUshjIxnIP0HPNZSpoE3sz8uv2YPFeqeOPD2p6V4in1C91bQ5zYXJvrZrS+ZSpCieInKyDocEqc5BINehz+F4NNv7ic377xCka2kzs6uV4LBQOo4ySckcV9V/Hv8AZrtvGdrPq2lRxW2sqip5iIA1wgBxGx649PSvji/FxoWq3en3EM9vfMshuI5Q7SeYMZJYtsyFx8pHTpmvlMfQlTquTW59VlWIVWhGN9VoUwdO8V2F1aEQG7smCGFcGRGQgEMRwvPOOmCMDrWmNAtxJH5lxHH5qbN3XeP4kHAJOPSsOL7Nq5l0x7iVb5oPLmkZyimNlHzBvlOTz0PH4DCJoK23hQRWWpX9wLF/KS2mvpZTKu0lQznO5cDo5PWuPrY9FM8L/wCCjn7Gmn/tafCNpNLlig8ReFxK2mXMiiJbhgQJoHON3zBVwezAdia/FzWdHlsryWCXKvEWSROm0hsEfnX9Den3NxqBhhaQC1SFYntw5MSHGMA9xjIyOMEj3r8/P+Crn/BPC++1T/EzwhYSX806H+27GBNzqNpxcqo68YDADjhugOfbynGOH7mb0Z5uOoKVpw3Pzh0rWPIt2trlSqn7kmc7OeldZ4L8YXHgrUoblkWe3jUvENoOz1wT0/CuQv7IuhUgKR9709KLLV7nSlltgWms2GHVhyPoe1e46aWp5EZuT13O50rW9S+O3juHT7zWF0uwYb9zOSkSg9lJAJ+pAql8U/C1l8KvFk9noXie28S6XcwvE89v8pYEYKSLkjPK85Oa4jekEskkMpVZARj5g3PXGK+kf2F/2cvCn7Q/hHxlZ6xp+rpqFqsUlrfQkiKKMbtwT+EPnBIbORWNWagryLjSVz5YsoZ9KmjmiIDg7sYyDium1HxemsypP5dzFOQBIoOUcgdck5/CvpKz/wCCUXxA1DxuNOEmkW+mlh/pc9wA6oeQfJXLkkbemR8y8jkDu7f/AIIxeI4fHkdl/wAJNpj6KoQT3wjYXKvj5lEKkjrypLdCO4IE1MTTUVdhCjUcib/gnb+zvpnxy8B3uleNfhvLLY6hdie312aWSCZYlQDbDgbsrlz8uA3OT8or2nX/APghd4GvtQgv9I8c67p+mvdKk1vNbwzsiHk7Su0jHqwJHXBr3zwd4Kvfhrp+h+FnspPEXh1rCKK51O/uRJexFQQE8nHy9FOQe3bnPr7SvY2z2FpsC3ByA2x1Uqc/KHBKgA8gHBxXhVcTVjUcqUrI9iGHpygvaanhvwb/AGJPhH+zN4q8N3WhaLLd64bj/RdSu3e5uXOzDFYztUfLv5AGNvAr708O/sc6R428JyNYa3LZ6m6KEeSNFtWY/wDLPj5lB5ByxPJPNflL/wAFLv2rYvhv8WvA2l+HtWhj8QabbTajIIggtnWVwqIzc4ZvLYjgcZ9Qa9r/AOCb/wDwUC8T/E/xRdaH4y1u9sba6ntJZLeCREjjgiLExqzD5QxOSQSwxjNdMMM5pTqatmVWr7P3KeiR9WeE/gzq3hHxSdK8Tm60q6hunLSRRK32qFiPKTJJGAB95Rk9cjoPfPip+zD4G+IXwmn05bm40fW9RtJIbfV4o2mSzlcbQRkkZBI+UqRXqPh6w8G/HvwRps0SQTyW3NldM4aWHjjYc/MPY8GvnbxR4v8AE/wE+OVvpHiOzmax1F2+y3RjxZXgHOQTwsijhkOG7jPUddKkkrTV7bHnzqSm7p2PxO+MV78Yf+CWH7Xc2kfE+41d9SlkN1aa/bTOqa5AW2iVJRg525HXKnrxyf0N/wCCe3/BTdPiPcQ2niD7HfWdpKXhnuJTLN5RXjc3UkHucnPevsv9qD9iz4Z/8FE/gG3hnxvKl1a31xJPpdwFRbjSJfL4MBGCrZOcA4wMEY4r8Bf2tP2VPil/wRY/aNhsby+k1LwreSSPoWuQIRbX0IPRgw+WTB5Q5HdSRkh+501KXM1qf0qw+KvCP7Tfw1uNB1K3tdZs548KjIBJHk4DKexGeCP16V8qzp4w/wCCePjG8l1HUJdb8ATXIOn30bbn09dxXyp1B+UqflBPytxwCMD8zfhv/wAFm7vwv8PLmU2t9cqbWSW4XT2ZSy7Rglh9xBlmYjHQDvXN+K/20PG3x9eaQ+Mtf0Sa+KT2zW115lnIytujU28gZSnZlBXdkZ3EcxOM+ZWWnUUYxtd7o/S3/goz/wAHDHwh/Zf+GsugWmkt8RfG+v2O/wDsPzdlhCjghWupOSqkD7iAsduRgc18P/sM+PIP22fCfiH4iappR0nV7LWiI7KTU7660xYzEo2bJJiWwp25OSR1r4k8Z+KbXxR8ShoXjv4P6Hr2u6nOfLvvD9xPp93csWwGVIi0bMRtGGjHIwQK/Sn9mr9mqD9l74d6Ja6NaWdpbXll50636Sf2jBcSiNijPGSjBFDA8D7o6Vhi1BRs17zOrCuo27bE3jL9m3wH42luNVuPAuk6lHeIsbXbWwhukkVwQwlVPMJCjBJdSMLXOfE39i3xP4z+G914T8JfEbxKPD/iS2+bTdbt01e1s49o+RJyRMMHBUMzYKH1r6ATXL69tYVmtDAsZkYW4nDKrFvvAgBueMqemOlVLq8120mt1sPLlVt0U3nSmEwpjIePqWUjjbgZxnjmuJVGkkmdns0jxH9s/wCP0H7PH7NMmktqU2qeJNUszoaZAXyHWDaZmVjuUYOQB3r6j/4Id+MBpmi6Roqy2CWkXhhVfynY5kO2Vgw/vDc2f/r18I/8FO/EWk33g/wzpV/q1h/bq6k8iWJLC6uLdoiGlK/3QQvJyDzjPNes/wDBA39obUtU/aZm8B6lczX1xcaLcNpjSHJUhFVk3dSuwZA64Br28r5fZpo8fMY+82tbHzV/wWx/YG1X4Nft36nJ4YisLbRfiC8mq6TbyzpBGZcfv4FL4XKyKSBnpJGOtfnz4h1HWvhN4yMV5aXelazpM+2a3dGQxup5Vl7H/wCtX9CP/BaH9mEftR6PrNna3ek2F94D1eM6PdX9wtnDF5yKt0rSMehBVsZP+p4BJr8/vFnhH9nr9mi/tZtY0rT/AIy/EiGEwveTQtZaHA5JIJt4yPtDDs0hOR1QdK9JRkvdWxwUqkZxTejPmL4I/Ab4qf8ABQn4k6jqPhPwpqfia41a7a4vdRytvbW8rcnzJ5CsQJOeC2T2zX7Lf8ErP+CVPi39lLw7PdfEv4lzRxToTFofhe6lY2suR8xvG2BW4IPlgg/3uOfz08IeOfHn7U3jaC0TxRfaDY2SYtbbTYzaWemrj5Y4IISiqDgfdAx9ck/eH7N3xh8RfCn4XTaJ458bvrUGmYk+33YCPDGFAMZfILYPILbjgnmqeHlbcPba8tz7i+M/g3wd4mv/AATqsyvqGp+DrkXek6rfXkr3EMyxSR75iGAkISWQYcEHNfk3/wAHJH7CNn4h+Ing34weF5YTN41aLQdRgtYPOW4vl3eRN8h4MiBo8Yx+5HzZ4r1vUv8Agrr4C0rxX/wjtnJrOuWplVZtTlYLawHOCyZyzLtPJwB9areOP2uZvglZy+KdJuLea30i9S4sBPGJrTUJTho4QpHBYlBlcYLZByDVujGnD3djOMmpqx+JPxy8GeJ/hr4/vPCXi6yu9O1vwsf7Pms7lgWtmXnHBIx82eO2K+y/+Dez9rfVv2MP+ChegaNq8txpPh/4qQxaHdrdeZDB5szBrG4xxn97tUMQRtlevm3/AIKL+OvFHxV/bU+Ifibxhp8GleIdc1V7u5tYCTFCGVRGEzyV8sJgmr8Xhy/+MP7K+jeLNBsrubxH8K5zZ6rNACZfsLM80FwcDIETZTJ6AiuDEpSpqK2Z6MLqd2f0+eI/iLqmk/ES+08paPb3rBsXNqYo3JAAOCBuIOBnaAQBX45f8F7ta8V3n7RVv4m1PwVpXh2LSFh0qXVLO/e4l1aIsWhuHXYqx7DlAOTjaDwor9Lf2Df2on/4KGfsU+BvGtzu1HUpFtdL1IWqRfadNv4iIbggHGYyWEmCRhZVx0qn/wAFO/2b9K/aV/Y7udbslivLuxjl0rVFEIM00LthZSvOGSTa6t1AfrxXnU6zoySj03O2UHJ2lsz4o/4Jkft66b4S8HSNr2sW2iaZYMPtVzeXXlxIvABZiQK/RH4o6voni7wVo/xh8M3Fl4r8K2enPp/ixbZ0uLbW/DVwT5sm0HEht2zKBzlFlXq2K/nj+FT2nhHxN4h+HHxC0573SnlGm6rHHM0Uy+TMksU8Ui8qcr15yshFfvd/wTS+Ieg6R8I9C8OaFbafaeF4LL7JbWMSl08gnlGV8lsknJOScnOcmu2pHlftF1OR6S5ex+Lv/BQv9iPWv2Nfjxq+hJBcXfgO6mOoeE9U2l4bmwm/eRxs44LxrhT0JC7sYwa8J0jTk8T2OoeGbyWJbPW5F+zufuW14ufJkx2BJaNj/ddj/CK/Yn/gst4l8EfBv9nDUPhX4lubqPxPpV0t34CWO0cw3+izMRHE8h+VTaFWQHcGxHDgYcgfin43icTOkQZDIvJXgjgcce4/p0r0KLcovz2MKsZX0Gfs2ftU+Pf2Ifi6uu+F9Qk0/U7Cc299YT7mtb7Yw3wzx5AYEqw7EYyCK/oV/wCCYf8AwVq8Kft4abDe+Gb2Hw58QNPg8zW/B1xKsbXYUHMtocATLgZycsOjY4z/ADw/FXwzN450CDxfbxoLoFNP1WFfvtcKhKzgYwfNQMT3LRSHkYrifBnjrWPhx4psNb0LUbzSdV0qcXFpd2krRTW8g6Mrrgg9vxNYTg7cr3HFqSuz+wz4zfCPwB+2t8Pl0rxnbnTNVth/oWpW8ot9T01zkeZBLjIBJXcpBRgMMrcCvzM+Nf8AwRa8a6Z8R9RRfhtc+Pbd232+uaBrkGlxX0Z6NNbzSAx3A5D7CUbhlxu2ryn/AATA/wCDhuD4s6jovgz4v3mnaJ4okVbZfENwAlprTcBRIQQsEr5OTgRsVHKkmv2G8HeOZtY8PW9xGl0I5BlQkSyoB7E9q86tBxZ1U6iW5+MH/BQf4jfA/W/Acnh34naghu5c/ZmskEuo2UrblWaMLkqNoBbeNhBC8niq37CPwNsvAPwz0m209LqRADOl1PH5ckwYFyzx84JGSQM46Zr8wPg74Xk+L3xy8P6fePJO2o6jGbpnJdim4NIxJ5JIB5z1NfuV8ENAk0bw3ZQwxSJGkUYKyrtyrDBdiORkc4yOtXSwbwkeRSuTia6rtSt8z1fwj4S1BNFsJbpoDdXiqQSNrgluANwwRj8aq/Fn4Hah4l0Sa3vSsvmKWBK7kkB4K5PPTuO+K7r4f6LJa+TFGtzew25O0tMQG6ZAB6LjPTpXpP2AyhYIoTJGW2Km0nZx6+gz+lTKq4q5yOHmfzo/FP8AZN1L4R/8FL/DNnZWpbTdc1qG8tdqkrEUZWmVuO2C2euGFfo34RhvLGSYTW1wbbyl4lYGSQhQN2CA3HzY4xzXqn7ef7PcMOvW/jPSLS2bU9EdmG5AwIKAOFPJBIJ7Zz6jivyX/bK/4KveKvipa3HhnwhBN4U0yBjBdXscrC+vWVucMcNFGWH3R82BgkcrXPiKE8QlGCt3PSwuIhTg3Pco/wDBSHw34O+Dn7SNrP4W1bRriPW1W51PTbOVWbR7oMFfcq58veTv2nBB38YIr9lf+CXnwq8PeBPgtoc+lxBori3S4aZlAeZnUMWPuc59unQCv5qdXuZb+9aWeSWaSQl2Z5GZix6kknJPvX9KX/BIbWR4g/ZO8AyECUvpFsHLevlKD+ozXt4anKnRUJO9jxsdUTftErXPrfVrjVLx0NnNIJRjbGq52g9Cc9PrW38PdAvdHnubm+u5XE6jd5jB9uPQU/T7KbTYNyMiQjJI5Z5m9yeMY7UWWulbxCQAqMAQAc/nWbjre5lGelj0zQUXULNAsgmiI+8O9eJ/tffsvJ408O3Ot6NYC41e0jaQ269boLkkKOPnx0z1PFev+EtaWezUFiAcglj/AFrpLO8S6RlAWTaMfKckVGIpqrHlkOjUdKfPDc/LDUFgjCRX8bgqnlKjRBZE+8uwnlskHBx056iszSNLtvB3h+HSjLFClqhiV3LFkA5UEDdztyOWxx07V9e/tv8A7Oy6U7eNNHhMkKsDqNslsJiWJAWZV7HJGTjA68cmvl3w/rcup2+dQCWyxSbIn85mknCgnLLhSDjJ/DOe1fI4vDypu1j7DC4iNWKaZm6fFHa2gcJAJYUBELcY7nGBngZ5xVe2ie3hlC25aORtnlS8JKvOcHbjrjrmrVwbiXTtRudPtZNUktn3z2qukLIrOg3fMfugNzgFu4BqlNd3cmkTF4YbMPMhMaSNI3IO7cf4TgD5gePSsYKzNnNNWR8T/ty/8Er7f4ojUfEngi2h0rxAsryzWm2OKyvwTkqm1Rtk64J69DyRX51WnwH8Var4nn0hNB1IX1swWeGSIoYegyxPAHvkiv3pudCvYvDl/eTXeoSxlUdolTbg5+Rf9rB5BwfqelfIXxX062vrh7mxjuRZFfN+SERrER9+Nox0wQ3QZByDxyfcweOqRiovU8rE4ZNpx0ufn54M/Yq8e+OfGUukWugyRNZy7JrudtlpH7iQjDZ6/Lmv1b+EXwU03wV4B8OaakWiQXulW6NcwaSHtbaWUAgyNGvIUsDnceeS2eg3P2eZo9U8FI98IUEBZbSWJVly2AeWPTByNpGMjOAajsvgV4f8GapPf6PJeNe6lIXaWTUCjRGQFpgjNuYDcTlAQMnjGayxWMnUk09C6OH9n5l/S/C0uk6zY6i1ybu7jadZUvLZI7dlKbQfIUbTgAYJbgjPPSpLPwJLcQ3FqA1pc3BMYm85VeQg4YmQLt6YbqM/gK2NYmn0awuJJhDLK2GddjzmM4ADbwMhc5yTgDg18sfBr/goenxI8a+KvCup3el6Zq9rdXFnZeUskcE/LBSpI3DGF6AMR+vBWqOnDne3V72PVwOEWIm4RaUui2ufXVxPoPwO8GRz63qN/dFWh8t5lEhBZliUbgF3EsckZJOc5NX4NX0zxAZ3t1njSBwgRyUKlgCA3HzAKR04OTXwhJrGu+IPg14h8D+NPFw8MeK9FMeo6VO12fsevxwsHi/esVDRSFMbs7gQM+h9G/ZM/bU8P/HjXrjwppOm3Gn+IJLA3c5MTSQb4ioIaXcQCEZhvwMkDB545IRqzkpR27/l96O2rhqVKnKM9JJrT8/xPkX/AIK9/s26z8Ofj9P4u8+8vtB8VYe3uZsk2ciAD7PnpwEVkPGVJ7rmvJf2ev2mb74f65bQ31zNBJEyrBfAkOv+y3qvv+dfsP8AFvwJ4c+NngfVPDmu2UN7p1/biOVUUb05YJMGHO9cjDAnGOgySfxn/a6/Zj1L9mD4qXOgXTvc6dMvn6de+WVW8hPfjgMp+Vh1Br6vA1lVgqMnZpHymLpOD51sfq3+yT/wWlPwV8J3Ta7GJrqxt91kqSblupcBIokXOVVmbLE5OO3Bz82/Hj/gvj8V/i58QNRsvFmt3llNb3kqW9lZ2UItIlBzGNhJYc4OWZj6H0+APB/xB1XS5rK2WYsLKdbm3MnLKUBO0eoI7VsXnh618a6dr/jCbXdCW702WBXsprtY7q8WTcBJGpOXwRhsZK55A61dLA3q2n+fUiVaMYXitT3H9o//AIKq/GzxFrcMGkfELX7HTLGRriwksGfTLuJcrtd3hfiQhMEByME9MmvMLDxj8ZP24PEd7Bd6z45+IN5cq91Kuoapc38QYKBvxKxVWAACn1OKwbz4B+NvGPw5XxrYeGdbGhwja95HaOLYjOA6uRgqSCDzwQea9d/4Jg/tL6p8JPj7p/hxdDi1ZvFMsWnOWleFrdBvJYpnyyFG5zld3Aw1aSjTipOD2Iak2k1a587+HtRv/A/iCWyn+0QIWaC7tZMphejxsp6HHBB4zxivTPAPxF1D4Q+MtOsW1aCa0nSOWdppbm3FnznYcJvIH+zkEfdI5x6H/wAFYvhmPBn7Vpv4IEhbXdOg1B5EPE7hnRmAPQ4jXIyeeeh43vh1/wAEnvjX4n/Zkl8e658OfE1r4OjtU1HSNegiS5nFsxcYktUcz+XhC24x/JnJwDml9YpOEZydubuNQleSSvY1/g58Z7v9nj4lXniTS7LTvEmh+IJkkvWhCidtjFg0cynjnny2LITwR3P6T+B/i14d+NPgbQ/EugXV8+lahAJWt70BJo3WQhicgk/dIJVipHIr4N/4J/f8ErfGvj7xHp7anr0Phyy15mitNMLDzNTXacPiQfugTjBA8z5gcLX6aaz+yncfswaXoeheIbK4htxapBHA20RFEXC4cHa5BUckg5ye9eXjKcH+8jrbqd2Fqte5LqcSdVa1tZALN3uIwh85gWj6HhWU5K5x1rz39pT9pDRP2YvBE3ijxBcahFCwFrax28gkmklO4rDHGxC4XH3iQAvrwK9H8Q+GT4fli1C0vUuNPdJNjOyo8LgZLYUNkHDryQPlyAM4H50f8FuvF9xr/ivwJapIw06KwuHVTGyjz/NClhnqNgXBHY1lg4QqzUWtzbET9mm30PjP4qfHjxD8SPixfeMtS1K8vNTubgzhp3L+WnIEWOPlC/KAABjPevef2M/29NU/Z9+Ofh/x94VbToPE2iHfHbX+54ZQY2jZeGUlCrnjdkYHWvlLUVUwuBkL0Hc1j225Z42VijRkFT1NfROkkko6WPE3bb6n3l8eP2ufiB+1f44vdV8Ya/dXa3c8k4jBMNokjNlvKh+6uT35J9TXCWcUdxrEMk8sMYhIwXxhcd8Dk9/xr5p/4SHW9TvUK308mAAq7ieB7D+nNdf4a+IOp6XL/p9jHdLCMbgodvx4BFa0WorVmVSF9Ej638EftES/DDVrabQ7KF47IkJLNK8ZuN33twVh94dQfb0ql8fP2rtV+Kt3FDeXEGnWMKqHsLV5DB7sQSWZscZbjjivmTxP8fZbuJIoLdbSILtCq2Mn3Y8gewx9azfCol8f3UloL8WziNpAi5WN8Y4GO5zVqtO9kZugkr2Po74d/tEt8M/EtzH4WsV1B9YSO3WK/tYriZnBbIjwPlBJB4545qHT/wBuK51vx74bj8RyPqo0nV7by7Ff3drYxK48yVhyHmI4VcFQGcnJYAfItx4ivbXUmkt3FvJE5QMhxIh5B5PIyBVnwLp13r3iWwtLSGaa6urmOJNnJdmYBT3zyV+vSscTWcouK0N6MFzJn3h/wV9+BlxqWgeGviHFbaeNQ2fYdaktWLK24hoHb1C4dc4B5UHPFfFfws+K3iD4b/2zY6O0E0HiixfTL+0mhMy3UbgqFA4w4ydrDJBPFfsX4j+B2m+NfgjqPhG40vUbOzfTxpccc96Lw/LEh8zdkAlZEV8MFKsuAoFfjb468B6t8L/FEtjqltJZ3UEh2SA7klCsRvRv4lyvUfnmvOwNZSpOn1T0O2vG0lLofpj/AMG1f7cetfsjftN+Ivg54mtb3T7Tx9btLYWt6phktNUihYoQsmAplj+U+pRK/Vj4x3y6tpUms3GpapqFlq0bafrloxYC3Z8qpQgBVyBnvtav57viR451bXPA3w9+O2iaobfxf4avIdO1CWOEO0F3bENBO3UAthcgg5zjPWv3L+Ff7WMf7Xn7MHhX4k+HbKfSbXWgs11A4VYri7U7JUWb7gMLxkBcZIIPNROlepzRXqJtqDTPxk/ab/YG+M3wF8f+L/GOv2Oqa/4U0rVBbf2xNcedLPas4+zTOByqlSgOcAFwABzX3P8A8Env2nYotEttBu7uU31jOgidmz5sbEk/Q4xivt34/wB/pvxA/Y3vEvvCs2tf21AbK6iaclnjkZozOcKWGDtAGAScEcAGvw0+DnxM1b9l/wCP82n34aSTSr77NKBmNZIw2Y5MDsVOeM10UqirU5UpvXoZVIuNqnQ/b7/grN+x5Y/t6fsk2mqaLaTjxR4CQanYSRosk9xbgZuIO2SyDeo7ug45r80f+CvH7APh34A6P4W8XeAFaTwdrlhH9il8wyNsdEdWZj94/MwBIB2mMHkE1+mH7Hf7afw/bxpoPg+78baRF458R2Md5Z6E8w+2Th0LKi5AUFlVjjOcduar/ET9naH4sfC34nfs+3Qt3Omwt4h8HSY8xn065kkbyVHX/R7nzIu3yvDjjFbwbhFJ9CG1J6H4AfDm7s49Ru9A1f5NK8RxfY5pMEG0mBHk3PTP7qTDYHJVnHG415x4z8Gz6R4n1DRdShgsdb0qWSCfDjy7l1bA6fKCecMDtbK9DXq3xm8JT+DvH2o6VewGO8spmhuIiCrRSIxU57g5HTqOfxltfg1f/tO+DbmfSoY7vxz4XhAe0AAm1ywUAKydN00A+Xb1eMrjmP5uqrFcqqdzGLs7HzvOklvIVIliZG7HABB9/evtr9l7/g4B/aJ/ZR+DuneBtD1jQ9Y0bRyy2cmsWkl1cwRnGIhIJVJRTnAIJGcZwAB8iagqaky2l7CLbUY8qbiVmVnwcbJAeMgjG7g9mB4rmrtViuHB3AE8YIPtWKs90an6Pfsyf8E+fFPwI/aEg1TxCNOudMtxJBZXdtMzNdTBhuPlsqsoA3DlQOOMiv0++G17atb6dLcSIsUUawgAbG56cjkgDFeOeM4DD42htBM8yadb7ULM7ENIwYgZJOABgZJ6mu38H38Wg/2PHeXVjbLdSsjNd3Ih+UD+EHhjkAclQMjrnFeZRxE61NTqbl14whLlgfUfhDxLawXYR5LlkkY4X5VwBxxXcWPi+2ghkETMWhG1Azc4JryTwjqUB8lCgleYKVLL93I7dO30rvogBYghA6Idr8BSAe/0qpK6MLmf8arjQtT+G+q3WoXS2tnBC5nd4yyKoGSxABJxjOfavwS/4KB/8E3ddX4ra/4r+HkUPiLSNUnN+1jYkPcJ5m5naJQP3qbtx+XkDtX7/S2NrqenSWskB8tgUZS3ysDx+tfHH7Y/wNX4aazb+ItJtYl0pJlS8tIYggEROCwUDAKkB8qBnbjvU06s6aaiXTSclc/n18S+DdU8J6jHb6tp99plyyhxDdW7wSbf721wDg+tf0Ef8ELfEUl/+x34OPDrFaLG3Odu04/+tX5uf8Fkfg3pFv8A2R8QYp9SGr6ldx6VJBKwaAQpEzKUzkjsD1HIr7e/4IBeMkuv2TtNgeYKtjPLGwJxtAbNexgq6rUlM5swoOn7m5+qkeoSS6ScKFBGBnvXE6tfDTrpi07nzF+7ngVLaeKbvXdNItkW2tG48x8+Y49Qp4C+7VmRaeW1RX2vIpwpYj07k9T+VGJXY4eY7PwN4ldbcIrM4UdslTXoXhnUXWVpVjCKfvZyDn/CvB9e/aC8I/Ci/jtNU1e1GpjDLptoj3d66nv5MSs+Mc5xj3q5p/7XV5qNu8mjeAvEF5bRjcJ729trFSvY7A0kq8c4ZAfavOnXhH4mb06NSWqR9MRpBrmny29xHHJDL8rI4ykinqDnqMcY96+Bf2pv2eT+z743tV0TSTH4a1AO0V35257eXOfIIOCRt5BJ6DFekat/wUj1XwLcOLz4cmaKMAlrbxAskhHsHtkGcerY96zfEf8AwUi+DfxssZPC3jC71TwHqOopi2GvW6rCZP4GS5haSFTuIxvdSelc+JhGtHRndhJVKFRO2h8yahoVx4js4k1GZCI52dWth5e7G4KCDnKjg4zyQKu6rq40fSzHAEu3iOxI3OPlyVDA9Dg5479BW1468NappeuNpSrARCTiQSMEni5IePHUFdrDPZqwprcDRpUaN0ktAZPtO5VjKYJIKMvckHdkgYPGa8BRs7H0ikmtDl9SktNW8SWLPqt6xUm4e3iHmWk/yjBdtuwjgMASPbNeE/tCWtxpmrXR82OC0k+YpC2ZCOowgwfm5yM8819PyXFppejMZTd6jBLFkGNUDmRgdoAOAyqNowD0BNfK37S0k8gklaKWeRNwccxGEFuynkjJIHauig/fMa0G0dB+z+yz6c93BDcxxId8UcshmIUnJX5RkAkk4HTpzXovioMba0QST29hDcpcjypCHldc/I+0glcMSc9Tt9DXk37MMl3oMkkV7DZMjZmE0SsWKsBgNnnIB5A4B65r1C78Y2utGD7GksS6hl4t7mMJsXGADzyV+6FGc961qxdxUr21Og+w2niDRbiKRJ2gv1aF/OQpvhYYZDGvOcZwO/vXzl8U/wDgkr8OP2i/jPp8+g+M1+H+qRpGb1AkTx3UOwlZ8ZTyiNhy53DCjPzAmvdItRvtU0q9DyGGK2CKvltvMbNk7QxPQ9eh69q+Lv2mf2jtT0H9rjR7L4eXWl6p4ns7Vra/08DyppQpEoty8pCSlgQfJALqwZQTkUUnKKlaTV0dNFU3Ujzrqex6h/wQl+I+m63Z3vi7xn4g1XQ/D0TLaXGmLDIktuxJ3pIzMwxj5vkOPlINdp8GP2c/h/8As4yaja+EdOsLG5D/AOk6lNKJZbhCgdVef5m2sTnHA56dx4b+13/wUc+O3hy70yzk8T694Rt7awgNjp2nu1olqyZJXap2NgsVYZPoRjaK8euf2/fFHxH8G32m6xB4QvL3UCJbq6vNCgea5cEcthQpJHBO3nA4rPkqqMVB80X128um/wAzqxsabrydS8WtO/5n6PaT4kBV5YbJ0tiWMTqxUNzgqrjAYAY98YznrXnX7TP7M2n/ALSXwqv/AAx4msZbfUomZ9P1BoVkksX3A7o5ATlcAArjJHHJwa4v9i/9uTQfid4H0rwLr+q6Z4Y8WQSKLCaRRFperlcBRtXbFBNgBQSNpx94dK9o8bWdvopu7XVJ7rSLuBZJJ4X+U25ALMdwIMY5BBDDORjjg89DFv2jhblknbXqu6IxGC5KftLpwfX/ADR+H3xg+FOsfAn4v3ei65avFd6TdOowjKs6xysu5QQDtbYwHA69+p6H4C/DPS/E1rrVn4g0uc+Gby7jsE8QxQh30m8YMbfe3aOTBBU8MR1z09l/bN/Zz8T+PfG2o+ItL0zUNVutQ8Z6hoHl2yPczyyARTxjgcnDuAQMYHbivrX/AIJlf8E/vE/gP4beI9E+JtlbWVp4xEMQ8P6jHEZEVVfErOXK4O/7rDK7QeM19FVxUY0lUvdo+dpUG6jg9n1Plj9kvxP45/Zb+Lcnww17/hO5ND1h0fT5vD8i3KZkcqssMM6vDNFIeGAVXyNoOcofvv4KfsRaT8L/AInah4w1WLRNU1d4saXeWuifZ54DKwM3mQK5iztHVQvLNxt4r0Ox/Y8tf2drPTdPvJp7mLT3KabLearHfLZ7mGQuxiqY8tSCCGOOSSSTD8VvFQ+Fnw4127hlbV18P6bLqU0cN4sc1ykSr8q53/eO9cgZ6c15dfEc8r01ZPc9GnQ5VebvY8G+JH7NPhD9prxymrWOo3msaj4HivrW2slClbuUrxHJnc21WXBwMEsfSv01/wCCWP7Y2n/Gn4YaRouqILfUbSM2ULzNkzIB8oY9SSOc+ufWv59f2b/26tT0L41aprllappq6rqMt+bVJDIUEj5ZA5AODk8gDrx7fWng/wDbBvPhd8SY/iXbtf2fhLVJtviK1DrLJp0rkFbxSFycu+CGQ9Tx82azznAznTg4dOhGBrczlCXU/T39sT9nyx+APxJsPHWkaNHH4Nu5ZItUmt+JPD1y7x7J1QKAtuxUBmBwuV42kkN8a/8ABRv4c/Gbwvc/DiaCLxF4v0SIxfaFdPKFwqkbY25LyAAgqBjgjOQavfs2/t86N+1r8HrOzm1K+8Q69rljPND4X0m2hkvLuzQYb7TJKuzMnKkKFAJK/NtLH8ZfCP7VPg/9lH/gop4qH/CPaz4NtLHxNKLa0uZmlutFhy5eAFkQ/PJtGcB1TABzljzZdGspOnL4ZL7i6sqMXzT1lH8T7vu9GnePTLW2tbq8FzatL9mW2O+Fx8rxyLtyGGwnDEccjmvgX/gs58ONQ8MaP4LuZ2uJooprq2DuhD2x+QiJiwAYhVyGycjJJzX1x4R/aKvv2uPilqXjvwv4c1fwL8PnLPa6ZqF6b06lfMi77hXkUMsQ2MNmWAZyQeDjzD/gpR4ds/iP+yT4gnXy5r7S5otRRlcFE8uXD8KMFghfJ4PB9eO7Ap0pwhe9h4iUatNyta6PyNuoSwYgkkN0AOMVjqgiuipG0t0zXUy2yo2VwjDIJOecVk3OmLeKrsAJEOcg19PI8FO2gvhK+ntNTzEQCp2o5/hbrn6V0fi3Wta0zY12EQsuQQ2fMz3rlvsD2SMFLHceSOlTXesy3yW6XbOyRJtU+o96zTcd0Nq+zFtra/8AEkhjaCeVXYf6tcgZ/wA969l8Nfsr+NPh5qOkarf6bHZ6S8yE3zSB4mjYlThQdxJ2uMEcceorjfh5+0Z4h+E/hPxFoGiXrQ6L4tgS31W0eKOWK8Ebb42IZSQyNkqVIIyee1el6Z+3n428UfDGXwbqsmj3FnDbeVa3B0a0+0IOhLSGPe2RxjdxnI5Arjq1q8XzU1ax206FJxtN7n1d+0x/wTT+Dvwi/Z9f4ueDvG9v4w0ixEJ1y3kt5YdVhnn8qJES0KhIoixL75WDESnAISn/APBPb9lvTNI8Jj4o3uia4Xtra582znhjleW0by9t1DbCPcACMJ1Y7XxkbWGZ/wAEnf20vhV8DU8ReFPFHhDX/iavxTjWy1exvrqKCzaZN7RSHdliSzEfLzna38IFe5fsN/GTXPjH4Y8SXmr2rQS22uXFtBIXjhijtlH7m3RQuFSJflAUDJDHqzVzY9z5U77tahhanvSjy9D2Dw54leeydLZrmBL9yvlyMUmRMbV3jC7WyMdOi54FfmF/wU9/Y3i/Zn8X6Le6Sb6bQtWjkjR7y5a5lEyuXbcTkDO/gexPqa/VTxHYQXbMpVXmDq0u6DbJkLtDbsZwQO/JHXFeGf8ABRz4cr8Z/wBnvxDZJpjOlkj6jprNmRopkXdhQnKBvnUbiR8wzjrXNg6qp1U2jqqwcqXL1Pzj/Yy8Up4kPiP4V6hLbw6d8QoFt7Wa5KrHZ38Z3Qyb2ztzgrxySVFfWP8AwRE/a98TfCXx3rX7O2utLFpes35v9NtsZlstTtgwkSMk4PmxhsrwGMQxyTn857G/uNB1iC9tyUmtJVkQ4z86kEdeCMgHBrsNY/aG8Rav8frX4kQSw6P4otL2DUo7iwVovLuYWUrKBk4O5ATjAJGe5FezVpyTfLszy1Po90f012N5Pe+IdU8OXeqW8vhXWbYQrLcxRxfZY5FDqv7sbFx06Dt6V+Sv/BY79nfUPh340tNcUXF3eaJPJY6jJDFiNbWT95Bc+oHJyecB16YIr9Wf2Wf2lfDf7WX7Dfhn4q+E4VbVLuS3TU41RZWsb+JV861cMu4qGJKAkko4JzXyJ/wX3/Zo8bftMfs9eDvHHw+h1i41Kzkk0vWtJsiF/tGzMh8l9gIA8mQMuCuQsinICgV5lJuNW76HY1em4njX/BJTVPh54p+LumfELUdDS4+J3hWyh061uZZybUQrEIUmEX/PcRnaXyc4JAU1+oX7Rt1qPhzQ/Dvxl0bSkvNU+HMjXOow2m5ptT0a4AS+gI7lVVJkGeDCfUV/Pl+zD448R/s1fFdYdVtJ9N1jSWWG9tJCpJQ4wdwyDwc5H9DX7+/8E+Pjm/xA8N2Ukwh1OC8t9s8W4srIVwVbPUYIyMc4r160k0p7o5IWUuU/PP8A4LufsP6J4c1a2+PnhTWobjQfiA9tK0O5WgnkkhDCWJlGQXQK7K3cMc9q+Lv2ZYtY+HfjKDxDorxR6hErJtvt32e6jP8AyydQQSr9yCpU7WBBUV9Mf8Frf2VviF+zn+0XoXhWw1TWtZ+EviO8lvfBunyTE2mkS3EmJbJNxOCjbduSBsZTgEsT5349/ZS+IH7P2lRaf4g0m4u7+Det7aWUbSvYGMrgb0ypY7uCMjg4zVSklBRb3JjeUndbHGftY/Bfwj+1Ks/inS5bXwH47VMX+namFt9P1R16vDKF27sEDc2GPHygAtXxXrfhC98ParPZX1u9rc27bGjcgnjvnOCD2IyCOc1758V/Hd742mUvC9mgfbGVcqQgVhtKghc5yS2Nx4HbNchp+ra/pFqsFnLOLZPuAwo6j2XcpwM9hx1PUmtqOHbRlUqO/uo/Xq48TtLrGqah5MtxK8ojWIDL8ELknI2j37V6N4W0rRpf7OvtYsdOlmsUM8c8sCztGxI3eWWBIBIXp1wK8v8AC9qbnT2uJQyvdSNIcdSSScfhnFemeFvAX/CVC0Ooy3ModWWOCNiqx/LgEYIyRz19vSvEpx5Uo9japJSk5dz0H4fWFzpsUEvhpLvXpdTvWee+1TUS5tFZcFokbgKpAGxcdcnNejeLfE+veG/DumtbaZq+sX2ozLZyppccLG1BH+ufzJFwueTg9+leafBT4eah8J9SsdF8OaK76U+57rVr2/3MTneFKAklsHbnC5CjJNfQdpp09i63L7H248xQuAV9apySMm2c0i6pZLFFd3iI10fKRnkLFn5IAIIyRtY4APAz0rlfj5oup6l4Uu47tVvfKBLHlSVHJ4wOCOPxr2q2sxPCkioXViCASDjPes3xdoC6no0ySAH92QQRgkelZzlYqL1PwQ/4KxeL01D4N+HtHScvJoeuy22CpGFWA7SST1KsuR1yCa9q/wCCBPj9br4f32jTXCx20OpSNt3YMpOML9M/riuc/wCC6/7L8/h7SbjxVpkMn9nrcxy3ccSKBE+3arP9QcAjuDmvK/8Agih8VF8KeNdetpXiiC7ZYxkAKcDJ5/3etergnGNN27kYuTlG73P3WuPjNovwx8Oatq3ivVbXStF02EXhnuHEcaJ2Vc/ePQYHU8CvjD4xf8FPtR+LkImhe++H3gqR2ihaNi2t62w3fuogmWXIwdkYDDndJFgbvlf9pr9rq6/bN+LtzcvO6fDnwfK0OmW0c/kJrU6KGed36iNVBYtglFxgb3Svjz9pr9rC71zWpNP8PT3MM6p9l+2jEYMHXyEQcRxg8hFOOhbexLDT2cq6beyOelTpwaurs+8vGn/BQjS/hvpNxY6LqWh+EGnkD7Ckeq63cseS7Ft9tE2T1cTyerkjNcL4Z/bUT48eFvFGi+KNUvp/FlreQ3GjXvirW7i7sruzXia3EJb7Mkx3o4AjVcK6jLYB/OvwV4SudbuXuZzLK0j/ADSSBmeZ9wGB1LEkjgV9OfslfADxd8YPjg3hSz0yCLxCLOU2un6ncrYTXLKoYQRiUrulcH5Y8gt27VqsqpOF2tTeeKa0RtftV/tZeIf2bNdi0G4+GvhG4sLi3L22qtottHb6ipODJbTRphlB4JByDkHpXC+D/wDgorYeJNNjtNZgvtLuYyscUMB+0aeyE4O+KZmjBHH3UQkEjep5Hu3iL4baz8ZvBPxC+GF34W1M6lpmlNqtrYi3aS9sr+zuIPNKw4LBvs7ThgOSo65VTX5veP8AwNd+APFM+nXSOpUCSNiNu9G6HH6fUVi6Ki9dSlNyimfrb+xv+2Rc2+r6T4av7+Z/DV+hSyj89jHYlsAG3LsWS3DsoeF2Jh3q6loy719lW0c/2F4Zb5WuZXDghVj2ruJwpzuAAIDZ446DpX4afs6fEu68MeE0klYI+jFb23keTbJGyN8qL67kZkIwRtZvQV+2VlrVxdLa3kVlcTJdwK0csbL8qsFGDlx83zluAc7RnFfPZrQjGSlHS57OXVHKDTNmfTrm6eORpLaD7HuO6OVsuynhvlP6D/6w8A/aI0zUdYmuri/ktZpkDFZoLZoZCAvz5Y5w272xzmvoD+yVhne2KNFcARDzJGVAyfeBw67QuMjPOQTznFeS/H3ToNb0hZZ2jnezlEyEgojEHIIBYnOcDBJBz6dODD6O511Y6XOF/Z+u723vjbxwbrZGE5jnCnZ0wUYfM4wCMd8V6L4itZH1i9gmilBuOu454boVAAbODnIJ7Y6V5x8MfEBi8VzmS2iVnC5Y4UxgnC/NnAQ+gyK9o1CwkguDeXtq5upUVWxIZDsAAAzj+Een8q2k23cmkrqxyl14b1XSLGLV0sXvdPa9aAzurKNuG+6G6sCBkYBPNfmF/wAFH/2cYPgz8Xo9f0GSaOx8QSNcsPNLNaXP3mQHggNncM55DDJxX6uXerLaQJZDUUZZ5BtiY7kKlhjceBuz3HUEda+c/wBuz4RWHxa/Z88U2tiWn1jT4G1a1t7aP5pHTLHtz8gdTj26V1YOpyTt0ej9DGrBtNrdF7/gmd458Ef8FI/2Vbz4Z/FWC7vta8NyrC2oxSD7bYqVEdtqETnOD1ilDcMVQnk8+I/Hn/gjT8YPhR8VJdA8OaDqPj7Rb0PJpetaPCXguIgesn/PKQAjKNxnoSM4+RP2TP2p9d/ZB+Odj4t0YfafLikstSsHciDUbSVQJoHxxg4BB52sqt2r92f2Dv2/9J+IXg6z1PRb0eI9I1EKjJPKILmyI+Vo3ByFkQbQSMBuvcE8eOlPATtTdqbd436Pz8j18HL+0oOX24qzXVruvPo+6PzNh/4JHfGnw/owvda0a30ERscLd3aFo0xxuSPdht2QCSK+s/2OfiNqut/B2/8ADfiq7/tHxZ4DtvKjvJFDnVdOYqqiTzOXktXPy/7EmDkAY/Qnxne6f8XvhzqpbSryyaSKWNRceWFxg/MCD7Eg9M18K+DfCfhT4IftFDz9dt5pfEAuLFBGplmj3RMWUqSF46+nHGTXDXxs50n7dWmtU1s/JGlHAw5406DdpOzT6Pz7I9r+BfhyXxza69J4V0547ixJ1e/mkihgW7lI2s/yyFiSEYZwOnSvir9oz9pXRvh9+37o2navrLT6roGoquzMstvbRTQoRGySJsWSNlVl25UJIo+8CBz2vfBD47eLP20rzW9LuZtL8IXckFtJdRambWCewSRQ1s8UZEmWJcFSpByfm717L/wUN/4JL3X7RdonjHwpbvpfjOwiWAGCZZ4dSMRCoJHEgCEKCA3UFAGByCvbho/vb1n7jWn/AATyq/KofuV7ydmfaP7Y2u6Zr1j4K1uyfWGt77SmkmfUZlkQuETDI5GcfeBwcc5wCQa+fL69m8M2moWzqgN1IYHZdsikMOAVVVdgR1yMV5N+xd8Kfif8NdCurD4o3kMssRjstOgi8qZIYc73zKgBd2LDBJcAYxg17lqumL4UIkZGa2uEDxkF0iKjOcMw+c5IHQHt1rSyjKy26GajJx97Q/Ez9qL4bP8As7/tHapbWNpe2OlzSreWMd2m2QQyHIHQfdIYDIB+XkDv2vg/9oD4jfGOzf4e+EINHitNZtJInsYbWAyakEidmMksoLFmVSAoYDJAAziv0Y/aV/Y58K/tdaBYT6nCsGsaPNutJLWQIZV2ANGzHqjdSCR7EE1c+D37K3gz9m7T4odG8O6bo+s3LKj6nLCXSUFt7J5krbvmXAADFQSeua9Kpi4OmlLc5YUpRbsvmfmz8EPiN8avgJ8WodC0uHxdoHiia2S2hWxR4b6FJCGVlK4K5DH5wRj1FfXvxH/4JjeGPiRoGlaz4h8Q+I5PEKFpNX1ZpPMuNXkZQ+2V3LhHA2gMd3B5H8VfUWv22k6LqV7qFtaWsEFpZyzvfzyZaSEAMUJYDKAqSBk4LcVR03xFD4rW1uoNQgVdWeSOJJH2sxAJIII2nG0dT/FXNVxMm04aWNFS35ne5R+D/gbQ/ht8INJ8N6BaSWtporP9njuGlLyBhvOZflLAs5OD0IO3ANSfE/w+3xK+HOr6S0XlWeo2ctlc7hFlGdMFuPvAB85GSSAMdavateDyoYIzdw3FhP5RIiLCPODlSyZkUE8EZHJFVQryhDefaY7wIPImcRmPy8jJONvzHn7x6EcZFc61fN1NOX3eU/Orwv8A8ElfFviLVTb3/i3wZpitGZl/0iaaVsH5gUEfykcHDEHHQGtSx/4IxeOpdT8ibxN4QgsHcql1FLPIZVB64MaqGPA2lup/Efod4j0631C4azvbWzvNNRQ6yGESbeQAqkluQOQQR344NatrdWmvWEMWlp5xhwkUc1uyPH/CUAKge+4jntXb/aVa1rmH1Gnuflt4i/4JFfEZbuf+wLrRtehhbDKZ/sk6nOMFHyM59HI+tbfgb/gip4+1v7XH4n1fw54bkgjY24Wf7YZCBnJKfKF7cMW9q/Re503bq0MoElrco7AzcE24wcqQzZKkA4IGc8Dinw6RfXOi3UT2SatEcpIbYlW2jnO0nOQAThc9Dwat5lWkrAsFTPys8Yf8Ekviz4ctHng03Rdat2bCPY6gpZh/eCyBG2jj3B7d68+1H9h/4u+C5DcyeBvEO2FgrkW3mqATgfdJ4PY9D2r9jtEsHsQsI1G2hhVzNEJJWZrdtvJKnBwfk+7kfyrVttHvbzwcmp294t5baoQ8KxKMSZ5jVVAyOSVXJBJXA54Ljj5NWauhPBxurM/GP4afs9/E3T/iFY3tp4M8S6ZPDfI6XE1jIkFvKjBgXcrgBep9q/Wf4PjQvC9lDaSomnQXLPJewC2Cx+Y3zM8ZcBX5ZsHIIz0FdHpnheHUbKJrm2WNIyGkZZMg7g3BAJYevIBINY/gT4h654W/ahurPQrW9j8PadpK3lz9v01J9N1AkorIJSD8/IIKkMoByMVz4iv7SPKONLklpqdlp3imLREKDULGyEo8pbi4bZGiyEnDSKrDB7Mw4zgZ7ZXiC/0671h9KmkJaGAI08QQQwMc7d3GCd3PIPvkc1PrHw3vZPEMV/aXckaGCV5rG2bdFdIzZOQVLZQcAqRkH2qPUvD8UGotqP2G0uCqiFpJCiuzg5CDGC3Bwd3H1rnkrWaOxLQ/Hf8Abm+BjfAr9o7XtJQW5tbmY39mIHBUQyMxC4HK4ORg+mR1rrP2ZdPtPj3+zt8RfhxLpllca/pdoviPw3LsjS6E0Tf6RCr/AHpFeM4CckMuR1Ne4/8ABYD4JyXWhaD47tYI40tpH0+/8mNtsSOd0DdThTll5A5P5fHf7OHxkn+BXxv0DxPGFeKxn23CMA26GQFJAP8Aa2sce4r3Yy9ph+Zbo8Zw5Kr5up9V/wDBE7/gpZD+wz8WtQ8LeK4ZLrwD48ngtr9DLtXTJw4VbkksNigPhyMNgKegIr+iUfs86x4g8M3WmX39kz6Nq6m5823bJBYdSDkfdIO5MBic96/lY/bh+EafCf49X62DxPo/iSJNd0+WIBYpYbjLhk/2d+4DHAGB2r+iX/g3L/bF1f8Aaq/4JqabZ6nqtvrHi/4d3DaBciYEy+QjM9qW7sTAVQN38vnkGuTGJyXPHrua0pNOzPjX/gvN/wAE4NK+Afgbwz8S9BOmLdaRL/Z+rlZWa8urWVyYpnVj84jfK/LggS85wK5L/gkH+2lB4S1NfDmoXqyoGBgRmG91PORzyAD+WK/Sb/gqJ8B9F/a++G15o2qaTBc6taRzpZSRRn7U0brtltzwCrbeRyRuVT3Nfz2/Dgap+zd+0E3h/VJ3iu/Dd99muJtpBkt2KlJAvXBjKtj14rpwc3Km6T3FUh73Mj+njx58HvAX/BQn9nSTw14v0yC7sSRJDPFIEutOnAws8TjlHGevIOcEEcV8hftF/sreLvgC9gfEWoS+LtPsdtra+KGRRcXkCjbGl6oGDcIPkDjKyKFP3lKt4b/wRK8ffHhv2sfFmqeL/G6ah8H5zcWujWUk0Ui6gxmXyLmFF+aJREOQ4UktjHGa/Ybxf4Q0v4n+GL7Rr6CO7sNQg2vF5Y2TrjkjHQg9xgg7TWUoSinTkONr3P59P2tv2U/Cni3Rhqtq1poeq7wkctvzaSAsdiyrtBU4PBxntz0Hyfc+H9a8IFdLu9IEklgDErsGQuu4kHkc9evcCv1o/aO/Z+uPhH8QtU0ZmSBrZzJbeeFMd0hYETEH5ixCgZB4IOenPkWveFvDoltodR8NWV5PbW6Qq90y3D7Bnbh+4I555yTWMMZUpaXubVaClrBG/wCDopZVi2geWrEAdx717h8M7aWf7I0VvJISVBC5APvxXifw2kvn8SmeVrOLw01uAj7sTNMGIbHHIxgZJwMZAJYke0eBfH66dosttbNDZ21ujMZpJAvyf3mY4wPrgVtUetjzEj2/SdLTRWhS5nRPNkEcccatLubnso+UEdWbA+teh6Q+lQQqJJJJiwETAjGCDxXwd4y/b5+D/wAJfGK6xqni9vEviVLZrZbHRQ92IFIyUU7vsynj+8TnuOlUZ/8AgrN4m8Q2csngv4J63qEEmfLu9U1cQR5ADZKRRFRjOP8AX9vcVnKmilfofoLaw2Wnxyoz74N5kQkhWiUjJHXoDUOpi3l0uSRXZ4iSGx8w6fnX5P8Ax4/4KK/Fz4y+EJfD2rfD3wzDo2oyhLkWeqyQzqiNuOHS7QuRzldyk+hFcf4W/wCCufj/AMEalpNimjXY0nRUktDajVpZ/tUYGA8rSea29QOB5vcjLAAm5YXmVrgnrqfXP/BRn4JQ/E74Q63pgV3t9StJEHljeMgg8g+h7deuK/Bj4Y+LdU+BfjTxXpUEjW15NbS2CEZBU7xHn1+6x981+wWi/wDBWPwN8ddEW0vrh/DupySYSO4XNq7H0kGQp/39vNflt/wUO8Pw+B/2sr3WYIY4rXU5luj5QyrHduLceowfwrqwtNxvGQ5K5o/EzxlH8P8A4WJbRMsVpYxLYQbTkyHdudv9rdJubPoAOwrwfwpcnxh4pUlWjgZtmSOT83P6V6z8QbL/AIWT4LSOONZns7t5BHnadpLkH8QwP41yej/Dy60yaOSWNLOAKZEcyKvHTdgHpmvald2UNEjjgtG3ufqh/wAETf2dfh38O7eD4p+Pp9Mu3s7x102K4jEsWlRR8GcKQQ0rvwpwduOOSa+qf28P2cbj/got4PufiH8LPhAr6/psiS2niKa/Om6lqsUe7aVjB/ekfJjjOAAHBytfkd+yp+09cQx+DPC+oTOPDdrrccV9Gku0yq0oJGSOAVyPYMcc1/S/+zD49tr/AMA6ULcILR4AEjj6RJhQEwOAApGMVjXVveiRTjdNS3Pzb+GXxVt/C158M/jnr2s2g8T+HrmX4feNLPVrEwXNjJJZyqkt25bdIqlQ298SFUweVFfmJ/wUo+Adt4i/a71C60fT4NEXVXf7Rpdy6Qx6Td7m89A+SgiLYdWz0kH1r9Jf+Ck/geXxP8ev2odF0qNhcT6Zovi/yo2UCQQAW90444ISeRzk8hWr480z446pr/wwt/EE2j+HfEmr+A7eBfF+ja1pcVy3iDRYvljvFmIE0UsCbIZfLcNs8qTB2yNWFWLpPnauux0UXzLlXQ8I+Gf7I6alpvh+yTWNO1XXNf1eCzFjYT+a0EeC8jPgY4jBPBOK/WPUNPPgPRZvKljns4NsSqFYGOIKAG2AZJ46fnX0p+y5/wAEyP2bPih8OPB3xo8AeDW0mTxHoK3lj5GpztHax3KK0qKrsyhwcoT/ALOPrkftVfAXQfgdquhz6fezW2gaopR7l/3stpImC52sRkbRnrxyelfN5lCc37VvRHtYOoorktqz5+0LWjDYWcVxDqEM15EZ4jsWJUTIGSpPLbTnHqB06V5/8cL+eW2V7a1t7u9u5Fa4eW5CO2SuGUBW3MFPQ7ewzXqEZtkhj020vImWSbKlnwJM5cn5ucsckjJ6fSuD+N2gSab4VnZljESwBHBRFhYfwqpPGSVHvl/Y159LV3SO+aajqeJeAZbq18RTyveyiC7utk1uAPLGWJI5IYHJx3IOK+htP1WSbw1c28F0gjIPmBXG7lSrICMZwSfmHO6vmD4f6ujXjwpbN5lvNvlmxgE7+CWHUt1BOc5wCelfSOgvbS6bLPcLbo8rIgkdhEcgZA3DjHfpj3roqRszGErbFKxjj0/RLLT5FuYrWC3BgdpDNJGVCkOzFizZ2nO45xUXxu8e2/wR8Gaf4g1BLS8trpntYo7WEzO0jfMHYANsAK43BRx2JIqzq2lWV3NBcwwG4itk2SETIC+0ELLtLAtyW+YA8jBwMUllOsOszRanHKJWiBCM3mK6txjcuPlAC4BOcGlB63CblZ8p+cH7Sn/BNXxd4p+Jo1fwFpUOo2PjAnUIdNgmEd1YyuPMeEpJtJU5JQjJIIGM14X8B/2g/Gf7GfxPnudJLQNBL5OpaVeBvs93tGCrgEEMpJww+6enfP6+6pLp/heA6nZSzyK907iGJWcgn5mVR1xgvxzkDjmuH+IH7KHwz+N3iy7u/E/guaacSA28kN3O3lSbVBEjJtLBlVch2455HJbuliYVYOniIpo56dOrSnGrRfK120Pm/wAJf8FpNkAii0nxfpNxckK1tZzR3VvGc/8ALJWK8kk4yvVh079z+zXoPxL+M3xMXxl4mtZPDfhaK4huoIdQVBqusyKxKiQn54o8EFgoGRgdya9g+GX7Enwr8G6xfajoHhHSU1jQovtAmXLtCxI8sgSswD7mADqQcsDng12mg+Nojqi2yWjIs0JfZcxqj7shm3gj5mBOODgEEdQRXkvBYWMrU4v56r5Hr1M2xlWNqrSurXSs7eb6npfw58SzeHdVNtaT213HNOBHdfZzcLbwLu/djIV4yWcEk/NnBweaueP/ANoe58Q+J0tp9XtdFttNEl3N9nugIzgjJUx/Mx2kDkZBVhkDJrwn4h+Kvi5oPxU0TWPh/P4e1Tw5N5NrqWnXqJbXUaM22VuSu5QhHCkEEDAJr0Cw8KLf38drHpdvbLHIcpaTbAkb5YsFBGWLluCMnPXNck415T5ZpKFvnc6sPLDql7SD95PZ/wBbGj4S8SX3hLwncQ+JbyXX7q3Mc8VwNOS1YRuo2KmGzKd+SWLZODzgVx2r3Ed9YtHJA8lvdyJNGSQxiLSE5VWDcBkLKDkfKMdAa6rxdct4W8Oyza5BHqWlW8UkN1Hcu6SCHyzIYwEBJITeQMYJAAw2DWp8Hfip4D8Y/Dqe/t9P8UXt8EaGzmLxRWayqMbmUgsCqueNo4yBgNkaUWotJXZz4iLneq2vQ5vwt9u8MWER0+0t45IkAhinc5jbk7SSCvTJHpkelUPiH421d/EOiWx0XSL7RLmBrnUJLnUGWSFlcLhBtIf7yEsuACBnrz2Gn+LTqcX2LTo9DDZct5ELCdkBwokYj72BjPtjHTOVqPxHmtdVe31N5YWkKpC6RlomXb8wBKkKzADnHOMV6TSTTR5qbtpsQLqmm6opgCWltdWxVzZyfI4h/jZsZOAMZx2PbNZF3LYaV4XFvb250+0s7sQzRW4wQrADAVXACZw42fNhu+Rm/wCKvjN4S8AQWcOo3Fvay3szXERnjDyThVO5jIclEJZM4Ht15Pj37bf7bul/CbwLpOs6Ja6Rr9z4gvjG6G+JSFYlO4BVJbPzYB42lfwrk+sQdZUne7N1hJ+y9u37qNLX/wBo7w9pPjm68N6ebu71O0Ilu1iHm28TLgsjOc7ZDx8vPUkdCK9A8Na5b+MtHtoLMQSRXEQk87zD5kgPZ8naMDgEc9j0GPzt+D8lxqdtrnxL0vxK1rf6vdXEtxbXkSxRQzBs7Q8ZJCHgE4yVOMZ5r7C8A/FjTvhP8MVv557a5tNZ8vUGe1gQeXKY9pjV1ClVJy+MgEsck8CuycUtF0MLdV1PXNO8MWHhSzk0zTVu4LK5EjSefcS3Qt33syRwqx4Gf4VbHTpmrPgrxBPp0k1pp+p6fDFeM0VxNdMsatyAy5bKxtuKjBOQeuO9P4P3Fn+0QyiMX9k9r/pJmtZds90riT93LjI4JxuBBxjgYzXQan+zFrNjqo1X7Bp1rJcgyXNta3jSGSTGc/PgE54yeScknnAVOi5KxlOqotJs53xZ4fhne3W1WaM2ai6MjDyd0gyC7sp+ZOv3gQQQeKo2HxEutLv00aa5Fnda3C5SBYy7ybPm3lAMqobA4xk4xnkV3Xw+/Z4vPjtD4u0vwp4q0+D4j+Crb7bB4Sv7V477WE8sMAkjsibW5QMpkQEgMAcNXzs/jTWdS8EeJdXTwpfaL8R300WdxpNnqvkalbTxzOkdu0EpVo2G8ylgpVhkEnK1lFO/KJ4m2yPdbpItR01CYU+3ttzexo8q5H33KHazDAbGecjkcGsrwV4Y1XwBIdH0jV7K9sbuRp9P0+7uo0ltYy+6YIGyzxhuAgztLg9DXH/s76h4zuvA0N14ujtLXxCuFntY7lJJMl3VTLsym7HPHyqDySc13DC/064F/azabEJ9kblpS00kzA/KNrEoQF5PIOR04q1CyeppGp1sb+qajqOraNdi9uYNP+yJ5ky3HykDcygvgkYOMgDH4VmeGxfuHsXR4ZovMuFjaeNpZUyq8An548MD0BIIHBrptO0/UNI8Mwa3rFgHe/mltvtEzLM08iKpZZFDKfLwcghcDuDzXNtq0DAXGnxRWEdnaGREQBEdiR8iMBgKwx1+uOKnlaLUk9SD4m/E7VvE97bahqs2nx6dZ26WU1xMv2QsEwkYbPyk9AcsCPlwecVaj1Wzs7a+06/W5RokbyCAplWXAKs2/kgbeSMkccVka/rF28+npcQapLbtcRCSygtvPWISsoDspbDBXC/MhyOTgjgSa3a2/gjSwumSwJb6w8i3LXDFykoBZWYsW2odrAg4znHGKuT0RVzmP2hfg1o3xo+DfiHw7qxu5P7d0/yNOnjlKILlf9W7Dy2O1WVSeRjGelfh9reiXei63d2V9avBc6fM0U0bggq6thgfoQa/fZtAsvDng+0vJtZ0q/t70fvBHmN4HX58FWAUtjsNwIUH3r8zP+Crn7PVh4P8W6f450GGAaT4hcw3rQ78Pd7WfzGVuVLjdkeq5HBFehldRJuEnucWNppw5kcNrHivQf2hv2JNLhv9W0nS/G/wqBtLSG7mjhk1awc5CIDzIyYbAGT8v+1XqH/BBf8A4KE3n7Cf7cehR3t89r4L8fzQ6D4giZgIYleQCG5OeB5UjZJ/ulvWvinRtIGu6zYWSzxQyXUywrJM2yOMscfMey+p9q6r45/BrXf2ePHJ0HWzb/aI4o7qC4t3JjmiYHDIeD1DAggFWBFd8qUbOknvscindcx/Yd4y8PQ+H9cTVdOsbZ7gs11IFPmSKjSEmdGIwxPdRn5egr8NP+Dl79key+APx98F/GTwxZTt4Y+ISSWuoXECZtobuMqUToNpZSxG7GQrD+Gvv7/g3j/4KRH9uP8AYwtvCGt6pDcfE/4c266PdPcsGlv7EIBb3PUFsqPLYgE7o9xzuFfRn7VH7BWkftV/sfeOvhb41ntUsdcjMmk3W5QNNukG+G5QnGGWTlvUFh0avOpTdOo3J6o0Ur7M/ED/AIJX/tbN8OvGNnod7MBZXTb4GySVY7cKAOOvev3Z/Zt+OFt4o8NrPc+bE7EGCR3CBMjqcnAU45PPQV/LLov/AAkH7LXxb1fwt4ggm03xH4G1KWzuYgwJJjfbkMOqkjgg4wQRkEZ9C+Iv/BXr4t+LI4tM8Oag2hwRuIoY7QGU8YVQAwwzE/xMDyeAtelVXtY8y3ZlGXK3c/oj/bz+G3hz4n+DYL8avpsvibRGa4trdb+IyXcbAiSEoWyQcAgeo4718l+H/ghYR6Yq3urXRmBOEjKqsC9o+2cdM/4V8c/stePfFvgLw7Hrnjnxh4q8d/EHXol3pf6xLNBpMXaFVZimRyzOMAZ2gDHzeh+Kf2qNH8PaikGoXWjtdNGJHN3MEYkk/dHZPTPJ5PeuWGBT/iM1WKa2Mv49/tL6H+z3osLXwl1fW79Mado1sw86XJ4aQj7iZ/ixk9getfHX7Qn7UXjr4yf8S3VtWsWs5Yi/9gWlwLe0sEQ7i9wcgA4wP3rM+QOBkY8N+I/x11fUdc1K81LUGvdW1JszalyskXdo064wTgEfdAwMV5NL4yuLvU3eEKCJCwbcRznOcd+c8nmvSoUEn7yucZ9b6/qPiT9njT/Dfiy78Rabc3Pi6xE2n/2NJayfYFiJjKGdlkkhkYDHyqpbBIY4Nee+MP2zPEMWpzXB03SdVluQWEmtLJrhQnuPtTyIOnQRgDsBXsX7JfgbTf2uP2YovC18LGHV/Dks+m2U06hTbSTPJPbyg9QrN5sZ7AhWHJrivgH/AMEv/jZ+0u2oDwz8OPEd1DZXj2wvrwLa2a7JGVsSyskbtlSPlJHccEVuopyd0Cb6Hi3j39ofxV8RkkF7b+GoRMFBFloFlYnhtwwYYkYcjPWuT0r4qyaJqCSatpFtdgDbuB8p8ZJB3IVO7k8k5PrX6E/ET/g3/wD2gvB3w8j1Ky8IeGdWnlTbsstdglmRgfmGwyAMc8EBq+Gfi38HtS+HGtXmheJdNutF17T5fLntbqAxNwcErnqAe4yPep9nTd1HdCnumb/g34m2/jWwa3tbqCNo2JFhqEgeR1PaOVhvGfQO307VifFfX7jxR4ZmtJvtE0OnyCS3WfmWzPQxk90IB46ZHHBrzyPwrfWHiKCOzhmaWSQeSyZBz3wfWvRfiGY7HRoBIrx3zQGC5B538Dbnntt6+1YyptblxMHwR8Y5NN0w2sxVsIsR3Y/eqD8pz2Kjj3wK/aP/AIJv/wDBHLQ38J6H4/8AinDZ6/fahbpe6bouWexso5E3wvL/AM9pNhB2/wCrHT5utfhR4cv20XWrS8WNXa1lSVVYZVirBsEehIH61/Wv+z3450T40/sw/Dr4haDcRvpeu6fa38kEYBA3Q7XTAHGyT5ce1axqtKxMoq5+DH/BYH/gn9qH/BN744aT4i8N3F3ceB/iBJPe2ZktzFHp9xHIrG2OCRlY3iYE4LfN6V+gH/BOj9vb4qaxonwXu9NstLvvh1r1rqOm69dvDvuLK9tYkMaF84QnzYsA5LfN6V9p/wDBVD9g+P8A4KD/APBPrxT4XsbaP/hKNPgGu+GJMfOl7CpIj56CVC8R7fvAewr8B/8AglH8fNQ+GXxwsvDV9cXEVtaXrTtaSuQnGVkUqeAynaf++6mhXcouK6idKOjP1V/4LVa94g+BHjTw18YdBtbR7Xxz4cvfBevrcxMYkUoXjfIIwxSRmBJODEeMV+fdva+IvhTa+FviBp+mvBY6vLO2kXkyCW0vwjeVcWkgHyujBtjxt95Hz0Jr9rrr4beH/wDgoN+yfr3w/wBaeI2mp28UlpdiMO9ldL80cqHrkNtyB1VmU8Ma+bf2O/Bvhz4x/BbxV+xd8YtMs9A8a+FJrifwzfRxj/WYaRZYT/E6tIXHP7yJyO3Ozd6TaV2uhzU241NNmfW//BDTWfD+ofsKaPaeFp5ZfDUN7dSafZzPvk0ZJJWeSwc/xeRKZEUnlozE/wDFV/8A4Kk+A9N1D4XaDqv2dWnsdWESx26AuyTbULY9A6Rk8YwDx6/JP/BFHxjrn7H/AO2T42/Z88XKYG1Z57m1DN+7+326hmKeontmV8558pT1Jr9Dv2jPh/b+P/DxtZ4opIlUtl0yExzkEY2/N714tfD+5JM9OhVXNFn5tpDM1vCgdRburby6HcrdSAAOpOeWxgZryf4oeJtS8WeFNZmktpLM2xaCGO4O3cEYqzIig/L6E9QQeK9d17UbrStbuVuUlmkjDw3MafIIGU7uSR0Lbgcnt6Vw/wAW9BR/DD3nmKX1NPMUpJlklA2KCB8qghSfkyOc9a8On7r1Pcm+aNz5c8Damy+NYLUwXMAlmWF5UdlQ72YgqVHDHCsUH06cV9X/AA71XSbez04rBfXAvWaFu0SIQVGQCMZzjocFq+ZPDgnHiR7e7t2SWd94SRPNIViPlyMcANjcx5xzzivpD4HW76fpqhhb2FtZk28ESQhUmXglmwflUbQQoViSFzW1fWOhhRjrZnUXujWMkt695PY2EUH75FuPk3KuDjrydvOCOOuccVyU3ha307xLczSyPewyMkcd9FKsgbCfM0ZU/N820cgBuhBwDXd6jqM/gjWbnWNK0/TdT1Zbdljg1OFJImLDLHByduPlyBwQMA1yWoa4l/oIju9OSKWH97Dl1aSJipIHc8nGTkHFc9J30ZvKNlcxre7XTfExg2XLSOJDCIol24YMCrHIC4VsdwAOhp6gnW1S+RVEMm23Juwq3DMu5t6A/LgqdoDHhTjPOKmkXuvXfgxNN1S30W31CQ+fFPaSMSqkcIznaG3HjHVT3NTXII1OyvdQsBFNFHHJIzRKAXAUhGOfmUbmI28gNn1rWXukRjzbGvpl9JcJJC9rDqlzLKFRreMNLbs2BlTlSPmIyc8DGRU3jfw7HrGl6/bwaVHFqiqsbzMjGR9xYNwV3IVO3gAn5j0rC8VW0WgeDZLwXtza6YLn7TPJpwd3LcSAKYvmLYTORgNzkkVR+J/ws8S+HvixZazb+IfFcV8++8awk1BJkuUeNGPyjJHykNgjOBzg1wRxDdZw6JXudlTBxjQVVPV2066mn8P7rU/s1nZagLyaadVRpzboq4984CggOSQNuVwcnAqtrnjSaTxhHd6JoV1eWMqm2vPsupQQ38DBgqN5LMnG7hmVgQCODmvSrrwnfat8EriS4jSO81B5fstxcxrDcRPgSBozKVEkgQMNi5AGSBkZHK2/iO+1vSo5ZLqymv7phZQ3VoPLhkcn5YUIYgNtBOAQFKnPODXS5J6nPFWWhb8R3/8AwlGhafZ60Li6nlljumECOjZUYCOCNw+cABhgnaOVPTnPDXjGPQtOuNG1iAeH7C/QGyeKaS2iutpRmjKPgOR83KkqcY+U1zfxP+IV18MvhhqnjVbLRU8T6XpwhDu4YEFhlFdl242g4DHJYjk19u/Af9s34beA/AfgzwT4k17w9ZeKfEOiWmo6ZFqSF082dWkCNGVwnBADlsv7EqDpRpe5zW0TMZYhJ8r6nyR8WNb074T6VpGp6rqS2BR0tQZy8MNvMY22FieHVQCcZ54rhfjh+0x8PPh74gtbWw8QaZceMNU0xp9J+1XEKxRSFT5SvLG2E3bgRv4IzhsjFfUE3/BQDw1+0vJ+0P4K+IHhfwn4j8DeCra38lpIV83ZNGQyMzdXinR2VvlYbdoOcGvyh/4KReBfBvhD4y3HgjxHa6l4N8W+GbW0h0yfTbBdQttXt5LaAwpMC6SRTRgCPKl1YqxwM5PbSwvPNKehy16jS0On+Hok/ap+J+o6F8XE1nT9e8JaLdXNpc6JNFalJS0S+XOAske3JAyMLxypzXyl8f8AwXZeGfjrqWk2fjfS9Z0Rp44sxzI0+wBQY9keRvjwU3nbyucDOK+6v2WvBui6d8G49S1nR55oNCsJLLxPrssxs7pLQM0rrNCVZpGiG373IRFHPOPjj9rTVrPXNU1nUPC2geBfC/gSW+k+xz6LdWk97qWC3kmSJG86JnUhiCqKp3DA6V0UIwdRqEdV1MK06qiueWjOW+NFxqmgfC2w0nRzrA0PRZzdO01sqfaBK+fMZ1+8oc7QzBRkjHTFdv8AD39vOXwv8Gb/AEG702C+W7t/J82aPzcvt65Mi4PQ8Zyc4Wr37AN9/wALX1u78H6rcNqreJtPazk0+8UNFfWyNmRIHI/dzxHEibiVbkHBVa+r/hT/AME3vDPwZ1Oa80Lw3BqGt6npsyWz+K0ElpYyMcCKeFhgBiNok55IOVGclaVNXjPcKSmrSp6nX/8ABF/xxBrXwX1jV73Za6u5t4RLcXisJIWJCbVOAAZMoMsSzAjgjbX6FaKjXOnRxNZiVZRyxOATnpz0PGcV/Pr8M/DPxx+H3xIvdT0Xw5rVwnhbXI7/AFDT7ezJso545BKoESkB1yNwROMcjk5r7p+GP/Be6OySLTfGHw/1PTtdiVY3FrdCMbumfKuFVlHGcbnIz1NbQgktDjqpy1b1PuX9qDwVcz6RaeIvC98vhvx74UJvvDusvHuexmABZHA+/BIpKvGeGBHGQDXy7qHw6tviz8c73xh4qnv/ABN8S2miivNUuQ8VpPJEgCSxooVNpUkKyqxUBcjJJqPwd+3rq/xq8SWc7aDeW/hqXfJH50VxLDehB8yGYxorkjJCRggnkv8AIFb0nTJtN0q6t9QjkltoYGTyrhYzOYwOArZAyEAGeCeAOea8+rKPPeJ3Yai0rzM7Qtd0651G6tIjqVrqFq2+dJrR4i2G4ClwMbtoIKdR1xnJ6bwh4atNQhL6nP5imQPDLIz25jVlBCMAMswxyD9cnFZepatFqUMj3zrMLhMeaDLHsKtkqXI5DZBzleo4OeOk8NeI4tP0e8gvoLK5syVZbWeJSYtobaVOQykbx064rB7HXboZ2tLdaWLS1a+VVf5I5vLBQoWDFiUySMAAZHXuKg8QaHoLWEE9ob0ajBkLPCzBZ1RmO3acrznBHXIqK+ubhNSljlJUxOQqSZVmLHHBJB5BBy2Ac84ptj4WB8X3tlZy3l/IYDcqZ7Z1kVVGWGDnAVTjGRnGarohuKWxnrqNnH4gs5haSPgEXErOrLIigFVK54O45DLhgQa1Nd1p9SvJIrW4jaeH986PE8aqzDeCjKVDHOehPOQQelZk90LlI7OSGZGtJi8jQq6ON6jYxHA+7ngEgHFOsL5ZLa5tIBJFOCFiW5HmCVQFOcqeB168+mecIRnzWkfjTSJY9Ye3l0+Ut81rwbh1bhlI3LkEcDJBORt4ryb9u7wk3xq/Yx159JvtP1aW2i+2o0ZDySCAhyudoG8KGXC+nOa9m0bw1e6ksem3sunR6VC0ck0Z2oFO8OSAxbhzxu+VhyeelXNb0G1uNFupIbS01W2WJpJLSCMmN43ypG4KqyHO4BTzyKqE3CSkugOPMrM/A8xvHdBiDGFIb6df5V9l/HppP20f2F9A8eJNcXHi/wADTGx1O1jCymeBVHmT5UbgcBH5OCN5xxmvCf2w/grD8B/2iPEegWqzpp9vcGayEsZSRYJBvjUg8/KDtz32k969i/4JVfEqxfxx4g+HmtNH/ZXjOwYQI5VV+0IrAruIJG+JnHH92vdrawVZK7R5NH+I6b2Z8+fs/ftPePf2TfHUniT4deKdW8Ja3LbSWb3VhMY3eFyCyMDkMCQDgg8qD1Fb3g39tv4iaX8bND8ca54v8UeKNT0a9W5Y6tq010ZVzhly7EAMpZemOnTFYP7SnwUv/wBnv4z634W1FCTp85NvKV2i4t3w0Ugx/eQgkdjkdq4F5SHAKAEj0rT2UKiTa3JbcJXXQ/Sv9sX9mDTP20fDunfFT4byC01/UdPhlFnIwePU48Y8ssOFlQ5X04wcda+SvBPw2u/gr4guLnxbo+paBr1uq/Z7C8jMNxZ71BEpjcBlJB43Ac8jgAns/wBhb9u+2+BXgjU/Cet6fcXSQyyajodzC5D2d0VJwcEbVzuIbnBJ4GVNeY+JPGWqfFTx7d6vrmq3upajfSm5uLq4n82Xc3IyzZLHnufyrhoUpU5OF9mdleUZrmPYrP4+6p4UiEUcq3d6sYG4uSiZ6jryoHbua898QfFOfUdXmuL28llupzvkZiCSfx9BgD2ArnpElhijtQWe6un2pGv32weGLc4XmvpD4F/8Emf+Fs/Diz8QeKfiHZeENQ1EtJFp8tjJcSLB/A7FXG0tydpGcYPfA76jUEnLr5HCpdj4o+Jl/bvrM1hYyNJYWbtFBLtw0qBjhzjjLEZOKxfDcYOvWsb7mUyDIAyT/jWnqix30wcNvVuMYweKrWMUVhqMUimVJlcFSWGc+wrvZJ9c/sVeNo/B3xritYWkgj1u3lsbfy4mcmcAPb4CgnJmSMZA4yeQM1+tX7Pf7c/jX4nfCFPDngH4eeMPHniKzhMLXMFwltpmmxk4RJpmYKpA4C7lPpnmvxo/YmvLi+/a3+H1tIYYoW1i1jZyBwfMDMPbtX7B/wDBA3xfJ4F8a+OtL1B3gs3ETu3zFN4cBcAdG+c/Tmsa9ROWnYqKF8Xftg/tjfBTRLHQ5fhf4X1W2USSeV9sRruUnnYhBJZh2AJJ9DXwL/wU9/aQ0L9pn4Hva674al8JfEXwfeNeSW94HWYq7jz49zKrDiTftZQTgkZxmv3p/aHs7q/vzBZ+S07RqLe73YWJvlHU8kYycj0Oa/AT/g4I8D3Phv446DrbrNFcarb3GmX8pBH2iSJgysc8/dlI+nHtTor3efuRPdI9F/YX/wCDfvxx+198GvCfjc+PfDfhjw34ksYdUtmjin1O+2lmBDDCRo2QQRvOMHvWv/wWL/4IER/sc/sraf498Bax4o8ealZahjxCrWiLHa2RtndrlY4wSqI6fMSxwJBXdf8ABKj/AILCQfsm/sVfC/wo2i6l4jNg+oW2robjy/s9uLpmgaAsNpOJWBUnH7sV+jH7Pfx18BftwJ4h8P3HiNZ7bWdKmsJNJ1FVtJ2inRlZBH91yFfG5d2a461So23fY3ilax/J3HCyMBx8vB7Y/wAmv1q/4Ny/+Ck2s+D9Zb9n3VDYPpOpm61XwzczKDLHqJCE2pZjgxuiykDG7d3Oa+WP+CnXwZ0j9myXTvBeiaLp9i9nqd3BeSJabJt9uyIoLkknILk56kD1rwX9lT4mR/Bf9pfwD4rkmnt4fD2vWd/NJAwWRY45lZyD/ug8d+nerpVVUpc9jJqzsf11fD34rXtxZizns5LfUYjt2ZCp065z056fSvyD/wCCr/8AwSe8P/s2eLNf+PnhY3jS6v4gmvtUsxtWHS0nAYvEB0jMu/czdPPFfpJ8IvFMXie307UEvFuDdwpKr9VdCoKsD3ypHNeGf8F8Phbq/wC0N/wTZ8V2fha9vor7wk8fiK6trSQqNTtrcP50EgH31COZNp6tCvoKKEo05czQqkOZWvY8N/YP/wCCjGrfDm3+D2naX4Sl8SeH/iRrc/h6TWYrnammtBbrMSAAQx2NuO4gbUbGccfRH/BXL9naX4j/AAx0X45+BWmsfiD8JPKv57u3OZLqyjJcnIOS0DASZP8AB5g5FfkP/wAEUv22W+EPj6DwZrt60nhuS7OoQQuPMWCUoY2lQclXCsRlSCUZgc1++Pwf8UWPxN+GWq2CJFcWGoW0qPE2CJUdGUqwPByvH4n1ru9ryyVTp1MJQtHlPh79rH42SfFXwF8D/wBrPwrDBB4k0+4j0jxLHF92K/tyWXcB0DjzV56o0Y9K/Vrwj8TdK+PHwu0/X9FuYbnTtdsY7yJvMUyRJLGH2sPUcgj1B98fih+zHbSeAPG37QX7Mevx3E2maoLjVNBJXLxXVmTPHKgPGXgCO3T5UPeu1/Ya/bq139nvwZ9ugml1PSPA7LLrumE5Mvh+abL3UXcS2U8hcjHzQzyZ+6KxxmG9nra63+T2NMPUU48qep9k/tA/DXV/hR4x1fVriwa98KarIHWWCASy28pQq6SLwSkgGQTnDbh3FfLvxj8QQX2hrPp80baZLausUroFeM7sIfKxk8DHJGQBgHNfpxY3Oj/GT4W2t5YtBq2ha7ZCWMSZMdzC6g89wQO/UEetfn5+1/8ABe8+EM99pP2RXsJXa4tbllWV3TOfL2dNy5xgcEgHgdPlsRhHCanF6M9zC4tTi4T3R8XazqE2raxHJbSoWhm3SxcKrYAOFBzhdygfMvQ4681758MZ59V8KxGffFdBVZmji2KMMpHPTHUY4zmvnHXrD/hF7q8mvrmWRnVZEwyokTFGfyy23ALErg7uo6Yr6J/Zz8QPrfhe2kuGtodsQjvbZXjuTCSd67yp+6VIIDZOMY5zUV1aKsdNNK56fHti01vMknV0RXcGLYWQB8jLD5WAOOo4Ax0rzvXNWs7TxFDbLDqEVxeQq522pcjO3McrDcqNgAhchjknFddqGrW2tJc2VoU+3GORVlMhKQFEyEJBAHVcsOxJ6mqet6LZR21k4lvJLxvmcqxh8w5cBmAbDIFdcBs5JJ45rz4r3jWfwmDpFtb6zqAha4ghiNzK0kdyBCUkGGIXeQQBntUN/wCHwl6S0ztmJxDA0YVLghyS0fAZmICjOcVQv/BmnTX0GnX6QxSzXn25opmKSghBu+6Qykg4LAHgYwaTVNRubIz2MWkLd6U1scSSXSYJYr8oX72QF4OAD1yOa6paoxhKxL4G1K10Pxeup39rPrQeaGO8MLrDcRRpIr7MFiG2t2PqcDPNdXYeINP/AGldB8Rpo+lQeD9Ris7o6XFNqkE72bAOEmE8hxK7bVVgnAIxyBXL+Gphp5vxG1jpDXKsswVWciPcHVlfGUY7SMbSBngnrXi/xs/ayuvgz+0RpWgW+l6bp32/ThfRX0kUchKuWUyRu2SuQhYtxknPvWlGhGzjBasnE1k5XbtbYi/bj/ae+Mf7Of7OGkW/xB8aeHPEur6j4hXSLa906/tlng05Ldm/c2sRV0UuELu65DLt9c99+xJ8afB/xH+Gg1G48fvbXyy7fs32BvOgUoQjwlWUOyuCWLvuAI4YEiviH/gplrt3+1T4a0XxtNqD32r6JE1i08mI/Nsw7DaikAv5UuemRhjyQtfM/wAKPid4i+A3iqwufteo6TGxkMUisyZYIVyOeoBxiu2eFlKleL19Dgo14KolNto/SH/gqD4V8Q+LPgLfy6Tq2opomkXB1TUdOhkOy+jR22yyIo++nDAnChS5NfIf7RH7Semfte6FoWuT6lqugeNNE0q10m6sYdLaeHUPsyCOK5ikRgUfywu8Nn5lBBwSoTx7+1ZqXwyu0vfCvjWK61LVrRY7gw6eBCiMMNDLnPmkgAGQ/Mcn3z4p4Q8W6roNlewxPDpdprMZtru/ihzdRQkZeONuqhgMHbywyCcEg9eV05xjyzRni6kW/wB29z6i8B/tLWmkeAL7VtR1TStVvfEEKWOq3V9I9xd6o8SgIPJjkXcyskbguGLEZJ658m0f9rbWfiv8cr+8XUtI8L3evvuk17V0+0Xmh2yw7XgtpZXbylxkKqgOM43DGK5n4Rfsk+Mf2mIdWbwH4bl1C00e5jXzftcUH2YFXKkmRh94JnIznGByRXtulf8ABFr4o61YWOpajfeG9Mtr2c219JJcmQwS5BVQFXE7EZyUJAI5IzyRpQpc3NLVhUqupFKKOe+P3j/wtD8IvDSfDfU/EWrXcF0lrq8N15k9rqFsyOFSQEY34UKVGDg4GSMn139ln/gkPo+s6Zf6948tHuLS8RZ7LSrG/INhGUDHzpVADY3AAbv4T9K+mf2WP2T9M/ZW+FcWnwJqmuwX0o1KZmulZricKFxj5QinKBS2MFvqa9e8B6X/AGzaabcRlzdF0Rre7VFkglAIZJdhYMwKjJB2n5jzXLUxDUbQ+82pwTep5hok/hr4DeEPDGiGU2ljoW210y6ZB5kTkDaCyp1bCZYAbgcnmu/1u1fxXdLJNcl3vQwWNJQyR7DudgegHyliTjlsZ5qXTrXSFsJNAu557DUUAe0ZNsUEmwgsjblDjjYVZWYckYBqvo2kS2+kxW19MZ7qyuJYhIkyxx3MRYhH7fPh8ZGM/jXHd35jolB293Qcng63vbyxuHSC2u518xYJUCy24AbjcvVSeAep7gYqjc/DjT01oyahi3CrGskUT+U/ABULk7ScHIIwcnnPFa2qap/wkYMlrDqFxrUkixpMCJFcEEKWJDHcRjAPUDj1rn59euby0uo75r2wltDtVbhfMj2E4YgbsHjkDIPfHAobk9LjUV2HXLRS6jDeWsdzDbQKkLLOjErIFAyCMsyuQGHyjFdn8Qtabxosup3liLDU3tkMEFvGLYh4lVfNCDnDA4wMA9xXFfDLxPpvibwxfazpc+ka9pIuGs5ZQTmB0O0AFlA2hwQeegNd7b+G734k2lob6e/a5igEcF3FeDzIYFcMsQVsZVcFep2ggdKJSuVqcB4Kvjoum2+n2dmDDcXMhEjRtGkDO+4gFv7zMAFGByepHOw2si01Uor6zbapp8/396+XeJtI2E7hlcH0O78MGlY+FItU8EPK93NqNpfmRbW7juUWe3ljZ9hYhdjgAFSNqnK43HvptYXei6dpk+r/AGLUbq7WSG5vbWRHgb7m3YXBeNtq5AzkEkAnOS1FMm73RP4j1vT9ashBc6XdWl5dFFMdwVCykqzbNjcqylRwRyDxnpWWniO80/XYJ9I0yeznaQIJHQwvJGw+ZvMHVzyMcKQFyoIzWVcXVxDrKq1+5sHkEcsV3bo2zBctsdcA8kDuBtPeut1G9V9HQvbXEM4AXzCgdcAFjt9uCN2M46g1MpJaGkVzD/Ft/wCVrsiwhr6IyoHYbG+zOvLqylgwzkDgnOOlUtK8PO+sP9nazgnvWPntINjIDwXBHI29ehrktP1LTNL+IUQtdf0zUG16Nr0Q3cjR3KIu0HynYgCLB+66gLtbHoOyf4qeF/hXBqOoeI9a0TR9PSKSHJuRKcspwvyMdvQgg88Ej2rmg0rbk8k7tvYgXTYXaUXURvblmGLmIbEcYUgIxI7gj16+tXZNSfQ7W407TLRIoZGLJFk70ywY5VV5cHOOm4Hk5rw2X9vz4b6dGxvdZFzNDvVjaQsybQT0V8AnAJyOflNed+L/APgqZ4N8KoxXTPEOo6pKjKsjzxbQ4LqjAHeRt2HgDBIyVORVqi3pa5CrKOqOR/4LE/CGPxLoWjfEC3spItRtAlhqW7czvEx3RyHPQK8hQDtvQV8K/D/xje/DX4g6LrunLGl3pF3HcjKkhirZ289iMj8a+tfFn/BRqTxv4Vm0TVdItdbttQszZ3UdxE3kXKgybPlTBV9yxncpH3gcAqMcRpvxHm16yRvBvwb0QTQBUins9MN9KMy/KW3rJk7cgE4Jbnd2r1KFeUKLptHDOCc+dOx6l/wVV+HOnfGj4ReEfjJ4Yi86y+ywWN4/nCUvBIN0MzEDChXLIR2LAV8MWHgrWddEcdhpOo3zSMqKLe2eUkkgY+UHuce5wO9fXCeDf2mPil4Rk0P/AIRXxBBorr5b2syJY2oLLk/uyY14ZQ4+U8iuT+NHwJ+JPwR0m2PjfxjpXhBZy89pYDUJZnlbcspCJArj74X5jhckAsKijiJRjyQ1ZU6MZSu9DyfQf2VviFbqmp3Hhq4060jZELahNHZNl2KAbZWVuWDDp1U+ldBpHwwW1SA3Gq6HbNdeXu33qyeWJCwTO3/aRhntjnrXmeoeNb15Sktxdzq5wS0pUNhzICMdAHJPrkn1rLufEcjuzrbxAN8qhnZieeetEoYqbvdIE8LFWd2/I+gvhB4j8GfDLxxba/q+uRavIvkMkUNmxW28wMd5DkA+UVG5SMZI6iuh8Y/8FC5pdQhms7W9vGuIRJctO20pNkhlXbwU4BB96+T5dcvJ2cqyREDg7RXv3wx/ag+E2n+BtOs/F/wyj1HWrKPyXurJ0iS5UHIdgSDvJJznJ6c4wBjWwlZ61Jykvu/I6aeNowVowX3s+drbUWRAj5+Xjd3Nbej3i3ssUAkjQscA9zWt+0H8D9Y/Zx+N3irwJrqxjVvCupzabctGcpIUYgOuecMMEZ7Guc8NWQk1qB3fCxnefcCvdp80jx0z6T/YT8PzN+1T4Ls7WFXkEtwxC5wxWCR+Tzk4U1+tP/BOKx/4RL9obxlafboI5J9CguFU/KVPmbNw9SFPCgYr8lP2KNTeT9qDwZOrsrvqDxZbAU74JEI5453Yr9D/APgml8SNV8Sftv8Ah60v5oIRqgbSVARFWRSq4jbJwxXbu28cx9fXKvL30y4n6xftHXuuab+zHrsfhS+j034jX+lTWuhX1zY/a0iv2i/czSx7WBUMq5JUgcHBAwfwH/4KtS/FDxj+xn4TvvjTDeQfE/QPEs9hqJuLeKB5YSsgEqrEBG6MDHh1Xniv6L/2efDdozSRPbXN1JYwtsvrm7ExWVnfdGq5yAoAAJXAU4BNflv/AMHGn7ME3xS8G3Oo6HYT32vwTR2hiQgvMwkLqVBxuJZyB3II9AK5KWJk5tMqtTSXMfmJ+yT4ltvGGhxWEXh3W4U8LW8MN5dWtjLd2tuW3lXkaNSYyWDnLZBOfSvpPXJbq+ggeymhFjYxbUZSNzSNj5sgZHpg85PSvp//AINa/wBkj40fsr/FL4h33j34e634f8KeOtFs3trzU1EQu5Y53KEIfnbKSuRuUdD64r9h/iX8DfBXj7SntNa8EeHdciuvldLjT4XyDxnLL268HIrOpWak1HVmkU7I/l+/bC+Gl78dvCl9DYlZLzQ1Se2iB3SXkxXMgA6k7Ov+1KvpXwbcabPp15LBcxtbyxMY5EcYZD0II9RX7+/8FGv2ItA/ZV/aBltNFs7mLwx4ptJb6ys7XiXTmclCis7NvCuEPzN0wOgFfj3+398LtW+Hnxlt5tbh0+3uNZsEuF+yTRN5u1njEsiJ9xm2nIPPQ9K3wVdS91aIirCy5j9XP+CB37R11+0h+y3L4P1C9dNX+HjJZSTu+ZXtnLfZsZ64UFP+AZPWv0A+HXgu107xC+n6rcT6taalC9ttmIMbBgQ8ZXuSM/UGv55f+CMv7YUf7Iv7Z2jTak4i8M+KwdG1Xc21UEmfKlOePkkxn0Vnr+g6w8Sx+LLjw3qWkRkw2urxsZC3zFWIjZSB6hzXbJJI5m23dn86H/BRv9lnU/8AgnF+354h0KzSWDSbe/8A7X8NzkfLPp0znyhnvtG6I+6nvX6kf8E//wDgpB4S8Dfs1w+KPF3iS30PSLOSCD7RKzMV8zOF2qCzZww46bW9K9E/4OSf2Bf+GlP2YW8e6RaF/F/wrie/RY0Be/012X7THuAyTFgTAdtjDq1fkL/wT9+K3hq58L+Nfhd4402bUvD3jGyjjt5YZQJ9KnS5jkW4iyCPlK8jA3K8nPIp0Zpe7bUVR3jzH6J/8Fq/C+r+APH3gL46+B7+4tJNashpz6hZyfMJUXMUgboRJAxXpyIzmvnL9mPx9rvgiz0bxhHpo1Cyt55NKvUlUtbajE0OJ7OT+8JYWZSnUhjjBxX6q/GH4N6L+17+wHqfgXRrSCe6stLjvNDYYYx3FsFaONcjI3Rgx5HaQ14F/wAEuPBHhz9r39iPx38A7iGxsfFmg3L+ItBujEElaRhg7j1IDjY3+zN/s131pc2G5mttH6HLQk41tHbqj6G/4I4/EG4i0nX/AIfxTT3vhjR449e8GXUoLy3Gi3LOptZH/wCfm0mQwSA8kgP/AB16v/wUO8Bv4z+Dcxh0y6vZ7GQ3MYgwJUZVzyD1GBjBBGcV8bf8Ehf2mdQ/Zc/aq1n4IeLoprK18VXFwLRbj5f7N1WAEPDjoBKiduCyKf4q/SP46aPdeI/Bt4mm3C2t3JEfLkwGUEgdR3BOAfY18ziotXjf0PWpu87s/BX4u+D9P1vXI7e/sTHbQz7/ACi7oTIvG4f3VCkjbkYOa9p/Z5Nr4O8K26aMsVjJL5dy8WnQDfhDwSFGXGRuO9ix6dK4v9pjw0vwr+L+u+EZpHUCd9sYdS7xOzSR+oOFbbkseF9a6j9li7hitLkta3UTxny3uJ3eQBRuw4JJbP056dRXk1eaUEux69KSvc9vhu7aR3ujDayi4BNwNrF0YoD83XBUknGDwAAc8Vl63Bbecv2SSA6wIZZLPDucyYCnAxwN2N3XPHWrUd3PriXLw2i3glthZnqdkgwBIpJzvzyOT24rM0uG60DTr+DUfNMlmwt8yRR5DDG3Yu3jLcfL3B4rlhvc3nJr3UZWp6BHZzaTezwCbVh5gVgIxPE7hQ2CMcsASQCOh681hw6pb21tewJp+o3sNmkpWzQbpI8FiYm2Y5JK45Jzx05rU8f+NNQuLLT7O6t7dbLTIgIrmzxHKVaSVld1zuJO7GcEHbztGBWN4f1xtE1qWC6S1/tm8t3vLeONgZZYAdjsUZgA2R3OSMkdK3jszk59dS18GPjf4Y1HwlBZpciPxFcalcW8WnXaPPd2ssZdN4LcAFRvwwxz61+av7ZPwL8bab+1P4+8QXerLf2WnQPrkWp3TbfNtdzRrEiYJLKQU2jpsPIBzX6QeHbJX1a912Tw7pVnrF/cyeY0PmNF86hJGjR12xFkQglRgknJzzXwh/wUB/az0yw/aWt/CphvX8MeHoLnSdch+UvOs4j3R5A+byzGG9mLCu3L4ylUskY423J6Hg3x08b3mp6B4Q8caBPdppokMZQszizukVVwSSQAQpGBjIXnOc1s+FvBkHxpnsbIaTfx6drSx3AQ7lNuOQXSQD7quH2seowDXjelXZXU9S0HTtSuLjw/dzFwkkZCygHKtsPKvgYJ69a+k/2dv2DviB+17a6XrfhK8TStBhv10i6kjnnU2AjUOCImJZhhvlCkjIO4qOT6kpKnu9u5xRhKWp6b4f8A+CPV3r/g3RfEQ8V6HZ2V7HIbe3jgkMty6uV+UgEbiSoIAwoZWOQa+uvgh/wTX+Gnwy+A2mWet6XpPiT4gNfNcwakIXltw7wSCGGVXO1Qj4DR7SGZxySFI7eX4G6T8OxZaVfavfa5r2nCaMTWtvFNdWc3lnBcgbRDIybSyEMrFARgYrHstY1DQdYjSNNVjhtGE0OWKlGIbc3zAAqx7Y5CkjpXkyx1aSavp6WOz2FNNSaO1+FvwlvPCvh2+urPR7PQb6K8SO/juodsU7qxBuwylccABEQqp3KcA5zf1awt7fwUJtX1Cw3W9rdPHPDblzaM5PlxxKzBhGiryn3gGwdwIIo+MtbufEOjeHtMmTT7SW5tZHe8edmNxnIPmEllbYxKjB42D03Gn4o1DSNL8LHTLS4vmae4jMckDRzYMQj4Y5DthWXAA5BGMjrxybctTrUI20RR+If7Q1ppuhaXYX2mrcS6neJp76pZQvdS3M80bbWkA+4qxqOAcgrjk9I9XmvdN0+S4RE8uMKJLdFDecAqncDjcCSGViOQVOfWuXtvGWnLpl1qsqX1jF5XnzRXkR3RKkeXBiKk8KnIBOcNxnmvErP/AIKRaX4q1a7sPAvgvXfEwmnlk8mztXkhLHkldq5AB5AzyH5FU03stjCm1fU+krTU9PlM9zdB9kayxvE0xRBlFCjJTjqCCBycCnMCdNuLaaF5LWW3a3ySQHZlI4JZG3cnDKeMDHfPy9cftRfGXXlEWnfDFLSSWRBEl0EUKeVGfMcKpyNvQZ21n6rqn7S/i+xkhl8O6ToaW+ESA3UUUaKxI3jazZyQQCPXNbShNxVi3NJ2PqXQJorS4VrVUbfEFO94pJIyuFYPuJOBsBAbnG3GeDUmk6xFJqd9HcyXM91akCLzWZkaEquGzkt0IGcDkY96+TE+CH7SmpvDIPF+haSt3bu6Ol7IGlAA+UtHHkkhQAG479Kn8JfsvfGG6u7O11H4mW9jHeXK295JDG00tqrHLSAyMu5RxypGayqOoo3ik2OnGEpe+2fUv9n+G9Fv7mRNUtvtAtPNMZnS2trvIDFAGBBZQwPJQk7uCay7P9pzw58Pr+W+1PWbPTLCKEs4mud008gbBEexT8hXGMkcjGSOa8v8T/8ABMe0ufFlrpU/x98Vahb3dkLiWW6s30yNZdjSmIB9xCkKoVuASwGc1zHhr9gX4X6TpJu9efXPFE+yRVmudYbb8n3TtQDHBxtLHpWMJVmrSsvxNKror4bv8Cfxn/wUq+GXwkv3fwreeJJpZtQmvjAlyn2bEjM0sWH3YRnYttI4YqRjaK8/1D/gprrXxAWS18KeBtS1VxCWzDDNcM2ARltgAGB8x4PavbdD/Y48F+D9AuPEOmfD/SX060Ee6R7VZ5Id77V3efvxnj5sDG4HIyM+xaDDZ+G9s2lLFpa3ZWIiJXeNW2gYTGBHuCsDjK9eea2lTvb3mZ0qnLeXKj4ttvij+0Z45m8vSfAd9pz3I8wSXoEAIICBwrlQApBOQpySATU3/Cov2mtd1C2hu9f0PS2mVroRTXxd4grcfIqEkZAHy5+7zwTX2gXvP7Qt7i41C1vLeJ3ijjtjh4WKYbcRhgpcqMDGc96tS6Ne2pYXMMjx2XRopFMhTaCcjP3lJIJ7jaRWaw1FatX9TrWOqtKzsvJHxmn7BHxi8W2cUupfEvTbaNdqNHbwzO6YCdCQMnbCO3UMMHdVvX/+CVWi6Fr1vpnjP4wTXl7fWa3VlFEkcLXAZtoCB3Ytk5GQOuR0INfV+s+DdW8U+IYk0adbGCGbzCpZ/JES55V+Su4Ft2A2QTkcCr3xo+MulWmhQ6qdFOqadEArXU1pHM0Mcalnyj4yQ0bDGASSBjJBrWnShF+4jKpWqSi+d6HzX4a/4JJ/C+SxCRXev65c3Y8yE3F75HmY5JIVVIP3sg8/NXR6H+xB8KfAkFo934MsBcwMzp9rluLgzKpABbzG2kAknAGQDnOOa2PAv7XV74l1aSSfTrbT7fUD9shke5VJY0ZTtDg4GXJyCPlyTkkHI9F07xRbaf4glurNbbVEu5FuZY7hkdZYiCjGNRkBsheBxlue5rVOfXQ54RiZmk/BLwl4L1pZLDS9GghuLcTRiLS4EityVJ2nC78kDK8kZU0v2K28D2l7eS3N5BZ3bvO4nysUb9clQQFTO7Hpg8dq1vEV5beNTB4et5otB1C3uY7902MLu5jDkoqt91cNlcjgBiDSWNpJYW0kswtpYy4VlaNpo7hcgfc5xjkHcPXtWN5LrciW+iOX+IfxPn+G/hDVtVvNMu7m40vT5JjbrMfNZcgt5YXcGIXONwPPHGcH8d/ih8QtZ+K/jC61vXNRvNR1G7lZpJLqUyPtzwmTyoAwABgcdulfuVM2lT6jY3lxBbavA6o1xGyfu1UnOMRr1KkAr1+hNfCX7V//AAS703Xv2hceBrm10TQtbYu1tsluIdOcKpaNGC9Dk4DEfMCAxBXHp4DFU4tqasc2IjOSVj4BeIt5QjHnF/4QhyPzrT8dfCfX/h/9jk1jSb3T4dRhE9tJLGRHKjDIKt905Hof1r9hf2dP+CbPgz9mTT9KvNR8Oyapq80G2DVr2BS0rOwG+NGYBcklVZTjAJzmt/4nfCex8U6l/YusaRb6npOqWwiit7uKO8sXOAUcqAGSUpzncDjkE7cGnmqcuWKuiVgmldux+Gk9uyIVIwM5B71Sktm3npX3t/wUU/4JWz/AqObxN4AstRuvDCIJLy1kJlltMgkSJxuaPHBHLKRzlSCPhuSyYMNqqxwM7gcg/pXoUqkZx5kzmcGnyn2v/wAHB/wnn+G//BUn4gTSIVtvE6Wet2x5/eLJbJG2PUCSKQcd818qfBjwE3j3xc+nROI7o20ssZxu3OqkhcDrkfriv07+PnwYsv2kpPB+ofErUtZ8feKPCWmjTV1VmWOTVow4dUuE7su9gMnkYychgfnj9tfw5bfAz4rfC+8sNOtNOsYpzFsSKOF1XKK0Unl4zhWByT61nHGw5uSOo40JRV5bnl37NnhmTwx8S/DU80Zt2h1e3cZbksJlyG9OMjj1r9Cv2VP2fo/Gn7TwtbmQ+X4d1CTVkWLdG6TEFAQ6sCFCsT15KgYr4a+Jfht/BnxnWBZioj1C3uip+QKztG20D05PNfqv+yBrK6f+0HFpskEcNxeWUhF0IwVkBBwGPqrIetUm1OKl1uVGJ95fB7X5PgzpZW302/lttSdIJI9xkugGchCjfxN857c+vevBv+ClfiXTfFNpq5XUbW1v/Dsa6kLczIlyjQjesjoTv2HH8Q9ueK+ovg5d6fdXltJI4u0tHXywVzKjDaQwA7k+nbivzu/4KLf8Ew3sf+CleufGDQtd8yy1jQRPrOk6kWdldo3tlFs/9z9wu5G4G/qQwxyJJ1GpO1jaqvdufVHwN/4LVfs9ftRfE7wL8OvBPi9r/wAc66Psy2g0yeJEeO3aR4/NZBF1jIBUkHjFfdOlFhaoZGJYrjJNfxzfsXeM5/2cf+CmngHUneWyPh7xzaLMQSrJGboRyA/8AY9uhNf17eAvFw8SahqUCSRldOnNuzK2dxCg9yTjnH1U1lWpqE1NdUVBuUD4o/4Lp6DHJpXw41uNQZLW/uLOUsv7qRHEbBHPUD5HwRzkmvxm/wCClX7P/wDwnPwVu/GS3+lQ33hG45t/LaOS7hlcqRCpBJCttc5PQtX7xf8ABYbQbjX/ANjbxLNY28N1qfhxoNWigkkEfmKsmw9QePnJPHb1r8V9H0XXfjj4W13Sde+xz/2qslqbe1eRI4w8bYVS4GRk8cdQOa5sNKUZufmVKF4KJ+XcM8trcxSowVonDAgAcgZ71/SX/wAExP2m7L44/sveD/ElvKDcana/YtUiLAi3vov4xjopCkge1fzieMvCN34P8Q6jpl2RFdabcyW0qEYO9WIPFfoP/wAEH/2vT4C8Qa38PdQu2trPUEN/aHk72VkLqB2IOGHPIZ/bH0Fa0oJnBFpaH9C1zpFv4/0W1muBFOskWNpw6tldrqUPDBh2PHOeoFfjZ/wVQ/4Ix+Dv2CfhnpXxK+F9pq7QRaw8Wtpd3TTNZxTOXh2dAsSYEPTJ3KSTk1+oH7Lnx1XxJpj20spee3b5AxALKehFee/8Fs/gH41/ah/4J0+OdL8D6jf2Wr6dbjVWsrbltYhtwZJbRvXeu5lA6uir/Ec40KqjNTl0CcVZxPk3/gmv+2aj+GdPsP7RDSWhWJPKfcZFxgMCPTlf+A1xX7X767/wTU/bc8P/ABf8CqV8N+I7v+0LeMDbCS+Dd2bn+64JI74fj7vH5w/8E7f2iNS+H/xIt9Aa8jtf7RnAtjMT5UZYgOG6YUj5uxG3p83H6efsn2vxB/bo/ZU+LHwq+MsVmPFXhbWZrbRb5bVYmtbuNdy4K8FFc7QwwTHIRk5zXqYao3LmaunujhrU9U47o9a/4KU+ANI/aD+E3gf9q74WSCA3SwPq7QEGbTrlSohlcj7rxSDyn7cL25P2P+xD+1vp/wC2/wDs26f4hT7Nb66kJs9asuFa1u0yjrtHRWKhlxwVdfevzH/4I+ftUXXw31Dx5+zt4y8N6r4qs/GcVxa2miQKPMgvUHlyqxbAhiKhi0h4UxKeuAfpb9gz/gmD43/Z41DxXf6j8db7RW1pwo0jwbFbXKxtGSsc00t3C4ZtvDIkalyAMgDFeHjoKnLkvdLb0PUw7c0pHj//AAWC+CF3pPxK0zXbHTrmc6uwtZXg3ZSZPmjVtoJ5VmUf7teZfAP4KeNn8MXVzHp1/pN87q0f2+2mhWQFjk7TnOB/EB0avvzxh8Dv2lPhlHf6yz+DPizbWKFbF7mzj0fWigGRLw5hWYZcZxg+gHB+eov+CmvwusY9WtfiLrmoeGdb0KRYb3RdWhjkmjbbuzGbUGN1yecM2O4XpXJRwsZp3b+43ninDSKKmpXVx4f0cWV/59vEVWOURglZAXVipAKndlf4s4HIrJ1eFNQ8uSSGZ41IieZSyLwRg4AycLxwc5Gema8V+Pv/AAUh+C/xN1phoOp6/aSAb0uUtZVRsNjO089CMcfhXo3wo+JGkfEPw1DPpWrWeswtnzmiOZIfl4VlwCueo4wSSK56+XypR5kro2o472srNan0po/7KHiz4ieAVvLG1060E6GSETYhubhCoGzaEAVCBwCSQeuOtfNfxA+Fd5p3jO+mS0ktdV0kLaXcoCJNAoLFQzPn5VZugPOcivZf2cv2yPEHwbil8M6vqJ8RaFNlNKnnkaO/gYDIhkfpKoUZzwccNk81wnjjVLu+1VtQuJdZv9UvmaO5uprkJGIyxKo3cgL3PI6ZGRXBR5oOzW51zXM7roefWOi6n4J1qS4v9VlvpfJT7LbmJCjDH8WBgsRv+bBXDDjNfnn+2Z+w/wCLvFX7SuoXHhPRNQ1LTvELC885j+5t5SSJEeRjhRk5BPGG9q/RPXdXg1O7SKSOUWsZAuHln+fDOApBAJAHp0wfxqPwro15eaDdmzWaSUWryLLKY1kXZncDn584DBc9TtHfntoV5U5c0VY5qtLmjbsfOH7FP/BOnwd8ILTT/FHiifVLrx9oF5FPDZR24l02cFuXD/xNCF3BSfnJzyMV9Z2F3qmnWUesaXNbWaWl5JHA8U/kyQSEOyvtK5cFWchhnkde1cL4Z8I61Ppix2kkcmoQBbiP7a7xI4RjuUiPPl8cYZQM49CDoJqfiCw+HWoz6VatrGsPaI1tbsqGOKUyYLY+X5fnJyTwADjjNTUqSqS957hTkoo3LHwVdeK7u4vNQ1C106M3kRluowGka6d8KNpJ+UlwTzyN3erfiXQ9Q+Hnjq70rT7q1vtDuovLvpbi6KtKdwcIQScpxuAJwSM+1RfCTXbmKC3tp57W01e4VLaeARSSW09xncRk5RlVicHOQTkHpXW/FW30fwp8Oby88W6hLE5kka2EEPmvG6p91FJXexHTB6DqKwk5c6Vty58rjz32PN/G2l2FrZSyXsmnWaAzOWhYxpt3c4CtscZ7ZGfTiuo8Uadp2n/CfUmutGk1oaWftLwWMYMjR7wrsqqQxKqS4ySSYxXI+L/Buk+JvA+r2Fq+l6gdWaGexSS5RxbxgK7x3MaFmQPz8wAJPrit7QvHE3hAafp5iFwbpnWNrWNpTuRUyRI2FALOOpBG7OODW0oOK1QKrde6YPizQ7TxDoKJpkRexihdlM0WyWUOMBVO7I/hbnBHIr5s/wCCRellvh34ktILmZLuy8SiJbZZNrZeNFODnHDA5zkMVwRivsjxZ8J5fHVrNdGTWtNvILlvJjuLlYEhLHftwmVKAMowPm4PzGviv/gmdZ/8IT8bPiz4OvJLmLUNO1JpDBGm54xHPNEzeu0EoC3bg1th2pU5JGdR8tWLkfWmofD6G48RpqF1pVkurachhaaKDDuylWUkp3BjVuSR1qvpF3d6p4oXT57a5tbm3hfy7nc81uzE4XcFHGQFPIwpwDjOa6e11O5uYbad5LyZZZm/eIoVo3Q7cMpx0xg88g05tLi0jVnu4rp1mG1kuIJjtmQx7gzDB2nceVGSpXHIrl95bs1cE22UNCuzezatb+IorMLI8ttaz2Xm2ss8jDEbLuA2ybuQM4J6Fu1c+FUCyjT9RuXZJFC28yxidgBjDMVwBkAEHOfWrz2EkE1lqtzE8sVlI91GLiBWGYmUllUklT3BXJ4yNuKu+INYGtvFLIxszFEl3JtUyusbH5JCSRkA4GDlhkZzTi9S27FHxzrGsfFG8tr/AMVXNzqE1nb/AGeN7c+TLEgU7QTFsH3cDDZ9etYPhfwXYaj4c0yeFxHdOWnntZrcGMReYVLqM5ORt7g5ySCMGr1xDaPcwta3t9LJHHsja4glV7kbQeOBkryO4G3jqK3fF/gi+sPCmm6mNGu9M0rV3E0F1byNHFNcKpj3qV4V8HlW4YDJH3suS0uQ5XaSMqbX7bRdTZbS/NtBdRyGONJtofYQpBVRu46lfQ5xxWTqniQNpkOrRGwjXSYzJK8lxHJtIjAaRTGwwMEZzgDGecHF/StZXUr/AHahDczCwVBZyTacHWWQyHc25SW3bWUFztIVWyGHzDU0fxJqOiSJrb2dl/adpGsMtqlukwKY2SA5BGNh+8ylfUEZzKk7FSjczNA8QWHi/TjczWlvPJFCJUZRHI9zkjHlMG3MFAZiCucYPTmuhTSNe8M6wsOp2yxTXMG+K6jOI5ICQI90WSNzZCZXOCD2PHnvwyitJfB1nMLCXSLuNriBY70JazRlThCiQsww3C7Vxlc8kYrrvC/hO38faVp5gubwPNIbCcxyrI1u8MjKQq5KZBxyCeCO9DYWfQfrv/CVeFPEMd7aatoMWlsUQWMls8k9wJCqsz/McKSRtxtK4IIIr4y/4KnftS2Hwf8AFOmeFNJ0C0ttfeZdQ1S4kTdCyEEJH5JGFbKq2VJwEU9eK+qtH0S18L+IWSG7lgjvrhzM12HuLY3EYQPH1/dODltgwp547UvxX+B3hT9sc3CajpmjXOmOUgkgtLYFy67GQxylTNGTkj5W2ndg9MVrQnGEuaRnOb5HF9z8p9W/a0n1ieVxZK8bIohlWYGWIg5YALwVPPykEYOeD1+0P+Ca3jub4x+CfEt34rubwaM13nTpipi2YG6RVZQVVclAo7MG70/4w/sT/D/4A+D7rVNL+Dl/4nl026VJ445ZLi4jgZvnYoxO5kUHgDcCM8A8fQHws8B6R4c+F/h++0zw5beFLS/sFeDToIo4mtXdjIGfAGZSCu4MW5HrzW9avzRtBbmcItPU7Lwvprf2arWdq2p2+nRhvOZxLKITwS2Pv4VjyozjgVXl8W3lvYXCm6jk0uZklSZbVFeRypOSzDKsScZOVOOR0rRuYLbTdFs7uXXbKw1C4m+z+bMRBCzg7tjbSM8AjPAqj4b0bU7DS79FuEkCB4nhR1mVo8liinq6A5I5BXBwAK4kjstoR/DeKbx5cwW1haSPCgeaJL5hawFjyVVh/wAtMlRghBwM5BrrPHeqx6jrltbaxaHSdbs3EEwFskToxQHGAdvGFIzxtI7VwsWqTWUNta6lNeNAifZ4Zo59kcErAjbsO887R85DDsSAM1T8S3lz4imhluvttteW8Lo0gkM63hAAVgRxwAQQD7YINWoIwVTuda3iTxpPpOhaLZy6J4j0nwpdzMYZ7trZoo5AOTlShKMgYKOOflK1h+Mb7SvHCzWs62t4ZYnMFoty0TPtdXOxSSNynn92R1DZI4FTT9Uv5JzbW9xDpt5bwtcJ5mQh3Z2knOAp3LlT0746VveCLSz8UxXmoalb2sV6CBdQWqOY5GDAOFTcvO7ORgblOMjODHIovQpy5lyo4fxD8QdJ0XRNH0/Wp9RV2RTaXF1dNJuuCdhh3MXDS5IwrNyDwMc185fHP/gkhovxE+I15rOn3Gp6HHfqsr29nZq8LORneoI+XcCCVHAOfWvprxD4R0PxPrV9pN3bObQQKynyWhtshAxYkMfmBPHoy5ByRlvh34I/EAaeJfBfju3v9Fu9twrXOpSRywu6KxjbynjUlQQCSoOc56Vbqyg7xZCpKas+hzljZwxWt9PaadEs10BJdTuzmXeBtT5gSHGDjB+7nv1r5Z/4Kp6K2qeAvCGttp62MGg3wgu41lkY3TSDcZDuA2kmPoAAN2MV9bXuh3umWVnfXNrbQQX5EduBKwXdCFV1+6RxwDgk8j5scV47/wAFDbBdV/ZU8SweUzhFinWRm+WEpKpGQeWYnuO3NVhW1UjLzInrTaPmL9p/WLLxF8V9Z1K2mjeK3Nrtwd68QxkqD3x3/Gv0G/Z58WzR+NtN1xLnyrW6hW2Ebpv+++EcgY/vKPTv61+XlnqCa14Q0x0ijNzcoQZAuRnAGW9Txj6V93/Ab4oN4fHhe51KV5bqC2tWIRnZShhUhQADn5tucA4IPUc17sm2lfocUVsfrx+zyIPEPhzyrZrgX0ypG0xmICnB2jrxwQcYql8bPGkvjLwHf2mrm3l1PQg9neXSIVDqoUgn6gAnHUirX7LWorN4b0+4jgP2u42T+WQR5m0hd3PIGCOeD1rkPiH8W7G3svG0U8un6SLbUrh9QW9n+yQxQbQiN5jARg5ycEknt0rglFyrNI63GLgrH84n7d9ivw//AG5vGE9qNkY1NL+D5cBiyhs/QkZr+t79jH4pWvx2/Zz8GeM7KwSytfEeiWd9EoC5IkhVznbwDuZq/lI/4KoeGBonx/sr1CJP7Rs8NJ5gkWRkbkhhgMpDoQR2Nf0R/wDBuR8V/wDhav8AwSe+HLM5eXQTdaIxPOBbylVH/fBT8MV6FeDUIXOSDvdo+o/2mvgzZ/GP4Za5YXEStcy6ZdW0LbdxzJC64IPBGcH8K/Dvw1pFuNSnSzvLa9+zuIPJiBPlydMgcseAOuOuK/ezWPEaWepKS7NCGMUm052NjjIr8R/jR4JsfAH7VHjXQ7M+Rb2GtTtAqKwSNHkZ1cNgLu2YGARivFbvdR0OmKaR+cP/AAVZ/Z4ufh58T9P8Wrb20Fp4lQrdJChXybhMDLj+Euh3Y9Q3pXzn8HPilqfwW+I2j+JtJkEV7pM4lGVBWRTw6MCCMFcj8a/WL9rD4K2P7QHwhvPDkZu728u7dp0nkXabK7GSuzqSu4Km70d+2TX5BazpF3oGs3Nhdo0F3YzNFLHt/wBW6tgqfowxXr4CXtKXLM48VBRmpQ2P6C/2O/jY/wARfC/hPxjoV1E0F/ZxfardF2hGcDh+nz88kdweBiv0R8A+Nl1jQ454DHOxTa7Fg68dvev5sP8Agkv+3VqHws+K2jfDPxLqEY8AeL5m0/zJky2kTykeTKjZ4Tzdu5Rx85OOtfsN4H/aJ1r4A+MH0fUoriWONdq/u9sVxgg5H+8vIxkCuhU32Maisz8fv+C5v7Esv7CP7d1/q2gwG08KeO3fxHohhQiG2kaQ/aLZT2EcpyB1EbrmvvL/AIIqfFTxJ8evBJ1N47ye1aQmS+nPyyOoUFA5+8yY55PG3PUV9F/8FXP2f/h9+3L+zholn4guJoLvStSt9T06ezZDcIMjz4ckfKHiBUkfdKI3O2uL+Hd34U/Zg+AbtJNbeF/CmnwLC6aYpjPlLuJjiJ+6pOSW6k/Mxzy29K8YSd7X6GdSXM0j6Q8PfBnw9puq63qPg+LT/D+qeKLwXWua7aWwF1fOD8yBj98kgHjCL1wTwfDf2tf+CrfwU/Yr0C10DwRZy+O/G2g3DzRCwu3S0sbvkFrmfkO20kFVDEdtnb85f+CiP/BazXf2gjJ4C+E5vvCfga2T7NPexs0Wo6mmNuwMp/dQkZ4HzPyWO0ha+W9JkuFsltHlkcnqJG+ROOlTDCwqazQ3W5dEfol+3D/wUL8f/wDBSf4faFrWi67qfhPwtpy/2R4o8M2moNFbw3hZpI7ppBtMkM0ZKgNnDQsvUivgP4qeA47jUZkscW2mROqwsdwkmUA8/wC8c5+mK6f9n/4ix/Br4kMdWle68Lauv9m65FCC+61cjE6oessLgSLnnMRA6nMvxy8G6x4G+IV/oOpzwXE1iVkiuo33xXETIHimiA6pJEyOp9GHvTpwVP3OiB1JSXNbVnnXgrQWtr54bmJXlQ8biR5inoV/Hj617T+zz8Qk+G/xU0hNHifzb6dbO7i8w7HidgMNjOdrYPTIIrzN9Cu/El3GbKC4lnto9q3AXI3Zxt9MenvzXrv7Cf7Pt14q+MkWr3BlvjpZ+0OskmDCQduMkYD7v1yanE4iCoyVr6FUqDc0fbFjYWsTlmiti80KqzKPKdMKwDAHvjBxz71y3ifw3rmos2rWyPqV1ah4LU/aI1i8p1UqoU7AX4kIY5bnGe1dteYtdfid7qNmt2EE0ZZZETOVVWUkZPHYAgkDOeKZaQeKr7x1pkGkrosvhuTb9tmlnmaSGRgARGgXaSWPQ/MOck8V8rCdrSse7Ne7Y5XwZqBumsrqeWfTL6UeS6zFQYF+Zdx8vcwxncMMe3Ga9K0LxMkHwkvJLSaKDWAVWdi217iHIIAwMMuUI2n/AJ6NzWmvgez1S4lWQQrIwaKV1UoFXaCUSRcEJjB5ySeAawvEDwW/h680+O3nnspo5IgVIMayqm/BcHIcdQPr3OKl1eZ7WBUtDBu7+HS7ItpVxDBcXW6a4gjYosK7iSrFsEMB0HTBzXN6VLfa1FfWrBHvldXt0TBjcsqnZyAADGVznP3TzzmqU1nHr+mSNHJeGa3nYF5EDBgqD5xKD97buBB4GMehPQ+DvDc+ieH5rqC1SSxSNXu5YHE0dsrAEPIxyVJAI+UDJGK0toZNWJPh3c6voLarLfNJbalBvhFvCgw5zuUHIwEc4xgZGam+Jr2fxC8EJqev6He6rqujF5ra0gumErQswR1Ijw2z5huxkYIxj5qh8SaL9gsrDULmexaS58yOJIZPMnAznDbegK4ADDORwa0dD8JS69exHRdOki1Jg8LTmJd8UO4ZQMTuOSckAgMR0pKOuo1K3S5i/DHV/DF1aWkWh+FNP0EyW+ZXjt/JRSwzJggBs98Nk8dRUXw7+MGk6tqGoabYoLPxJp1xLb3Gj3CFpmYbh5iHoyMuCMdsd6y/FlpqOn+K7WzkOoRSW77fKimiiNxhTkhJFU5HP8JIyetds11o8mkW9/caNZ3OqwW5S3uWtljkIZfmVnKkq2DyV2jgdDzVyeppCSeyLWt/ELf4aK3F8UWKZlnskuFM1i6BsNKOAIzg87gAO4r441W3T4ff8FKxc6jdLFF8QdGItb233qktzjj7uS28xAE/NnzM5zX074s8QQ2fiiyWC30+51e8MJkaxnAZ32AMAWO4uevQDcMda+WP+Cgtlr3h7UfBvxKktVtp/DOthpXtEYRSJvRkbdjAyyKDjp5g75Fb4eLu13RFa1vQ+rdF8c2F5rUCX9nc2iT24P20WyS29xJja5ymCGJJOwjowrWnwuuRmx1GK1v1+VB5gEVzsBGBnrgkds4PNZFgbT49eAdJ8TaJa6jZJqjC4itLedDGsbx/NIkIBOc4bbuwcnAGMUzxMlh8LdKuLzXdMWzuLOfzZbRY2DTzAKA3lNgK2CxLIQTjjPOcFFxmu6M1Lm9DU+JsE1zrthfxXF/pVzKvkxWpuVe2XLglU+6uc5wCDkKOmOaGkeJLWdbkw32ZSzfaIhCvU9fmAyVIwepHPGKveC9WsvGctqdIi1e7a4J+SaMxhSUbBjGPlIznByMjOMcVlfEu8TwNqsby39xZzalfeXbiDa0kkqqxECDABLKjYyBxgE9Klv3miktLl61eZZ1nE0tmYYTvgjiD+avBIJHylVEYI5DDovGc05PFGp3ljbWmqy3v9mfaXksUklkSOZGBUyKhLABS3BwMkgd6uaVpNguksLcMoljkaC35ZmBG7djPyE4YcY65ORWWZ59c0xo7mwgEFkQAS7JcQJgY39QoJxyDtOFPXitYQTV2JO+xr2sDaEz3TS2ZsJnWZrwDYBIVbCED5W4GAc56/LkVNq2vaz4d8PzXiQpe20dwluYcgvdREksyFWLDr/dYZyO4xn2uh3U3hURSTafNAyvCyNdMFmAGGGGG1HBxkE4P61KdMl+xCHSHbTbR9ux8q0fmKQWVQhAV/lJwp755qZwimmNp7F3R/C2o614ot5dOub6NraF1eCW2DwKGXPEmwMnIXDKwzjB6mqXwa8H6B8OviDr+p6bpM9hrGrz+bNbySbIbqbb+8eMbtisTlXwNuVzjBGewmubvwHBbSaLqx1hLxStw7LvhhkAIMeNgwA7ZAJJwtcR8TrW1utW0/TJ9FGpRziHN5LIEt2nZWkaXJI8so0e3Z3V161k9Xoap2WpDfa5428Saibt9L0XwnJqSvOlvd3rSSTyxPsQy4BCylf7zYYcYwVddXw/qtvrGtNBLf3AnicpN9kiaKSNwS5i+UgkZPc4YcdjVe41SODSls7myZGtWaPJYPJb7SVJUZOVJCYIU43Dsc10klzBH4ZhtLFJtO1vV7na949v9qhBC/KXj4ZM9iMjO4cZo5WEtbWNcmy8GWFxquo3s0JtZjM0c7eVFCV5yzFsKvqWPc9eMcp8fvB/iq+8O3i6JaPJ4mtojJBbwTJC8seQ7Idw8sqY8lXwQPvAr94ddb+HbXxJqaabd3mmXUF7G1tMl7Fi0d8YaNkbIUHpzlDlT3rD8Q3tzZ2VjY6akegy6X+4hltmM6iPZtwy7xvVQ2AD1HHJGaIvUbaW5maBq+tXnwZ36hpN3YLrVu1nd/arfyXMojHmZ2Od3zdwSDtyCcjNfQ7y7k0+6vEj1GAWI8uVXs2mjkuADuKykAkleNw4H3ecV2F3pV5rHhhJYLqJJdJk8sGSNBCrtkvhOPlZVyCpwOMg074WeJ5RoPiHSdM1KTUYr1Z4pDfKsj2squA0Yfj50YHruJ7461rPbQzcuZ8pzzWFx4dk+06npRd41VormOVpIYoGcqMgDAIBB35BHRhgZEcPhyOx+yi1luXup50lup0n2GcnaqAIBsDKoJPzfNkjANS3OmXmm67cjU2OoSRLsSEMy2+5huBfA6Ec8Y6EH0O3qHg+w1vwZp13oLanZ3LQeXcaaqI6xyKcYMjhWdNuefmIGB3xWEpW0Y0lPfcx/EM8A+yanbXs4ubpzFKJ/la3H8O8AkDJJUABsBRyR0PDfih4J57s3LIdOCxSpa226SAsRgoEA8xSoY4KnI9xWIIbm68SJplijXTpbLKba3JDjYXWYI5BjyoIIHGRkVoeJPD+oaX4stLPR7CSeyuWigN2sRmuIpFBZQ/zJvjO4qGQgpkYIGapwXUcIWfNE77xf4ZtNQ0+A4N3BqkfmqodSsjsARGsbNneUVyANpGOnIFecP8RdG8AzPp2pX19p88ZDCKLTzKhGAMgj1YNkEA5zwK2NF0Lxbt1SxvrLTbKKzu1FpLJqL3Au4/KVw7pwY2DsV7kgde9M1XwSl9qErKgaRTtmSSVS0UmMsuXRyw5yCDjDDuDSaE6rOK8Waaq3ASSZ5JLSMQWkwmaQQKx3EBZCcDdkkLjO4E9K5H44/Dq58Z/s5+KRNIWkv9NuIliiTzJGIiYfcGcAvhsgA46HFdTaLBp9rDaskVtAsZDFmCmMABsgqCxPAH1OKkl8fQ2/gLVdNhgmt1lspraTZIvnMxUMXwenRcKMEHAojPks0R0Z+Vnw2nN/otlCC4QS7fRj2x7A5xX2l8OdKuNavPDdrd3Yma70O0eGaR13hVXy1UBeMKEAwRnC9jXw18MLiS30aR2G0i6CKMcKOM59utfYvhHUFvrfwJJYzveSwaHDHLFCCPKP2m4ATJxk7duT7ivopvU4FLQ/Wb/gn34v8YWGn2GieIYWuLDTL2OFbtWCSSwOjtHGy/MXUMWOQV+6uSelXv8Agp5/wTgsv23/AIIa74TGt3Xhq41O9g1SxvpLfdCs8SyeWsqAhmjId1ODxkHnGK4P/glF8TvF+iQeMdQ8U6FfaroF1fQT6DcRQCWWC2WNo3XkjcNxwoHIw+7sa/RnxbpcereFF1C2hEqvbq6LswT3A9jzXBVcvbc0eh0Ql7rufzDftkfsYeMta0X4d+A9AtG8aeN/DCHSLmPR4i6XsjybV8gMFIUKsY5A5LHjFftF/wAG3X7Jnxc/Y4/Y01/wj8U/D1x4SkufEsms6TbSXUE8pgmtoEYMI3bZh4vutg5J4rxD9t/4SWv7OX7Q3gjx/puo2Gj3B1iG5v5Lp1WK3LPhyw4GwBhklht25PXFfen7OX/BRr4L/tF/EhPBXhn4m+GvFPiuGxa+msNKu/tCxrHtEpDoChwXU4DdD0wDXTiqsuSLp6o58P8AC09z2wtbWmuvpzLKZZJBKZJOkvrz9McV+VP/AAVN+G9p4B/aTuvsWlS2tzfWIvxLGfMhu2MjKQyDptUDpySRX6vzWFpq15bXsKFpJAQGDkkrjgj61+ff/BZ/wetnqXhrxTZyTRzTGTSJw7gR7nUupAZWw3yNyOeK8hNKa5TqTdj420GCxSyW3vEDtBNuTETRmTcB8pB5UAjPHOeDxXwH/wAFSf2cIvAvjm18c6RAF03xMxS/WIZS3ugMZz2Dhc4/vL7194XOv6fpFy1zqcscGmWbmITytl3+UkKAAcgkHgfNwfTB5j4seAtH+N3wx1jRdQS5W11SEx25eLY9tNgkOc4PyMMjAzkHNdVCo6dXmRnVjzRsfj/HI9tcxzJM0bQsGUgY2nsfwOK/oC/Y4/bh0L9rf9jjR9f1/TodU1LT9Om0rUHUKLywvFA+bccYVk8tsj1HBw1fgl8QvA198NfGGpaBqUZivdLuHtpFzkMVPDA91PUe2K90/YR/aL8Q/CPTPFmiWd28OkauttPLED8zXCSbEZfba2CO+0V76lZXRwyhfc/V7VviPa3drcObn7PpmiZ8ySdwqxqoO9yOgGece+O2D+fP7cn7YmuftO6/BpljLdW3gLTX8uytwGjF6V6Sv0DY52r0Gcnnlet+Pnx0tPE8OiaFPdTW9rJaxSalGuXluduCEGOu7nJPoBXhfxl8YWXjjxtImmWl3ZafbqscFtLjdGBzltvAYnk06MXKSlImo18KOEsNEh0y4LopUynIAXOD/n3ps+qyRXxMiMPKOP7uaunUY9LleKaRY5CvyZAbccjqT6dvevvi/wD2Y/DX7WP7A+nN4R021i8S+E7U3trDFGqzXagEzxOQMuzgEjPO4KO9epCMGmranHVck0+jPY/h1+yD8Kv28/8AgkjZ33wo8J2GjfFLwdGLnUysjz3mp30MQ8+Jnc7ik8ZEka4wrYUDIavmD4c6Kv7WP7Jet+CbpH/4WZ8HbJ9W8OyAAz67oqnNxYHPLyQA748knZ8gxzUH/BHr9tO9/Ye/aOhtNSuDB4V8SyJpeqeaCFtyWHlXQ54MbHn/AGS/evev+CqP7Omu/sA/tjeHfjT4JRLfRNdvjqVqsS/6PFdr/wAfFs20BTHMjbgueUdx/DXBiMOoNS77HTSq8ytc+bvgH+x98YfjhpltH4T8MXdxbXcSzQzJtZCrfdbcu4Dr/EQR3wa+t/hN+wV8QP2I/hvfav44vYH1LxJeFhb2bA/ZAAFKSOAQGdCzYXIGMda+mf8AgnP+0N4dg8U6N4V0rULX+wvG+nP4p8LWYdWbS42kK3WlvySrQTebtHA2YwCFzX2j8bPglpXxj+Ht/o19EZLa9hKhgAzRnqrgkEgg4P04715+Jh7WHLs0a4aryzuz8ufG/wAWB4r1XTLcWslvbWtjb2KN5aOVEO5vNRhGHTJZjz1L8k4xWpoSWcupWf8AZr3cRRhKjXEwdn2oSAxYc5wBk8nvWJ4q+E2pfC/4haj4dulWHU7J9oldcqykn94PlHykFD6DPXFb+nakus3lwGjjmvmKrvitVKhmBJdQCASc9FzjAHQgn5yquR2Pdotzd+hvNfXV/pWnbreezMqgSywkyLJLg7mO7OQMoMdPlI/iFc3b+R4X0uHQ9LmW0vCkkyJsCx3B5y4G08ZYHDdC2ATxXQ/ZZrzVYYYS7Wtuu0qeUkLBSJAvO1xIEHUAkDjIIpt3pNtZXl1YqWF7aJujmuOVj3neQJG53HkcEjIHpXMpWdzrmrqx5/q3gldD0yW3kS5uI3QzRC3k3IjOuGcL97G0gcgjjpWXczN4ZigstHaQSTQIbs29+/lyxsSyGTA2kZBbaQDk+lb/AMS/GZ8Fazp1wn269DypHMLRZJ1gIDbXYKvKMSvKk7TnjpmGPTdOOtQw6dYSWlrq23EgkYhpHJLgkLtC7mJAGDlmBzmumE7q7ON09TCi3SLNKUuRPbJvjZIwMkZK5Ppz6nqT2q5ovjHUdMv7e/0+6WCe3KHywoWYFfYn5unUfexzXYa98NoYoLm2uJneIGNicmOWFgTghyNuCRxjkjirXwv8A/8ACw9Unszqun6ZZ6XaS3UF7eYhgviPm8rdw4JHHUEZyARzVc0QdJI85/4TGHXFu9R1KS8v5Y5GPlzWMkErOdu9gZApAkVmAOCBu49RDd6WRpw1rQTeWrWySRCawG2SQfMrAg5DDG7hgeMc9627jwpJpMypM0trBKNxSMJcR24IAKsf4kbAPIIBHbv01jp0Gl+FI9Ot1g+0aiJJ52txkFvMJQ7flwhU7sYxnIzScuwRhY8O179mTxFpfxhhv9O8TRyaTcLDerPLEXksFQJ5kaoNwcbkJA6guc/d3HR/a5+F1j8YfgT4w8LWc7tdajaRajoUM8bgz3IcuYlVuI2YAYAOOcV72uqjRtYvJvOnvU1I+XIkKxxxWbgLy3zMApcNyCD0AJ5rmtY8F2/iq21Ke5aYr85U2xAxuZcgvtwMgE5OQckcZBFwrtyjzPREumuVpdT54/4JW+K5/iB+znY6dJqjWGreHp305LgwCUWu2QSJlMjLBGAz8wHQjAr6I+JHw+8NfECy07SvHukWuqahpTi7t9Rt1chXJwpGDuVgoUt/CSx9BXwl+wnqj/Ar9rPxx4GumutPbV3MsAeIlIAuWDMvzBf3bg7hn7vJNfY+meKdRuZ4obG3mubtS9sY5LlJBcbCVLCSMHbvX5gcDk81eIp2qc19zOjNKNlqy38QJtI+Bfhax1qxiMdvIVstQlt3eSSxiZ5BG7MBlY2OfmbAGOpxXn/xR8b3ngH4YzaxdvLPpdvvvpp/PeVYVX5nRZYxw4f5wSTzhSPmr2qX4eL/AMIdPqV7NZ3MNzHJ5j3RDx26LuO0gbRIowRj5gM4IJ6eZ+Pv2fdL+JfhZdP0bWF0DTNWtpbZrJFJtLkMuC+8ZKYBTaQGwByMVjRmuppODaPiC5+PHiT4s6pbzWfiye6hlaeQ6bbgRpbQZBQqcBjxtDHdgGvZfgP8eBY6MYp7i41CGQRQajHcy4e0IIA2k5O3GBg/KQcnoK+PU0TxX+z98SNT8D6f4WfxF4h0bUZra3uoYZJ3lRiQjIFXOGBLA8Agr15x2fwX+Afxn+JXxO0e+16y1nQNAkvBJeM0JhBRCA6eWPnJYHbz8uG+lejOiox5nJWZhGVnorn3TpCeJV1lZNCg0a6tWlE89h5oi+xp5YbmX+NWUg8pn5h82MV3vxCvbL4ZG1ghljIntGvLi9Fy8AGdxJUrgAqq8kgH5funvS8MaP4a8MfDK8l1TUr17GGdbeGdk+zXqLEQsiuCoYrErbtyBcbFLBtoFewftJfs0nwP4O0jxD4dupdZ0nUFEdwCPPKxypkS5IO4ZK5yORz0Bz5c8XHm9k7nYsNNw9qjyTSrKDVrW88Q6Re6nM2rwC9heTZJHcrsU5bZGm4FwFBJLDLHJO1a6az8Ean4t8D3zafbRz2EUSG6R2cmMSAp8pYHhcjgsCNx6CuP8GeCtA+HWkWek2kJ0eNGnlIsrVLVYJGR8AZJ+VygBAUY9wauQfEzVPB+kzTTyiOe4/dW0xhkeWIucI23eAcEZZSFz1BrVxSdomDld2LV3d2tzol3BCkMWp6TE9sPlknVW2Bgu08suDjK9c4GOlc34d+Oun6xM9pcWg8K67pVqiSW19KHMpIyLi1cIEfDIpyQrYZgQx4rUbw5oPwv128Og2l3BeeI7sX99uR2F1KycyB+cgg/dBJGBnpW144+H9t4uFtL4i0/Sb2OHH2SbyxIbJ2+fBHJ3oNvI65XpnA0hOz73KnTulrsRa34v1LUdSH20JZXl0jOLqEBYyoIXcQAEy7A9Qp+cccCjw94mhW9nhvDbXM9wizpHGpjuJAOpKgkHG/qDyB0FJ4m0K6j8LJPpmoadcx3YxtRGMUy/Nk5Lbo9wG4LwDis661g3n2OKebT7C9FstzGfsyyJBEqAJFkRh0zg85ABJBOOlOCZMZWLt5Z6tLqVle6R4kOmfZiRPZXCNdWtypB3M4PzIwXaoZGyo6q9a+meJxP4vvra68DS6Hq2pWhu57+2kaay1QJEEVxcIvzMyELhgjggfL3rnvEPxV0jwnqiyvp6HUboOI7JbpUkYZKrJJuI+VjkAkHcUNavw9+Lov9WtD4o05IIXla1tHZNqBWcDZgEhiSowRj8M1lJOxSXM+xbfSJr/xFcapbvdw3FxCsdyoCsoCFuGBUDaAzAE4I9TWnY3VnEPOubmeSG3t2UzWM7gyEsxjXYSFcbc/dOcgc81X1aKDVb23ubVvIuLUiGylBkgZ/kChWcHAOd23sd2Ce9YkGrwXDW9nItusaqyEJADHPzub0ZSDgkEHODg+uTV3di+FuxpeFPB+g6Tb3WrNb2VgRmMTvCVYo5DSL1BLcEbACD1BroLNLyHQFm03UdPnsNJcfZbUgIscQjChCCDtZSMAYHAHSuRt9A1izvGuVt4ltdQmc2E4uWcK8JUyMVJ4Ub1C+zZIAzhvhrWkutfumtbiKK9VxHqMBfzEljZSyswBJJ2tuDHqCOSQacYtuyHCpbc7i+1B/FWg3Gtabch7N9NknW6BjIaT5SEYZAZeeCCCADzXld38QtXv7l2Ortprx/I9u+GaJh1GeTweOSSAMZ4raSS11nQjaG3SddOmEjpEu14JkLAOoyMDBUg9SOMcYN6D4pxatawyapa6PdXcaeWZJbKOSQgEgbmJUk49QT2zxWilLuXaPdHl0NrdrBJ9ojt5S2MrcCSMspUc7VJwMAdMdeTTP7Du73wjq8NhCIvMhdjOIisdmzZVX3HK5LMDgEg49RV/V9YlS8W2MVqTb24kVxHhtvICdeg9TmrM3iG6n8MXl60shxIFaLdiN9u0jIHFc6YpJWZ+SnwuVoLm/gmkZ2jusuV4C4JGfY/SvsXRrv+xvAXw6ns2RkudBuLa5iViCCt9PgE+uGUjA618m+EtNSHx94jtlJCRSylT1+7Iw/pX0b4O1W4u/gl4LkZwUs7/U7UKcksn7mXGc8fMx/Ovpqnxfd+R5En7p+2f/AASO1Bdb+B3h2QNPFbvcXamOXcQCLh8DkEk47+ir7V9veOptnhOYsscY2lVbeSIBt6n16Cvzo/4JNeJbnQP2b9At4yJU82fDOMsPm9e9fe3nve+CYyzuI9QO2RTgkDB4Bx0wuMe9efUlyu500o80bH5b/wDBb7wRbfFb9nLXGWZrnUdKWeSFgHTaWUiRSD2yARn2r8vP+CAfxU/4VJ/wVi+EtxLcSRW+sag+iT7ThX+0xPEFPqC5Svv/AOP+seLPFv7Zvja11nxXd6j4ZuptS0yLQzbIlrbxwW52YxySQrZJ+Ys5OQABX5C/s++Kbv4Uftf+EtW0uRku9A8VWd3bNnGDHdoVX6YXH0NdeFpp0mu5zxl79j+zfxGjadps01qAhii/hHHX0749K+IP+ClutXXjr9nSaYWkt7JZTrqLOi8oEB3PxnAClunbNfYvxz+GJ+Nnwj1zwx/beseHV1m38k6hpcipd2wyDlGZWAJxjOM4JwQea+Af2gPgO3wj8Hf8I/p3ijxHc2Vtavp8jXc4kkuY/LaMhsAKMqxGAoA/WuGlhU7vsdMp9D4SC2+vz3tlq9pBJo1xKk1rHghUYSIwmWRQCGVlBKjlc9c5p/xLL+JrO2hvdQMtlZzpLDtkIWMoxIAZhtKgBs9zk45rXvfDNvrDuCXiTSoJDDtPzbiCzMT7lRxiotAsIdWtlkZWAhEUkYY7xl3IO7+9jJx0xmspR1bLjLRLufE3/BTb4SR3U+l/EKzSFV1LNrqbIxbD8mGUnAHK/KcDqtfOfwW8SLonjMWsh2JqBWIM3LRuGBUfnxxX6RftaaBYeM/2X/EEF3blY2tZjH5ZC+U9ujTI4455TGPRjX5WPI1rffISskbqVcHBDA/e+uea9fAz9pTs+hy1Y2k0e9ahf674l8XtFpsF5Jc5OJ0QBo1xztHQLjuTWvrvh+TwbElvdXEEl+sYL7JA/bq5HHf8al8JeM7vUvAWkSwu1pJNEsrlCDuYjvxkj2r1j/gnR+yvo/7YH7Uen+HfEN7d2+mJHJd3Xk8zXaRMP3W8n5d27lgMgZxgnI9iCWvkedN+8fKPxA07U7F4bu6tLmPT9QZvsc7xMEudhAfaT1KkjIHTI9a++f8Agi3+0t/ZGuLodzKUMkgXax5VvQY9VwfqK+1/+C0X7FPgfUv+CamsDT9MttGk+E0CapoJtYVCwhXjhlhI4JSRXyTnO5VY5I5/Dv8AZg+KOpfDn49aPJYOytPOqN82PutlT9QR+prHD4jmmy6y/do+7f8Agqn+ye3wT+Mp8X6HarF4S8X77yMx8x2lyTulgIH3Rhi4z/C5Xnbz9WfsR/Faw/4Kj/sIa78DvF16v/CbeGrFV0m7nyZJRGf9FnHqYmCwvznay/3jXy74Y+ACeIv28P2mPAN/r2q32hz+Fh4nhW5dpjbXJFtdQldzdYxNJFu7oxGAOB5B+yF8e9b/AGXv2qvCPiTQHBmgvoo5oCxVLqCUlJIWx2ZT17Hnriu9OGIpNLeJzJeyqRXdL8T6K/ZC1/xP4B8Q33wg1UxaB4s8La7NqPhe+lUK+nazCcPbM+MmGdU2kdAGbj95X7ffs0fHG2+PHwM0TxbZ27WklwrQX+nS4E1hdIxjnt3HZo5FZfcYPTFfln/wWq+Gen+DP2hfDPjTRzJp2p+KIT9rER24nt9mydSMYcqwU8c7Aa+sf+CVPxLv/F13o7XIVYvid4abXr+JDhbbULWaK2eeMf8ATZXQuvrEOSSTXkS+Hm7nfUhyJo63/goX8BbHXtFbxZYRIdTtIRa3UjdTbknJ2j+NCwAbqA3XAFfFPhC+k0uzW6nMlzLaAwBjlpkwGyjAjAO/BJGOg9a/WDxz4btPEdhPY3cUcltfwgSoVBVlkTBXB7YOPwFfln8Qfhdp/hL4razp1k88SadqbWZYSMBNHtYKdoIUMFCjdgk4968LG4eMJ88tmd+Erv2ah2LfgTxPaS3zSX19FDeKzeVI0JAfI27BlucgBscAkDucUk08+u6hd3AkLASxzuwUqvmKygMzqCF7DA7EnuTVTwt4NOsaf9rS68mGBtjwtH5vmKQq4BJ+Xl85weh9QQ220sWGrTJHJI+Lh4D5jFlPP3sAjnk15kqcU9Nj0I1tEaV/pumC/ivDbW1096FgmuI3bdL8mCNoBBwMYP44qjBcyWUkkLXhns7WdCscGzfBI7hjt4Xc2O+OM9QK5qXXH0q+gsbdFSGCAcHBBDnoBj5ceq4PvXS6boiSeI7qQSyiO6g2tGcEDKFuD1GPMYDGDjAJOKpQ0uNSg35nC/GL4geO/D/jHwLLp9rdnw3dam51lxCrQwgkKEk3n5SfnYHsR7itq5vLm1MYtbe3eB7yWWaFmC+SxRt0ioMhjkx9cfKePSp7y1S+WCGRpSkl7FBIPMP73ABBb15PQ9a6bwvdLY6RZRwW1pHNJdv5sgjx5igKu3AIAB3/AKCqm04rQUY2k7mDaaOviKeZYopTFOAHEqLEWKjeGUBiRu2k7Rjp1wcUun6BY2GvRadObjSWWDbPKZNzBxgsVYfLtJPVunPWvRdGlex1CG3VLd4Y4sDfGS/3ihGc9CCTjHftXEfF29t/FXhvSCLSO2uTclvM4cAKdpXbgcEfiKyhUtKxTGnXl1OFhcxJA06F4pkG95ipLEHHOST17ZHUYxa0LWLSV9PmTSYdRXzFhGXNrKY5MqseQuFbcg++MYzXKQ+LJtW8OW2pJDBaxW2lJdfZ49wV282KPrng4fggDGMd81o2njC7gs7JkkdFv57e3Zg2JYw/dXAyNpUEDGOT61p7JzdokU6nvWsfOX/BVP4ER/sv/tq+BfipHp02l+G/FDJYXEELB5rOZIxGwYj5WZoiGGP7pr6N+HfiKz07xTYXepKs3hjT7yK1uJSxS6gG7MjovUFVySoBzzyK+cf+CxPh+aL4D6Lc3GoXd7Pb6jCyvM5LDKSKMAEKGwuC2OQT0rtPgleS/F/4NeGPEt5LLa3Vpp9u8qRNkXkgjBZ5SfvM2MZxkA8HqT2ThJ4em5PU5KXuVZI9C/bZ+GMmva/NpXhLxfNH4KuIPIYaZKqRxszEu8ilclWXkElNrZ65NRzWFpN4StI9OhubCe3KRQPDMlwqwrFtYM65bORkllIPyk8Gq/g2WLxRZWl1cxPFbarb+bJbQSlApDunBOe4J6dTV2axk0z4aRaraTtDfOZApYGSNTHHuBKsec4AIyAa55y5IqHY2p+83PuSeG9d/wCEPsmvbhC93ZTqfPeyO4fNhSDjJUiQkHsCQe9dVrXxB0XXPCN5eWCwSubjZdiVHLKTscqCw6dFyONwwB1A+dJ/ifr3iLQrm5jl02zMltKAiWjOu4KWG4M+Cu7nChTjjPevbfg5Yat8Y/hPcx6hrLwWUardWdvDAFNjKNofbJu8xkLOWCOx2nuaKlP4dRUJ2R4l4s/aI0nQvibY6LdWGjavfWUZuZw8uwWwkUwq0BYA5cEExn7pCnGQCPV/AOsppWmBNPvLvTNOhQp/ZtzqkxsCrE4IiBMYJVmwQAAR05Jr8pvHPjjUpv2yfEa3l5eXqrqM9uxedkdo48hV3LgjAxz/ALI619n/ALIHxAgnu20RrK6mtElQf6RdibiUrkcp0G/j/d9666+Fjo3utSaeIlZvvofQJZfE+jXf2i3sbZ5Y4F8+GRoWt1QgqSo46EqUcHqQD3qHQLq01WHUL6zhVZFeUCF5GzKACp8pm5CsQWVTkZbrwKf8TBbeChDBBZW7m5E7ZGU2KI1YoOScHJPJwDzjtWPbz/bLSeZIbWIh4hgQgjOFKt7dCCP4gx6dahwvLQHJNnsXiCx0uTwRLo8V7Z+JftV3a6npesoHSaNBGfOglhf5lYHHbG5fTOeR1nU7LWkWO2tjpNrczmO6dbMssMmVRZWaMlg6k53dcGoDAsGrWRkMrxBy21JGRgMA4B5x6dOnatfXNRkvdX1jT7Lbp6amuGmRQ0oVAwAJwAW2jG7AOKxcdbI1Ufdu2U00DTfD2nraK8Or2jo7K/2gfIWLMS2NwJXkbcjk9ulVU8Jrq2n6Y99eT2zSTgBpCvlm3yxeEFDuxuVgS2B84GRwax9OubkarZ6fcTm4ju2DggFAgKGXbgHBweO3r7Vo+MfiIPA/jibw5b6dbXOmyqs6LcsZWgzMcqhPQZOR6Y70pN2avsTSjGV0j8+/+ClPiTxL8Fv2rra4S6uLLw5qmnw20FvbMu2OOBiuAwzkksJd2Af32OCCBlfs3/8ABTnxP4F8RaXaeJbxdS0y2vluFuJWKypxtGSF+Xt0HGPevsv9qD4M+EPjF4du9M8S6Kt8RAk1pdwy+Rc2TEr8ysARnGAeOQOa/Jv4jeDk+H3xH1TRba4klh067eGN2GGKjp39K9TDwp1IJNanNUlUjK0T9tPAPxnTxb4cjudJ1fTr+CSIXLXFsi3By0TAmRTkEggNnAPJwBjFXfD0zS38BluIrfR7mcQyXQYFdNk7+air8o8z5Syg4JBOFyR8y/8ABMjwfb+E/gHpGtRlpr3UhcSSZZ1TarMhTbuwcqzAnvn2r6D8WeIR4e8ZrodrawRwLJCJWUbN/nkDcNuCHUjIYk5yR6Y86dOCm4I1hU5lqdRZ2Or+O9Zs7DTNSNioY3haZUWK6VASygHCksAcbTkk5z3rkdY+G+j689tBpujS3UWlyiKK9s9Tks7u0R3ZwySrklQXI8t8qMkA9AOl0jSpm0WaKTUL11gvZYNwZRI4izsJOMdHIJABJAIIxTtC1KW9utP0yznurF9ZQXEtyHWSQiOSPcjZX5g6MyknkcHnFZyTi9BtXM/TfCzx3U9lphvtOkmKqqXFw07hkQAyNkgsQR1ByflIGa3vDHw01PX9JS6s30a3jkYh45dSdCJAcORwMgsCeg6nuMne1/w9YeIdSulu7cl7Abi0TmIuxcAMu37hHtmvPdb8aXnw212+0mzEcsEMxcPIz7mLAEk4bGee1Q2y6lFaH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" name="TextBox 5"/>
          <p:cNvSpPr txBox="1"/>
          <p:nvPr/>
        </p:nvSpPr>
        <p:spPr>
          <a:xfrm>
            <a:off x="496193" y="1061447"/>
            <a:ext cx="842493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Саморобний вибуховий пристрій (СВП)</a:t>
            </a:r>
            <a:r>
              <a:rPr lang="uk-UA" sz="3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 виготовлений пристрій, який  містить  вибухову речовину, руйнівні, смертоносні, токсичні, запалювальні, піротехнічні матеріали або хімікати.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4821" y="3573016"/>
            <a:ext cx="844048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Саморобні вибухові пристрої часто приводяться в дію за допомогою мобільного телефону. </a:t>
            </a:r>
          </a:p>
          <a:p>
            <a:r>
              <a:rPr lang="uk-U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Зазвичай їх маскують під знайомі предмети побуту: сумка, дипломат, валіза, пакунок, коробка, іграшка, цукерки, книжка тощо.</a:t>
            </a:r>
          </a:p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Управляющая кнопка: домой 7">
            <a:hlinkClick r:id="rId2" action="ppaction://hlinksldjump" highlightClick="1"/>
          </p:cNvPr>
          <p:cNvSpPr/>
          <p:nvPr/>
        </p:nvSpPr>
        <p:spPr>
          <a:xfrm>
            <a:off x="8099573" y="5892810"/>
            <a:ext cx="936104" cy="79208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226200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5576" y="404664"/>
            <a:ext cx="7834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utoShape 2" descr="data:image/jpeg;base64,/9j/4AAQSkZJRgABAQEA3ADcAAD/2wBDAAIBAQIBAQICAgICAgICAwUDAwMDAwYEBAMFBwYHBwcGBwcICQsJCAgKCAcHCg0KCgsMDAwMBwkODw0MDgsMDAz/2wBDAQICAgMDAwYDAwYMCAcIDAwMDAwMDAwMDAwMDAwMDAwMDAwMDAwMDAwMDAwMDAwMDAwMDAwMDAwMDAwMDAwMDAz/wAARCAFNAbw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4v0f9n34a+Bvhrf3tlpet33h/xJdW9tc61cW32i40gBZJQIDGxjRw2xRKDniTgD7vz1q/wIbVfiPLYaJr4ubeSTdFcXdjJCgt9vEsxC8fP8pwpB5YkLzX3dprzfDjUPFL3WkQeDdEeJfstrd25hjMvlPvliQlkWUNtKZU4aV8MOFbO+H/AMPvEXxq8Yafpt9c6olrYQrBeSRm2MsSm4CRFydqEoSCVJ3HDbSRlT+aYPPa8OZVbyvtdnlKElHV3PKvg58G9H0zwa+lnXLGOXxHoizXcr3AtYl1FZ3ltjFIVBACBdysAQfMA6g116fsq+KPh3pOmrfywyiys/tVo51RJba/iM4aSJVbKu7EqdytglS3177xv+zhfaj4s1W48Rz6VFpcF7uudXit5vJiBJMULSSZAjHyllVDnYeoyh81/asu7L4X+EpL4La6y0kkmmWUMwniazZSHlEfyosYZijZUMuT1IBJxp15YqrJQkve8utkaUaXtIuz26Gh8LPE1h4X8fahBJaw6hp1lZQNb2M0TvLKk0m5IuTiQIjqRvxvWIgdFruNC+OHhnxl8UdOtNQ02Ox0a/T7bE0F7NF5k2FVh5UjhAwck5Y/dVgApwteLfDO6n+JXwUj8d+MYn1bXbzVDPaAXdvBfzWUCeXHMJGImWJHTYWQ5wSxOCAN343ftleEPDehW3h06EJ0tGgudOIv/NbTp1QAguq5ZFDP/f3YzuLbdu1bB8tVUVzOVun6EqDclbQ90+PHwS+GPwv0KXVNC8H6pr17qdpJdaPErecZGQxtM8e35mysnmAYKgKmM8V5vN8Zbf4b/A9o/BWl32hX/iYgajZWtg0d1Dc+WP3hkYSBY2XLbnGchsqACx5vXfG3hDwj4/0HTrO91aLUbW0S1g1vVbN7+ezjjbIhEELEPEUYBeM4ZCQjDNey/C3x7oXxi8M3msuItD1tLW+ncppQ03TtYgt3Y/agr4zIsY+dBu+Vl7nhLDVKdJe0vLXqXGMlDV3OC+Fvw18OQeAlc+NDb+O7/SGn1O5lv/OubFA4EkUyIXDqQXUkJvQFeQFrD0vRJvh7pXijQ/Duj+G4b2e4+wGefZ9oubaaLLFluIHimztBZlYlgRjgELW079puW/0qOwexgufEulX0V5YatbiFGNuShkjkiZgHBR5I9hHK7egFdBq3jyb49fGaG7W1kgt47aS3lktLNrdoXeV2jc87cFMKADgLKx3DJAhVatOs5vRPe/lsZYePM2p7HIz/APBN7UfF15b+M7rxxJY+MbKE3L29tbRRsTGFAaBIkAeHBTDDqCM+g7j4U+MdH/ZuTULdNNGkzabfwyX0MsjTSXCDdtlQSYRoisjkrkuMbdu1Wqfwp4t1Lxd4ScpqsukyancxxLKQkqC1ik8t45GDeYqhNpYIw3A5OeTUnxsHiLVPHk8mn3Oh63Z22nLN9jaz32SCSJEM0SB/4B5WDkqQxGWG7NrFVsQ3CrNcr7LsKUpctnb5GxrGg+DtW+M2h6taaPJJY6pphNtdWxkSe3PlhEh2YJEoZkcS9cEnqVx4/wDtRfsrCC/8P6lb2jTx31uLTT7qzgke4aOPKSmfC4Qq4fB+YqR/FuU12UniC/8AA+veFtM0u1l8Ta1dW02q3l3ckzJds+GkgIU5jt4yUAAK4Jdiua9Z0vxzpN4L211G/vND07WZxDEkl884t4Myp5e0MXQ7GXGVzkE7icY4adephqsXGV4M5ozjBrl3Pmb4DfsO674MupvEetanoOhWi20mjjT7uza3v9QaSPYXBKcFo2kUuDvJDZFe8eD9Q8Hab4+0LTfGHh7UPCHj1NNhGnNoVk09mYmjBEcgXaqSMixmRcMf9oggCW+NtJ4j1DSZ9b8OWljb2keGtIoY7jTdlwrC4ZhGFmVmyzSEOSCxPStHxwunQ/E3xE3jHw3b3vxC02zW7sL4TIkUEh2C1LI3lIyKdzCSNXYKowSevprN1Wjeet9FbQ73UXK3+J85aN8VtK0/x3f29xZ3epXn2qW0uLlJglvIFL+XJBGrAwqjDKrj5Sw4ODn1LWvAukalqOnDRPGHiO2uLxlnuoYnZ/LjZfJEnm7MhyY1TeCGOxsHktVH9o2LTviX4/i8STLqVh4yivlTUZdNsU/syW3+ZUdIyjSl9ihj13KVYAc13GtePbfTdMgksktZZJLdFkfCoDGTnHzDOCScKSBknp1r1KcKdSEZU200d2BhGrHnTPOtb+Bugahr0F1rXiDxjqOqwQoEu7mRpYZoss3lkgM/npIrHczMrLOuSAMV3vg34MWmkwaRqPh/UfEVoLK5ja/EUS5dVkUgbG+ZUAXbuV8gkltoYhuc0OL7bcyXMtxfS27MTJKFZ0DnJCmQjAHoF46ckci/4a8fav8ADzW3W519rHT4HgluJtXtp0dY4twKRGIBY2IKgsV6jlgDiumrTlCLUHfQ6q1Gy5lt2PR/2pzpkEF34Gm0e50iHXnis4bj7PG7X6WyyLDHGyLvDSIuQgBxtX5fmArn9e+CPgzWdASz0uy1vxNIbJ7e3srxVkEVxCi4s7i3CxSkGRgqsQrfvFwetbHibUPC3ijw+/iJr57zULaVmstKjiW2nWaRxL8s7GNIvKkeJiRlcFMg5QUv7O/jbQdY8RzrBpureGTqMDf2rq0+oW62jpbMxyDtUISg/wBYgbAAIBdRXj0JTjBzitTz1ezlFHl1jr3xDfQr3R/EWjafbf2XaPH9uVYoo/LDlIEzuXzHtwGDpyybE38nNZ3wY8N6r410rTb59Fv7TTYGgFzfXCeZZXDSu5j8l1UR5lby1WQsCCWX5gwNdn+0h8NY/i7rGiaxHolqP7BhEUV1dSBru9V5DOpFySzMQGaJgpG7dkEHpQsvGd/afD+Hw/dW9zYQGSJoPs80yhSu0xbI0YxIEZIiiopxgMApLEqGX06l6zVpSWq7NdUZLBTa52tWcvca1bfEPwTquoajqayNpU01hZWUsUUk7OiRAGVS2Y1yzNkqxYqoGMZNbS9VvtJ0FJbGKKG+aNbcTqTdtaxoMszM/wDsqh3KBna2DxiuqtvgdoOm+ONQvNOuta8R+KdYMcl06O8zW5ZNv7wOAyjdHISPvrs6YIJtaPp2oW2n6zcNqaafdaGolnuJLpUvLdgqnBVspIfLAZVYZILnawBq6c6FOCgnrcmjCnZRueBfHfxVouk2GqeEPDXiG61+88TNBbaVFBIbm2ijnVPtEkuIV2ujRnEKAtEW6noPWbL4Rf8ACuPgSPD+na4v9k3a25j8iJo7a82MC0rSMFUOGfn7x+f0IB8+8AfDPUP2s/Ger/EPX9ck0jTnjfTtCkErJcpDGRG0sKq2I9z5GMgD5hjoR638Cvh34l0XX9Q8NRWutw2i+YNPOo2olgikUBNxjYCJFwGYKpG5s7fnyR0YqvToRiqTvrdx8+5vWrRpWUHojxG0+DGn6zrVrZDUE0/WtwmluBdRT3F2DtKjfLgD7mAUIIUt0JIrutY+APjaz1/RdV1XxnrFlq+oWjS294sEcM91GJfJDuyjfNIAp6qQfLY55r23wV4ttdb+OckOqaBo/hiy0q3lvE12DSY2mmuYESVDPIykCLzUG5Y1XHVuEJrr/FfinWvGEeh+LLfRbrRhqE76dDcW+pxG1xtR45kKow/ftvkZ1cjcZAyhgcmKx8lC7jpb7iq2Jg6b93c+ctG+F3jDxN4njNwNbGlafAQwvTK101sgX9/tyok3KwDbSSCSvQAVrfEvQ5/HXxD1HTYtMghs57dL223xpZtBd26KJfmm4HzFv3bbcFicuCEL9V+EGl+GPipd66EgttannEstxql4J1gUku0aoUZWnaLPlFsLktyMBa6fTrLRfGvjqC2g1HXLxbnEvmwRmCW3uVjjSZZFeMMkTRqNyrtyxIC8KT5eIxVOL5oJO67HmOcFuro8x+Fup2UvivUk0WS5vEWf7TBcXFoirMqkIo+YBVPzk84PyZ4OAOB+MPgjxJB8ZfD19rdnrFrDqWpG5tvtlo9rHdRq9wwmik/ji5ADLkDGMngn03W/GnhjT/EgTQbiGSYy/ZnttMjNs0M0MeFkCL8gf5fmYD5lYnIfcxxPjvbXeoaT4Et7vxTrPiu30u6lsop5rmRkRHimHlQ5IUbAgAbj7yj+FsZYereq+WLXNpft5m2D5frEWlczfDGp22u+L4ljtbeWRGV4LU6iVneRgNxJdAjYDNgndjODwDWn4gS1vvFug2m2y1Oa2mt0aOedJYIbfyVQyP8ALguGLE7hjCZBABrzuP4oaL4E8HyaHpk9sILa5eV0vR9p81zkCNnIHmAsSCqnaMHjJyev8IeM7C++Igu9QttOLzrAZLmS3Bt7ZVXy/MlVCUcY3Aq23ll/vEV1vDVNmtO/fzOZ05O9o7X/ADPfPg5+1KYruxs9MuNWh0nSr5r10sb+MWTxnIaNkCsMZSM7UJJViQRzXjnh34yT237X/iO+ltrXVLzxnY206+ZcqUtriKQwF9oBBwMfKcHBPXBFUdG1K/i8Y3ej2d3pujWt7Zi1gOfPlEKsXkklMW4bs725OAeSRtAHHXXhnWLLxj4S0+CHSxZSzXOgfbhO7Tag93GzAsxwWiLRHAIBBds8Nmu7COUJODe524etVT5Ln1/B8Z9XvdcutMl8TaRNqWj6gJZXubD7L9rt1hMr/utseApVlzyzbuo/i9Guv2s9CuNGjn06S/e3mhMixXFp9nlhVMjLZdgnzKQCzMp2lsnbXzl8I/2Z/F09/qepa6bq1stQjbTJ57i6fyIgGBzHGmZHJxF8xfpu68ivT/hH8OtH0+Gxll1W+8S2dnILGbT7i1jtHZUPSJ2jUMq7QcPlmAHzV6NDDylBS5j0aE67Sk2dTrUcnjPSbxmhsIJxEizfbSnko5AUmJg3yjcMZbPJ4GCK8/b9mtzElvHNaA2483fBOzGR+SQq4GWPHPGcD0w3dp8HNR0jTIbrTdEuZbW/vTEmom7S6itlZWEu1nB28og2BG4JAPJNaPhXWtOh0ee20y6a4uY0aKUCFjG0iNh3Xg5IPBAGRwema6adBLRnUqs+p5xJ8PxqVppukuL9JLWVry2jltZIljlUkfK6DbuIZhgg5544ravfhnbeJ9B0+7tbex1iCxmdGjmtF/cALyRsG1iM5G7DElgcAmvT7Xxhq0mhx6ZfSwC1fG0uBIInThFWXaGTG7OPukscjOCOd/su48J296630ziR2mV7uV5o1JKsNo3qVA5AVTtG77prR0YxKVbysefxfs/ab4p8MzW91YTxxwyfvL23gj22rbhtZVYuF7EcN9zjFQ+EdHu/AOnXdpJql7dGxtY4YFuIJHn8tZGbLTGMb8ru+VjtGQMEc16raeKLnSLGLTrWJbu/a3ilurewsGYREgNkkD5ThjkAk5YjHevlD9tr9vOL4f8AiKy8O2MEtvrN1ah7kzoY2t4n+6PLOdsjbW+9yFHT5hh06Tm7RKqTstT3640S4127iRL65gu5IFa2tp7yQO0QBbaqSEps5zhQCCvBpbzwpqugm3htrxHnuohD5E8yxS3IK5dNxxuUgHgYXGctmvkz4d/tuQ+HF0XU9fmLWFnc+TfXFtLsvmtpxscq38RR9kgB7KwGAcV7h8Vfi9pfjb4f+HNftbfxRZNZXn9naXeatpL2Ul3byjfFPCjnkDDoSvB4B6114ikoxV2tOxz4Ze0bsnZHoul+G9ZEslsNM1DTIr2ICVkmVY+xX5WYggls8jnGQa+MPEf7Tfwx0H41ax4c8UeGNVvdEt59kd3c3ckN3Id+4TxkbQo3DK4X7pFesj4+/FHUQ2keFTZxpcRbINcvFWbZsPIIYmQjPGArsqhcAYr87v2gfh7438JeNrvVfF8dxe3OquZTqJnNyl4x/iEuTk/7J+YdCoxissPRVRWmyMQpL4Ufcfhr9jD4ffGr4v6V4u8H+N7rX9PjCTSaHf8AlfblaNRsRXJVJFGEBHU4OScmvofXPiTpvwl1CKPxFpeuaUIo3ke7XQ7udY2ZizkvEropOSRggAEDtX5dfBbxJBq5tz4evtU8O67p8KkqLj7RFqEiKeVUlZFZiOil+Two6V9X/Cb/AIKO+LPh3FHp/wASNKbxDo5cRfb/ADGk8rnGEnQ/I3baSGz1FRWpVE7R27EUqtviR79Z/tRfCzxmi2ln430QmZgoS+ZrUw9O0iqMjPQkkjPFTTaj4e0uMLdPpskOqbx/aFhiezmB6Bn/AIQfXoDxg15h4u/Zq+F37eF1Dqfh/wAcTWN5uMgsbyGJbkMQfk87K7wCeC2Tx1rzDxJ+wz8bv2Sr+LUvBnie71GzsMPJbDzXIXqQYHB3oM87Nx5yAadKc37t7HRGVG2iPq/wnfeGdKWwfTbXUNGU2y3YM9zLLbybS2WPCoq9iikcDrniqvhH4dXXiTSPtlloVteQTSMQ8Oo32wH+IARNgAnJwxZhuwSRivmjwN+2H4l0/wAW6rofxW8P2PhbTNUsG00XcljcQWt5KOqvJnG1uvIOMEZUZr6i8BTSxeEbCPw7qVqNGiiCWy2UMMtuqjshiYLjOenrWjv2IUObY5XUdM0L4s+BbS10vxBbM/gK0udRutK8Px7Y7e2gAaaaD7QheTOVLA7sEYUAAZ8xsPize+KNSabwhb2Wkrosia5e6hqEEs99KJGQwytsVHDSbxgMTkujZOST514csfE/wHk8O3V/aX9/e3aSWs93pRE8LI4yY1O7J3orLtzgjIwGPPo3wV/Z8sLLxBr2rDRrjxpr9zpa2+mxxgxuLm6lAtzucCNJIUbzctkKYsZzjHxiw1GhzLmu1s9DzJuKm4X9D1TxH8ZfiDrXxl0/SUm0WHSrTS1h1BDdxvFd2zbzcOqS4eZGkDAlPlTyc9CTWbrX7SvgP4k6PrkfiDw5pWqrp1vFZ+TqURitbB1kdQQpAk2j5gS0xz93BIavm7wX+x3qWhWOk61c3k1/LpF48dpb3eoJNtflpY1hJ+VfMDZYnGST1BNe3/D/AOLSWAfwz9lFlBa3psLexNoJ7y9kkBkjmMlxEVeMblYpJISygqflYEceNweHjL2kZ+8tXbQ5r8qeupN8J7wap8RNW1Pwl4Y0i60LSES2iur2K1FnpUz2pMZuYpSFYMY1YBShAjJG7a2PFfFf7H8Vv8Sb648Wa/YeIdW1rfqMAhBJ2IB5TRtFIEIfhAoBHyKFYDFepePfiFc6Z4p1TSvDC+Fre/d/tBhhZbWK4lhiYsxjCqke5RMER1IG9QGAJz558Dvibc/Gb4mWMmptZ6trV7b2lraTOTa2vh+3WQxR26uA0Lw4Ee4eWzM7sM5ya6MPOtRoSq0fha+b+ZrGo5Ky2Ov8VNceD/A3hyK88LXsOiKxilv7rTxbrfxscO0T4Usqr8wBLgZ6EYNc7oPwYm+Mnh7xHqGladLeXWiadNcQyNIkHlw5AeIIu4y4Xac/LjIycDFeo6vPovi/VrK01S51nw/PBeBLaxupbi9s9bmJaL7QJGIUhB1zhFz9Kjh8L6T8K9AP9mfErxFa+J7zzoJtT03Tkt7JbVWkaZRcEgiRoR/q1JLER52jk60c0pukovSVrvdhLFKNJRitTzT4W6Ffaxp2qeJ9N8AXl1caFBDFeXk0byoPKLs4lSZgAVAABKNjacAFs1ci8Uaf8P8AVtRg1a01qNb3ToXV3tWtkCGJRE2WbMWduAV+YnbjivZv2YPizqfw58U63p5RvEuh6jYXVxbvLJA0l+Io9n74EkmVYpDFtDbhg5XbivIfHXiHxF8U9LvhZ6T4d1jX4YIoJdPCSC5kdiMyPFIpyVKJskV12rkEE5I4ZV54mXLLbo0c1XFXXK9PQ6/4W6x4G8c65Fc61dNcWN9OsdhpjxAi8u4xhpJAoLYCgAg785JDg4q1qFjplncHWb3Q9Oj02a0uY1jtNQItZpbZ2kDS7wTJH5fBQyDJjAPUhvnDwJ4l8SR6zf8AhzxFpNytvpe62mjlfyDZPI4yjSDgLkFQPmAzuIAUZ9dXVY9DutW0m21+2s9A0S3t9X09L3bG1s6ufKt0RkkDDcxkY843IeNrCtpZfWjVTlK6a2Eo1PhNHRP2i/C2leKodbW315PFvhSNbHT9Gt7llinWQKp3hY1JMrNnyypJJX5ipOOo/ZB+KaeK9Ub+39Pngs7mc6Wke7EBcuzebAGOPNVwww+9sAhSAxFV/wC3JtEuNB12yudD1LxCGa7m1r+zEW+vrghS8p3qEdAFzHIFLKRvBBPHiXxw1a1+F3w9NjpB0u7bxHBDNcanq1+RfWt79qd2jto4QAhX5eXAOFDdcs+8cuVaHs4Kz6GkMJNq6R7F4t/Z88R+I9b8zSry+8Gac9oNHXV5LH7bb+YCpmCMckg4YYLZVsqPkLY88/aO+L8fw18LaHYaLqulal410KCOxvUktbxpre2t1ZUkYzyFCSWPC4wGztOa7z9gE/GGH4banb+Gte8K3Vla6yLG68OahfXCXFqoXbLcieDHkDLD5/m3sAOCcHq/iJ8H/BX/AAtiM+MtDOq61rcsV7fRafrtzq7XKomxHKNkLtdQD5hkAHQBsqLo4bkSpVteXsbwjJQ9nJHzv8L/AI4TeDfiLpsR1bRtRs4LKPVS1xM9w0ltKE3LAr/NHNFtYYjwSqnIbHHr3iTw9Z6zqMt1JcnV0hkcxyDMqeWRgfMow3ABOe+fSuQ+JXw58EeK/Fy6lb+IfDGkarpEkkD6TDBKgtYVJVEhIUgxhAcFSQRtwAG59+/Zt8S+EfAXwrtJdR0m9tPENlcraTXOoxu0Vy7JGzSxxMVCwxiTcchyV3nYMbh3OvRow5op69Dow0oYeXLfc86g8YalpdxJJZzz2012FtGlhjkYuhIcLjoufl5xkYOCM1l28M8etC91OWW9NkcxwXXltBvznLKVO4kkn5iw9q7nxb+0Jpnxf8ZQaT4d0eFotMkMiQi0CG/dj80hkDAvuC5JJRQMgBSDWP4qkHh7wzMl1JYwJHM08E2J52eN+fLcopjzwwGHJIThWOcbRxcZW5la56MK8OblkzP1fWYItNgt9P0y1tNMmuDeXNjO8k8F1euoEs7N8kiuwVP9XsVPLXbGu3LRzwCYRjR7RZdPt2edo5Q8hVgzbiPNBYDJx8xJ5B71e8aWes+F7670vUbG5jtLKXy4GlIaIybAwZM4+9GwYcdCvPJxz1vDeW3hYy6hcabcXsDAzoIkjikjJLrhHLEPnbk5I4yMc41hCNuaLN4JJXg0d1qXxou7yxuNPvfD9vema3MMUUt19nthGQG8uYlWVQWAG4bcbhuO3pnar8X7bW/C5uH8ERRaRpKwWmpak7+QNLe5I3GNflkaJVDYI6NgYYbRWPYx6bf6tNrOsWlva6faQ3EmpaTLrQmuxbBV8uaKKVkwkm4KJQSASw2NwS/Rvh7dX/inV1tdL1fRrzw+tuFsp4vttnc4WOdUFyA5kLwnJ3LjDOuB86jjnKDbi9H3OKtikpOCepo6p+0jo3jLxTNpviHRb3W9OsNTnslvJUXzJlYR+QkcpkLKh54jkIYgbQMMD5f+1hp8mga2fDHgmbxBND8R7dftmnWji9IsLdyxYRYLhlIbBZlY5cE45rrvjjZ6LqmuwXsk4tdF1C2F3dNZww2UUJjMjyIYkSPKoGZfMCA7lA2gFRXlvwC/tRvE03jPVLuW3TxXi0sYpfnkurQSbfLZVAwjeXl2A+bA7nIISpwTqxtZd1ucicI027bHX/CjxR4p8P8AwjaHT7aTTNA8D363eoWl/aNa3U8DhEwIiJHD7vLAUD/lsCGYHaO9i1S4+J2pRXc/iGbSr82qb7G7kW3t7i3fEiB5n2BmzsACsSCXHAGW6jwd8YH8GaBrmnW9ofFKeJ7COxmj1SzgtRmNnUzRhcyOxRwoZmLcL0NeceEPhFrRvrm1fULuczhBc200xNvbs370KqSk7AoyApzndjIBY1hCnSnU9rJWf5mCpqpLZWO40Lwhqd9czz+Vp13LDAkgdmeWSzKPguBG0bAnblUDctj615l8TtW1y/s7n7Fczza1qE2JmnsPIgvFWTy4VdpGOSiyM4bDhpJFGQRmvQfiz4l1LVfCTWvhKNbO3k3aePKsM38sYaTCySHfHlSmVC4wGUgsvXxbxV4U1pvhxptsbzUJdUghihgtowZEWMmU+cNoIX59pdHOPmQg/KKyjOFSbhczqVac9E7W0OuX9oK2utStNUvpbq1Op2O+zs0tgPtEocxkSzq28u26UEZUgADDbsVxXwr8a3mpX7WkEzNOl48E7ySeZIm4qEDM3I5c555xk9NoxbDxJa3njPw7pMsy215dyS2kwv4POt4FclUzGw8osGdm8zGAc4Ar3D4ZQfDPUPH0lt4n1/T9T8QztHG97Hdva2RkjBDSNM7FQARhmb5SQoSPaCa2hk7nS5YLdb/5HPCjOc1Tj954Hpug6tpGsa1e+IZ4bDxKk4e62kLd/vgG34wdsmIwP4CPMzkA86LapFD8PbE2bvLDpWrRXMWdxMZEzLIQNxJXYR83OACM5PH0/wDt4f8ABPPSfA3gafxv8LvFR8WaCkP2nVtQF5DffZiwUEs0PBiXgliCw2lj1JHxd4n1HWPDnh+50WxaO7sLyxTzLiyhSRVYk4YyAfxlWYMSCRjPHFZVMLNzinq120OilSlRxEb99z6RvrfTdc8cXd1Jptndq1ovn21xboUTBAyJML5mAzDIOFYsdoCqD1mheFLrxTZWun6MkWl3cjb7m4NlLbmzQMrKkgJYPGu7Zkc5U5Jwa+cvD/xltlXQvEMMOqJa29nOL0wzLK0V6AQ6lcq3l8rnJYFT6HFey/Cr4/3kkdvq4tZtSLO2oX147/aIRlPM8h3Lkq23J3KQQ27gnBCoTrUJqElddjVVJ0MQ4VNU/wAjpvGX7Ndh4P8AD2nGBpdPv5c32oLKGtkmkyd+WH7kRKpfKqNuR0bBrx34t6fbaN4U07xLpllpks4ey8SQvbXa3LXdrbyt5zDa3RUk2n7uQoPDBqyv+CjP7e1pr/iPw9p/hlrmHXNIRvt5RyunwrLEymONSAW3xysrBumBjnmvMP2J/C9/4m8b6TcXlub3Sfs11bRvcR+Ys1s5aEKATwSZGxjH3SR0r6ZYSnyKpJWZ6Kpwc7pbH6k+AvFemeKfAtlpVjqLXFrHCu1pIZZHtllLcBgRhcKcLvK89MV0H2/VtMt5rO8SHVtLSUypdReWIYQMYIUgEg4J3YJxtyew+P8Awh+0RqfwX8CWPgGK1l1fxt4euLrRpYZoZp3kS1uEMbAAg4e0Ykbsj5WIwOa7z47ftgW3wR8M6BqzTHUrPWdYsre7hL+Y1hZzx7yzqCdhMYYoTnJVsZAq4Upv3Y9DdSXU+h4o9LhvZZrXS4F/tJRNNcQkK7B+C5OBknA4OWxyO9Mk8JaXp1rJf6F59q0Db5Z2uHiZwDmRmZuxAOTwMc5HWvn79oP9rrWG+IupaB8KGk1i2sbfT9RuL6IIsZXBM8ShTnG94omPXKsAADkfNX/BQD9snWPjb8Wo/hp4adoYbS9/sy5aOSSBtTlnSONoWbKqY45dwXd/sk5ANa06LktRTklsfo4m5bGJDZI0SlopAh80KD3kUN8oYgHPPX7tULzwzDK9lJKkNtPb7gfs+5FcbcNEScHaeozg9+Otcp+zVonjnwB+zXpdt4uhmmu9Gso7fUrmXEr26lyqEuCAzA7UPbIPOOa4P4tftf6R4D8QaRZX2oapbays0iR2cTSWzMAoUyyofkeMnaU2kkkNg4BxyOVk/IucErR7nuurSWtxFZLcWNzG425JZGUt1UjBwfU8Z+uM1+RX/BTfw/8AZ/2p/EOsLcW01vqhRleGdZBBIkaxvCSPusCmdpAIDDsa/X7wp8JrL9qTw1DquleKJ9D1uCxa3+wSzeZbXzsUdZXiUhRIpU85HDFeecfI3/BUr4VfC/4P+G5pviJoNzqfjXUYng0mOzK2khx/y1aVF5VSf4iw5wAe3kUeIqUK8KSg3zOzt0PXpZPKvTnPnS5VfXqfmRpHjK70u2kkhMUkxiMUckiCTylPDbQRgEjjPbnvX6df8E/fGvhr4/8A7B9j4fkj02y8UeB9Qd9OTfk3dyG81F8sgkGZWKHZyGUOBlTX5S3e/RJyiljA5O0HsOw//VweuBXs37Fv7Q+o/AD4htd2twI7HUgiXERyFdkbKspHKkcgkdQzDkEivdx1L2lJzpuz6E5XXUK6hJe69Gn+Z+oXhv4I6L4r0+S8vbSc/wBqQLf2E1xcyC7iDrvVXCsoVkU4O0gY5xwKxfiB+yn4e+JWj3ukXkbSWbSbrmFxHJg7Rk5XLIwDYIzySOQcGud/Ze/by+CPiP4o3Hhm/n8SeH9Yv28sak8STWUbCUssJGVKEBhGGCiMBeQCxYu/ar/bY1j4Y61a2mgeG54NHtpvs+oawdJCCSAnOYZFcJK7A7gWIC8DGOKwoyaiudWZhisNy1mqUrxZ8p/tK/8ABJfVvAtje6x4L1OLV47d1zpLI63cYPBCsx+cb8BQSCfVjxXg6/Evxp8E/EdxofjDS783EA8m4gv4zFdxIOAC7DLpjosm6PGDtPFfVet/8FUJ/Dt7b3a2OrXtp9nHm+ZeeW09yEUM+MONm/IxySOhHGMHx9/wUT8E/tC6JJZ+PPhna64BlIpbe48i4tM9NkpTK84zjg9x2HpRxHMryV13PPqYSa0dl8zynwhq/hbxg0N94V1mTw3roYEWikozv1P7onY4J7wurZ+7D2P0R8If+Cj/AMQvgPZpY+MbQeKNAjfypJ8eZHGCDgFtokifkfLIqnPavnDQv2HL34weEdY8QeCU1CBtMncSadfYLuMAhI5kAV3XJBDBOxGRXFWXxY8YfBDxJLoviGzuJpbBjBLbXgaO4gQ8GNXGHVSP4OYz3Q9KHThLWGpxVISh8Ssfql4A+LHwr/a60pYdO1iGwu55FkfTdTfMMhGOVYEZOOATzxjnFcj49/4J7aG3iWaSzsdUsopgJDFZ2yzQBj1KMRnB68k855r4U8F6v4U+JuoRS+Hr+58MeIHfCJbqkJlbA+XywRFL2GYzE3YRsa9QX9sX4y/BPd4cfxGZ/sJIBW6dCB6MkoEiNxyrqCPTGCcajqR2YQqNbHq37Sf7THiT4neF9C0uwbwzpGl3sQgttIubCKZNJjPllpHl5kSQhldSrMvJ7r8vO/BnxfqU8GoeD9a1DTr7w3KItSX7FYHzXddzKiXUu7aFYuAxDs2w5yQBXXeM/wBli80n4hXcF/qPgmy1eadlurYulxcpH0ZQ0SmHzguSVB3EoeGzXpnwY+AHw48T+GtT0nxz4us/DWoaZMVS0uQtkJrYllhmRugaQDkDceOgzXxE6tCNCyV79N2cMqUVHmvds8c+K3xf1q7+Euna5Ho+teC9ctblLSC5BmtX1S0d3DNsI+5hWyxO8lwSzivJfC+oa5YeONN8Q/arfUTaz+dZfaJMLC0sYct5SjarKd21mILYHB6H6G+I/wAXPhSnhHW/h54u0DV/DN5FJ9ki1nT7OPV5TbpK8lvKolZGhTaA7KPmPm9Sc7eX0bRLzwmltdfDHxz4w+KHhvU7CO31nRdQ0S5XS9qsVkS4jK+Uo2gbdhLjnDk4I0w2HShL3LPrezuiHFR0asJ8JPCOhfEbRfGsup6M17dG2g1O68mWSTNssTSPHJbFo/N2yoxwpVskYyMLXM/ET4SeO/iTqtjq/h+5S00fT7VNtvbQXVuzxAKI24jRmZVC/eGABgM/LH1Oy8OeG/h5G9/ayXvgzT9FutP1PUrPUoUmv2jniQl4EkGJot8S4YMWImwyMQwrA+L/AMWvFXxMuofCkStDA80t1otsY5raX7HEElVI40jSRxkMoB5bzCMjB2lGvXUZKC93p6WBzn7NwijEs/in4r8QfDLRrLwT4i1a9lvYJr6fS1t2nu7e4+5JGrqvy267XlIUIy+aD84qr+y5Z2HxS+IWtWUN7i2uZI9UDTW5Xyp0JkaVYg5aRA3mDKqx2uGCcYp3hzxLrH7O/wAVX07TtV0uzu55TNr1lbxNew6M+2MpcZnX9229wHMbHaM/Meg9E+MPii9+HF14h1fw/p7Wt9bXEixjRbg39xbRjaxlW4ESxCN5HbAQKFAkUDAzXBUfLNQUdZbPY5IqPK+ZGj8ZPip8Mtb8bQeF1N/oHhLQNNjuNGTS0FxZ3jTfOlzM3mCVgWdSytuZdnQ4ri9O0OXxXrMXiqbU59Ck8NyR20Qh2Mb2MDKyeZlAVZFdV2klPLj5GQW81+Ivg7Tb218Pavf217HYaqr/AGqCKDfEHVVKCFiYyytyZCrbV2pgncaoeGLnXPCUmo6tZad4huNNsrmbfaHTVv7CK2kYeViLzCwUZbcHaSM7VzkHnbDYKy93R31uKnSi7H0l4x1K9+LPwh0G5utK0ee8nbP22XUmtidweMTzNlWbyxCzfIWBUZYMcViePfiV4M+D9zZXF34b0yLxHqxdLK90+NzG8hc/vHTb5kDD92AFChlMgIzyvmFl8a4bfUXi0zSIvF2i2bIjRxFUliQYLZtgMRFXZ+QCpWLP3Rg8fovxlg+LTXFncaXawaZp6CezTU9rxvMChEct3ncYxhnSLODjPGSp76GCqydpN27nVTozU/d1PpxdWtNcnjcNc2kl+zzxSshcfZSdgYoSrxqxGBuUbiGB+bIHly2Phpbt7y70e3kiuW2zBrdpZ53Em3dgEM4UjhTkc4rpfBPiXTvCeo6nIt9Hd6nrOJJXhleJYXbkLGqERuqhm4bJYnc+481S+NfizUNS8FWlnY6tdrfaldNHY+RciFbOWQCNmCkjaDhRgnack8da7qUZ0Kb19LnuQU6VF3auY2s6Dovgv4weMtMupLjVrHWoYptEcNLF/Z7JIjNg4wwbYEG7BGem4AjttV+H2ra5qqeIJtVtdRvrNEMEQ0WOG2t9rK+MQ7HKN8wy7PwcjBJNQ/s7+Gdc8F6/JpnjKZfGfhnQrN3+224D3lpKfM2O67izKskhCruC8fKCRmtrwvrtpdzWs11Bq2kabPceTdy3NqsdtbqASFOFJkbegXAxk8Hua5I15Qm4Tad+umxxUKsG3Cuj5t/ac0fxFYeOrrUNVupZ5dU3ia3vLZjFLEBu2B9zEgkYDHA4B+XJB9E/Z08dpdeF77wr451O+1u6t7aGEC+ZS+jxK42eRIfmjZlUZPPIOA24Yi/aTiXUtShv47eddMjUzPfRu7YCsRjbuby1DqVw205HQVyPhD45a3p82t6XHNJaeHlu4lkh0zTvtIuMKVSaTblWwQATIW/1hx7ejOjGpGy6BWpxlK3RHo+qav4S/wCEVa+H2a91VVjMl9LdyzXll5TM7MJXUMSwEZJZ3whG1VyxHoHiC8sNPtrGGW4YWXiGYK8AnjmTeJJFWUsQFjTDI5wwB3YODyflvxJpZKatrFrc6RZQ6lPB/aJf7QlrDIG3qpz86yMPlkBG1CCAOSK6b4U/F611fSNY0i0hsNOmm8q5eGAzJG0gJDqI+T5G0At84ZgisRwBXnYnDyptVIyb7o4KqnGd07ntzeK420G60261uGfSrNI4bNZ7R5In2F0VFk27sLggFPk2uAOBWfqtjbeNfFOlI8tvo9jdTqqzmQzR224rGxZdu+MM7ZXIYZI+8FYVR1zUL3VLe+h8R6bbWmmtMradFYhUErPGAsJjL/IpJyzJztCnjJBp6J4xbwHBJb6tqOl6pZ+IAg22t2h8p4XKtG2UJ3Z2Z6Y3McEDjjp4upFXXUmGPqRukep2fgfw7ofwueWx8U6PqWqKpEElnbImr2SkjMQSQ5ZG8t2ZGVkAOc4BWsXx34B8Z6L8UE1Dwxaavr+lXryGOC71eViFaNsrKkZ8sSMShBJVMIuVIWo/i1+wZr3/AAqGz+I7eKmvhqNqzOYLEiawkaMmJZATtkRMOpfbuUSNgdK5/wAHftWXn7Mvw8tBcXNrNdyW7/a7r7S11HchCxVCjBl3KzhCVj3FtmWUZxEKtbmb5k29LGbrT5ubds8f+IOpTfFz4pWXgSbVU0w+Iboapqt3cxq6W5ERLwKYkZmJcFFK7VLFflwSx7HxLqFtc/DXS9V06zWzTS4IU1CwS2khnijU4WVnHLrtCj5QMDrzxXN+APh18SvCmpWPxTs9fv8AStU8RRee02mSRT3NtG20xo6/dQlFBHIOAMAAjPo1h+3X8RdI8d2bWPijTdQvExp07a7okwgeBsRq8oUO8r5GSi8DjnrnuqrmtThZqK11e/U1qyV+SL2LFx8bNR1bVmutK8Iyalo76WsEepWKlYPOWPc6zORwVlxkOQMsMbVIrQ+Kf7W/hrxRpfgtdZ046XrtpYyWV/bskItJFRmWDaBtYsN/mAtn5l29Oa8//wCFgWmjeN9YvbTVLvWtSlvzqMuo2aG00iQNLlo2tcblR5OCWI/1ZA5OBX8ceNddbSI7C+8GaCL55Va/umt2nRTkYRVAzHl40BB35GBuG4buVUI6N/n/AJmCk0zauvHF75X2/wAPLqum2/h6JRO9mzSpIY33NJuXGxBlSfmIJbggDmDXvHOu+HPDutmO0W8jIVUEn72QpLtc3DMdjMu4Mn3RgS5GcfNzPw70C48a+GrDWZruZrTSLt1l0W2dbW1sXZG2M57LMC+FOOBgk9K9R/Zb+NHhPwvpfjjTvH+nWV74YubEJby26NPcvOpPlxDOV8tzz5bFm77e1ZPlhV5IXdt72MpuzvY+YfC3xH0L4r/Hi01H4hy3c2ib9uo/YdscrRIDiOMrjbzxnGevPNeVfGLUU8JadJpmkX93qmn6lIyvqUsIt5HCH/V7NxwpUKee24V6r+174a+HvgvVNN1n4cX2rzW9z5iarZX8EnnQyBvluVJG1UlBHyliQR6EV5JrOkXPjvwplRIqWsqSy4DbsFW2dsgHdnJHIr73BYilOCcdF2PVpVE4qSOC8P6/rfgpblNMv7y2troAXEEUzIlwAeFdQcMOehrtvCPxLjmt2jnmkQykb4ZSzIzKDg4HGVDHnsDWB4T8OyarrUVneCSDzJPKLKAzkk4x6c/0r6m8d/AT4FfBX4CWWpeLdb8a2Hi28tPN0+HTTDcPqUhG07o3CiOAHPzBgTkjJrtrRhFp9zoUnLY4D4O6wlhr+oWgtbnUoNSt3mhgtdrytNGnzAKwP3oZG7cbAewx2vxS+Jmj6D8LobnSdPfS7ljFbXdpDftLc3Fq64EwwcxcMUORuJCckNXF+Cv2n9Jn8efD288KaLdaHrHhYS28kt5LHPb6lK6bI5XVVV1bhVYF2U4yApLbsz4ufDqX4nz6t8UPCOo6TNZR3IuL/TkiW2vtOuZGLsvkgZePOfnGQMDOMc+O8FB4j2tTpqdGJp+05Kr6XR5v8Sfh7qPgzwxpGr6jYX1nfTXD2t4l1EyfMmduQ3K5Rc46kH6V+hf/AATiXQfitovh28j1ax8L3XhtjPZ3KERR2LuhSZZAgBKbgjhyxZWYnhcZ+dfHWm+Kv+CiPhaC4t9LEWs+ErEQhzeu8uryhEyHEjbM7FIQryAEQsRgDyH4B/GnWP2dvGM9jNZTi4WUxTWEreVyOHV9wO0AjJwP4R7gd1eEa8U4vYrDz5WotHu3ia+Pwa/b3vIfG3ixvGsNpqkWqahqtjqE8o1FJVAJW4cK8o8oqrEcEIwBNcZ+3XrWheDv2yG1vwfrbeJ/CesG11i1SQygWqLKR9ik3kMyxsjBWbJ2shySTX1Hpvwj0L9r39i/TbzSfD/h2LxHo0Jt7ee0eJrlZElbbC8wVSU8vaGLYIUrjlBXtHwL8G+CPjb8DNF06DwVpJ0vTtP+xbL+OOeaFlY74HeTc+5JA/3sYO3BxWNLFKEm7a7M661KL+E+Xvgn/wAFAfBnhT4/63qujeGNY1BPH+jw6ZrVp5cKS3l7hh9ot1O4DeSrMnUugb7xFeMeNf8AgnD8crHW77xJLok2p3U9w98dt4kt7OSd5bZu3M/IJAJOW6Gv0s0b9m/wD4OFhcf8Id4f06XR2eS2nisoFaDJ3FoyT97IyW9FPI6Dt9K0iw1fXGMMc0t1HCGMF3OI0fKgh1QlV3E4OdrEgdycVSxdlojF0VLQ+fv2OvjJ8VJvhta23xB0nW3urlvs9vB9gWGeG2SMANIQA5Z8NjcQMdFr4i/bk1bxDB+1FrF9qb3EbmRZ9OlePYRBtGwKSoOBk5H8JyBxmv008dyeMPFfg27j8A3mi6fqZnaGCS8tnkjijU5A/d9SWPGQBgHGa/KL9tqf4yt40Nh8UbzVXvLOeSa2SSNY7IknBeLyxsYkdSPxPassNT9o272KrvkilJXPcf2Nf+CiGrfB/U7eG+mlMUWOrYXA719X/tAf8FLfgt+0p8DNQ0f4g+E18TpGpigit9VitNRsrh4yY5w7jKglQMqGPIDAqa/Ijw/4qWcrBckiUg7cD7xxWlp7Wk+pxs0i/aLiRVTe2cMeBk8YUHqfT6V5ryShGu61mpG0MY3G0diL4p6dpNlrt4mmi9XS5ZXNtHclWuY1B+6xXgsP7wAB6gCtf4MfBXxF8VvA2u6joej2+uDw3At3d26zE3XkszLlYxguBgk9ccYr7++Fv/BLH4f33gHSn8TSazr2uXEQWU2bg2lu8jYZE2Rq3yEg7pCVODgY4q7+yl/wTsu/gt4h1lobq0aaa1kgt9SP2iO6iRjhUlgLCOQAlHHJ+6p7AL6sZwjS31Rnzzctz8/vhP8ADfWfFt3KNE0rVtSurVkF3HaRGa7UlgOIwNzDPBwCfU8V91/DfQvF37SvhHQvBmu+A5/C3hfw0Nt3q8VjdwX94CfnUvM3ViWJBVscBRgCuX0347N+y98an8KfGHwZoF7eaSv2e116HTUE1/H0W5M+3e5ZcEkNnOQ3IxX3F8Mf2jfh/wDF7TIv7OvkRGCyDyWULnJIwuPfGK+bzPiOhg6j+tU5JPqo3X3pn0GEyWtjKcPq81fqnufH3if/AIJL+DtYimgGveIdIuYZ2f7RMkeorICeF2xBMDuCTnttBHPHx/8ABGLxAt5FPaeONIi05x5sk13YS27xR5++V3MOAMkEr19K/SC7+G+na88lxYaxPHFLIHED7DCPpxn88/Ss74p/DzU/BXg7WdW0xdU1xbOzMsdtbL588pUbiiQ5UOTggYAIBPIwKywPGmV15clOtr2eg8RwxmGHXNUpt+as/wAjxn9lj4M6P8F9F195Li6mttakEzymR4ERI8okIU8glACXyd3JHAWug/aC/ZM8C/tK6EuneJdG0yeSNMQXkDNHPBjoY5FwxAXjByOBkV3v7O9j4T/ab8Hw6zo3iPQtG1WMvay6R4gdLHUbaSMA7RIwZWADIcBhjd171JqulTaHdixa8sbyViEmmtZ1KTc4LKU3LjAHO7rnrXvUsTGLU4vf8TwqtCU5OElex+VX7YH/AASd8afAF31zwmlz4r8OMA6PbhXvLVefvxoSSFOfmUD/AHQOa8j0H9tb4neCdLi0v+07a6Wz/dqdR0q1vJkA42b5oXfA9C3Bz0r9pr/7e2ogfbp41060OyS52yRxoASSTtBIUdyQRzz2r43/AGkv2L7v4sfFS613SdF8J3FneQxEXlzBbu2oNt+adSr8qx6Zw3Bz6nvp4unPWrE4q2HVPYyYfg/4/wDEmtwan4buPDvg/wATwuY9M0W5mkvjFEqfIsZYPGS5df3kjAks5PTm18cvC3xC8W3Or+JfGtutvZ6VYLbyW1vqsclg10PL3SCJQPNlAbPzNg8eylnwU/avI+Ctxoj/AAv1LT752misvFFhpn265s2dsGUvc7jJ5YHIRjxu+7mvUPAmu2Vj4F8L6nd/EDULrSvEV01va6NYJHa2F+fOWOfUb7I2Ww3fKc/vDnap3Y2/n0VWp2bSTu1ouh5FO0Y32Z8d+CNNuPin4wj8M2Gm6jYNfywJf3LxmRraHASSSSRiAqMW+83CDgAnIPsnxs8bXvx48Kaf8JPB1u+neDvh8JHNxbMbki1gtyC/lKwWZnAchcbmbnKivcPjl8L/AAn4Z8ZJoGgXlzYw6vZvHPDpVml/EsbCIosc8i7xGWaVlkXKgNt25bC818Evhz8KvA/iO/HgjXPFui/FHT7BbzT11K7SKf7CUTdAPNTYrtiQYRiNpXkgla3jjoVF7TlatrbzWn6EVqkZNOx5v+zv8N9W+Nn7NuhWXjC0iPww086jNpU+nWyTaqBtZ2nnZZAUggbeFViCRI2AVBYcSnwG07xd8R7Cy0H4lOmn3lyH0+4m1KG5v/JCg7pVUZTakf8Aq2bABXn19z8P+Dr7xPa+IdFsfhRFNpt5YN/aOuvHFp9xeOzCVraWSJk3xFlRTt2E8lmIyGf4L8IeG/hZ8PZbXXbTQbS60mPz9NnsYTeTSM4SbfIsbDzsLG5UOpIO8FsIN+tXHa88HZvorP8AUupUS95HHa/+zx4W+HPxz1lPEHiGWJL2xtzYztp4uY7NJUdZJcxyIGjIDjCkg7iTyOPQPhj+z1daf4B0y8j1WznhuZvLkt7aaOOHULVEMkckQJBZ3O8K2UZSp6FdtVfif8QfAnxW8R3c2seK7TTrq8m+yaT4Z8PacIYbyUriO4JDLtj3SlsgEk7htwm2up+Gn7Rnh79mjWtI8L/EW20qO0vbGJdIMcz3NpaLtZPs9xgHE8bNiQxHG4o20jKDy3GvVgp8jbT7a/I5nV0seW/FzS7FPC114d8D+FtX1OyvL1Lv7OyFJtJeCZVZLeQtJ5DOzSKVxljI/GOaxPEnxg0rxR4qtNO8O6xrNhq+gWz2a6FexzxXumlAF2rcSOglC55GFC+ZwCOa+j7f9pz4YeMLDw34N8OabrltceHZntLu20yAtZ20vO2a9kZVkmjGzPnCQOpLkjrl/in4X/D7xb44vbmDTEl1fR2MVzJbQpO1+JDvgZWt1LOpBVVKoSTHgknJO2XYqNKXJWi79L6v5nRgJKM/eR84+NP2QbG68MaT4xvtNS21DxLPNCbbTAYpiyYH7zYpRWdSdwU5Yg5+9zY1PwPNoviTT7bF54bunuhawR3AFuE3AFZnkkCxx+XtU5Z/vAcZya+27X4u+G/GsWg6FoXhXXvDeqWGoeedDvlt1ubi5RZA7k5bZHLu2ESchQhAXAr5N+KPia30q48U2Xj1rcTrqzahaWwuo5IrdwrK9rszhjlxlju2gBsIdwrrjnlWzhKOlztp4qbTjFampL4b0/wr8WdVSG4k1Kz+z2s010ptGaS5mWVmj+0IMIcxMSAHGWfBPBrIuPiLomq/B2bWdE0RdR1HRNeuJ9M0/T32KsFvG6BriVoSSGDMVRtuSWzghSt3wj8Dke08PeJdF8W2k+m+INZ/4mVjfxK1vp3kxK8y306t5YEQUqm48Ahs810HhbwH4f8AClzrejajo3gnVtL1bWku4mla6vL8TNGAfs0if6M+1nBDCUcOobO4ZzqYxwd6uttjCvKcmlWPn3xD8ZPGXiLwZpF5pej6n4Utr2JrSV4k+1va3MTfuxKkjFkDKcY+Vmw5XOSrdT4O8b694j8LahcSaDbxv4esbNbmJb8Wf9oPPLIGVSw2wE+SMkAkHYcbuG9j8Q+OdZ8LfGXXdPi0XTtN06dg76ebRZJEkUZleN5FKJJGjfLgEoQCMFRjy7xjrvhTwf4T1VoYLm+l1dI2vbEoj2964uI1SSFJYiFC5LHbv++cYKg1dHH0ZWhyJX8tkKSpqKa0Z5H+0JqvjDXdBt72Fhp+jNc2pntbiVJCYiqiN43H7uVSW5xgjcTtwSa6P4WaNc3HhW/0jRbGznWdFM3+iSwPjerkBgwPBUMF3jDBuGIBq58bvBRuvAWn3d7bXk1ppsSzyJG6RCGNiBHDEy+YJBtQjLbVAUnapJWrP7P2v+Hb7XYNOhW7UeIdYtpNMSX/AEdkJcRvBIB8pcEjDpt+8w5ziu9YqLo3g9uxLr221OT+Jfg9f+EEFzpuuWepQXWy5e3u9iR3OFKqHaQhlO5pTjPO7P8ACQcvSPhdLd6rpttO7W8iWbSREKssF4qJuKCSMlXU7EJPmEK67TtJr019d0v4UeOLmW38QaaNTu9SSC5jn2yQWDK3lG3wB843Rng4O4ElgDg5WrajqPjm71ix8QeHfGcWkabMszwG3EAt7aTczBUWPbFuU4GQFLhOTliZjiZxV0rmXtuV8zOQh+JdxpXiTw7pNtqt1Z68LBIobZLZZirrPI/mu5P7t1xj5DyI+duTXrrfC+Lwd4YHibxfJZRXOq3u2bRbKR4LjUpH4CeUCUQ4YyER4AVjkHpXl/j3xZp/wG8VeGpbDQGuLaxgTUrHzyjJfwmVnkVwTkN8uCQSBsUHk4GjpPxR8R/Gu9svFuuw6Jolzb3l1JDGhySPMJl+WRvu4UKFySOhPPGM6cmlKEHZ7jlabVkesfEH48ePfjb8LrXwZNLqPhHw/YXIkhttRlgRbiEKu23eZVG51wSC2MFQT82BXyD4p1HUda8Xr4ZvLacWtheSXl6okxcXHy7tpLKMMMMxG3OGB7AV7b+0D+1JcfEC2fUL7TtENra2fkQLbadshjlUsyoBtKglsFtxbPAyORXlngbS9Y1oajfXr6fJrOrTm8kupJgjRyyAYJ+UYAD7SAQB5gGQBy8JhlTg5pW3t5ChTcE20fS3hT9uK5tfhjbeEJdB0yKW3d47C5aHZ9nLIsbbkJUOW80ZVuFKxnbwMcD4MvtQ+NE2pQrdPe3ejlph/ojn7S/mmQ7okVlj+XbhUwpH0yON+GujaldTsdZsLPUILeZlnlucJkthd5K8mMHI2KOd2CcHNei2w1Lwn/aUcep2mkXV0sdhHdw3Mlslyo2FoFCEsQkbEHnOVQZO9cc31SFOP7vf9er+ZyqMtyS70KLwP/aui6ReRPrviG4tZrstA8SzW6lZvJihZCAglUZxwxjUZHzGtP4PWt1oXhXxzHrcEV5Na2SzaZpOoxI1vOiybJC6sreW+x4ypDcHLE/Lg8r4X+PPiu6/4pGxtLfxNPp7SzRzXNlJcXT25P7tN24uqhlLbQTgnBJ75nh74naVf6lfxajZagbYRSpLALiNSyhsZjeRcEL5WSQCRhxkdytSrNrmG5zS1PKdZ0HxRrfgJGl1qyjhkDhBFJE0mVO3DhHZki2AZyAMrIMHk1o6X8U2sH0O98P67ZxNo9gkd1aCOKSaMuVXfEWGN5kbG+Ml1U9gBjs4tJ8H6J431HUrrw/caroOraW32G6u5t2CylnkURRx5PIXaQMBs5bNYnxB8J6JpkWlXkUKWYugU1G6tyscsqZEkYVSMs2Bg4OCNmSDur0qbp1Lc6/A1o0XVdoo7NI/H37avgvxXffCzwbb3p8HWzavrmnoW1DVJLfOyT5m4MSDlViBY4J5IyMz9nr9kn4yftYaprFr8MfCeqalrUENo2pQ289ta21kyo0cUvmTFQigIQGXBO0gZNeteC/2NP2hvg/+zs/xk8Et4r+FHhLS5FH22a7Nrq93ZuvMiwtImYN+z5WOcHcu4A157+wn+3T46/YF/at8W/EdYl8bX+sm4s7s25eLT9Rg8xi85jiVQp83YVOAAQ2Qd2aqEkozdLl02XW/Y9uhlSvGM76/cfJfxM+G3jD9nb446t4X+IWgar4a1+wuSLi1voyksL4zuz0YEEEEEggg5Nef+OPE+p+PPEcuo6jdTXs7ARxhmJ8uNQAqD0AGOPev1ab9oCf/AILTftG6hrXjnwn4dsdR0HShplkNOWSIsHlfY0okZt7Rhvl6Y6YPFenfCf8A4NxfhlL4JttP+JHi/UbD4heJwsuk2+gXEZtrVFTeQ6TITM2CNxAVVyoHLZPqUeIaFJKOITUlbRa7ne8mq8qdJqzv17H5MfAb4C+IfG3hLxZ4xsg1ppHg21S+urtx8jSGRVSJTnlzuz7BSe4r71/Zz/4Jq3HgV9Z8RPrP2a48RWUkkFhHJvESzKZULn5MABlUoQQSpIOADWr+1B+wrB+w9+zp8TPCljq174ustFigMusW8bW0QleeJzDLGGILKjqCxypKYGCMV7n4D8RWuvadaWtvLKiPEsZiCs8i4QbdyysByAQPm6Z+lbTxPt5OpHZ7ehpQo+zp8s9bM5bwD+yxo3hxtTvtM/sq21a8ghNx9ihWJ32EcjkgOxHf5SeuDnPzx+1X+ylpfxt8RQ6nqmheI/CfiRebm9gtI7tLmIRk7XCMF38gBjycYJr7P8SabEYW0y81Ce2uHtlUO0YikAZdyOqk4IJYYzlSGHXpXHfESZ/hn4NsJdf1/wANWW2I3EcUtz9nkvgWA8ncwk3MucKMAkghgcBjNBVOZuLM6nIuhifsk/DrTPhz8EYNA0jVbPzNGkkjl3RAm4k3nLOqk5YgjKgkAo2ccVJ8QNJb9lj4gy+I/CtvNqXhjW4E/wCEg0e2BS5hZI0V9QhVzkkbQJE7jBHzE54TW/H9/wCK9ZtJ/CPg6+tZ5o2GdeY2drONuVlWFVaRsM3baDjGP4q3vBfw8t/GcWi6t4rgt/Etyl0scuinTGt9NRVHzlolLyMzDCq87FV5wqgChJ81pl8yaVj2bwM2n/FLwTpuqWmqrrfh7UUE0XmWwxNGUkMeAQMEYyDjccNk9AOg1P4fXXh1rq9F1cahBcEzLABGVtQAo2JngPkZJ3DvkDANYnhDRtP0q4tLnQXkVLWTKwXEwliO9iFRVyVWMDHyBeCvGM5Gz4+t/FMX2xdM0qaXS7eYtdxNdma2s/LRmaeOAOcH5B8qdT24okugJpa2OPvtM0ltS1m5gNzBMzLGjz3rh2cnaZFBbYoBXGVzhmU9znzf4l+B9I+OWmXfhvX7mTxVZ3Kq8SRSB/sqtt+f54yUYbuHjPIx0ORVK+8IX2p6/cXkmoXME15M8ptUVkiJK/IWHLkjjr0OD1HF/QfFkGoPaoxg0u90q58oyghppgDIWMoZchCRhidpG4Y6g1jCbjK66Gk23Gy6nxN8ZP8AgmLqehXq6j4Rvz4mtHuI7e7tkt3iv9IZwSDLHuJZePvDrnoOBXrPwL/4JO/DXUPGp8P+Mvift16WwS5Wz+ytY43jjy5HDZ+YEZYL68V9b6L4OvPGUdw1leXCaybtFjje4JlcuibgSsasFUgEdWATAwQc/IH7fv7JvjTXfEmp/Evwzc6pdavpqp/a2nmZjdW6xr8twiqxKRADBU/UcEV3xxkqnuydmcToRg7tH3lB4LvPh54I0XS1t57TQNLtFsYLuVs3DR4CedhspJuxkyZYEgV4r+2j+0Z8Sf2dLldX0/w/pHi7wZaoiXsiyzLeWzEcM5A2hCTw2CAT8wGTXjn/AATx/aJ+Inxtit/Dlj4ibSrnSRHLff2sGupLqJCPKS3jYbQMHax4I3bsnnH3ZrnhSw8ZeGb7Smsv7QsrxGkv7WUbxPGVAZD03I3I9MADrzWNCTg3Ga6/eU6cWrw0PgLxl+0H8Kf2/wD4Oz6Jrms2ngXxrYHz9Fk1V0WOOTCjyvOARTG+Np3YK4B5xz8k+FfHviP4D+Kp4Le6ezuNOnMc0AkDqSDg4ZeCPQjgjBHFen/8FDf2Bbv9nPXpfEPh1Zb/AMIalKW+QeY2mSE8xORkFOyuSeBgnPJ+WI9am0+YiUsYzxzk9K7MRl9LEUny6xe6ZWFxtWhPR2+Z+gfwG/4KbXdjp8SavcywOsqxomNysMctn0zx+NfbPwE/bS0nxVbQsLuJ5WwQm/Eec569T9P1r8QNO1OO9jQBl2jng4Ndn8Lvjhr3w1vVksLyQwKeY2YkEZr80zvw/wAJXftcPFRl5I+7yrjKvTfJWleLP2y/aD/Z18B/tfeGpxrUB0nVpgWj1bSCLe5RioBZgBslyAMh8kYwCBXwJ8eP2Q/jx+yK8mtaJdXvjnwnZrkX9iH8+1jAGDNCGLoAO6l1/wBoVu/syf8ABSJIzaWuoyq0sJU7JDy+COK/Rz4Gftd/Dr4saRp4ubGXT9RgjP2mayy0FxycL5Yk3AkZHQ52njtXyuVTznKsQ6FaadO+072t5S15fVn0mPw+V5hSU6cHz73hbmXy3Z+X3wg/4KC+ItS8MX2o6xZQanpmnN5V6n2mNZo1ZlQM0QIkCbiFLbcZIyRX0J4A/bU+FXiDwpaSC5FhBCohgtmjecwIB93cpAPzFj075OSSa+k/iv8AAz9lLW/i/N4hl1XwP4R8T3trJa3Rub62aDUFdwSl1bfKxDYwxCB9pPzN0r4y+Nv/AAbw/ED/AIWNfy/DTxl4WbwddN59iuuaqbS4jRiSqqSrCaPYV2zDG/J+UEGv02hR+sQUoScP+3lJfJpn55iYRpe58Xro/nc878e/tPeMdV8Vz6uvhmaeKC9RbxrJ2WOSPCxJEdyspQkAFVUDHUHduGrafHD/AIWUbPQZtEljn1bT20o6OJ4LeK9lLyl55YUiHluMh8gA4QbXAJxB8PfD/gxtH8LXOoWFnc6FNb3EC3MhmdvtKyq7mSWOeIujCTbtYbkxhdy5NSeAvHuo/Hj4w6DJ4b0DwrqPh3wRZXNmbdrcWMbiSNowySSfM7LEqlXnY4EZJBO4jgcKTiklbl6nwknFK8dzR8O+H9Q8OWsWjX3hbVrmXw8pnAEguL3TI2yAuIg8keXVxGQwXBRsjaCutbfFnxVpeh2OjXVno+vanrOmBI7TUTLY3KrI7uI7a6wq+YIVTCy7iGcEj71df8F/iD4I8GxeIvCej+LbOddXLxmS4SGSaJXVkRUlBKTqgLK25SNpADKXrjviDoOvPfWmnS+I7Dx9PFeLBDa2SfYY3dCgBkLRrmMLhf3J+9tXzBwa5KeIUpcjjp5mLqtJabmP8MvjB4i1n4gWbw6j4410Wd5JEUvbpAl75YX9y1ojhRGj7TmMEsc/Mp5rX/am8ZaVpHxRtNSgj8OSa/qQS3i025u5BeWDBkkBlBEiQhN5IQMpG3A3kgjyHwH498Maz4gutW8d6N4lFnY63ZB71JJ5reKMSuHi/dFWiifbIf42BjfBJGa9z+JfxE0/4h/DSx0Dwdofghjq0119hurXR2trie2EjIsody1xFuYMvmvxmTgEdNK9KNKd3F2fVLQuUlH4keVwa94V0z4iS6r4v0m40LxhHdG+D/2hI1re7kKgxuI8qTvLh2ZyQxAxgGu5+IngDTdV+Eem6fcXnhDRfC13qLXWn6i2pQX1/ZWsjrNJLBIYkuT++GdxRm2yNneORT8KfAC2+Inhm9tIdF8X6x4naB2SaXV7WCLT0T90zQT7iHk3DJSVEBj43YBIh8C+L72x0rwuVtvEGpWKRHSZrHxFYQXUt8kUkkcUcVzFiWMhmkHJGwJ8xcbaipKrD3oyfu9PUwc9dVod948+IOo/EyLT9N8M+OjomtXek28N1JpGkzWl5q8p2sZBDsAKOCcmOQOvoRlT5B49s/CPgrRdK1i38Qa34o+Imn6mv2izuWUpZSsJNzIU+ZnLqpCKSULL8xLceseIPjJpsM2keIoIdStYk1CfStHuZdrWqTo0Q85vnBSFi8ZJiPLK5JUkg8Z4xvNF8ZeJbXxTH4Gm0pBdj+1dRd55opJ2k+aaNdpfbjkIigBg2G5oVVqXO1/w/mdc4KT5qWiR5zpWr+N9V8daV4m8Nv4gu5pvMG57Ka1lsblFcygOwAmOA0gBO7BPAOSeX+I3j228E+J7W713S9T1KzvYxLPdojLl5Mk3QZSQoyXAjcnKOd2MqB9HfEn9sC58E+N9S8MeHvEllr3h3xskdxPf6Zo8hvtNvYYTDgwZC28zoPmMYRivboT3vws0r4lX8Zs/DuneD9X8G6jozPqFzqE8UEWtzuxMa3Fq5SQFF4Kqo3Bl3Fs4r0aNJuSnKH6HTSw75b9zzv4qeJteh8P6Z4/+Guh6vovgjx9YRRa3pfiWC3i0y4kQgRMY22qVCk7ZDjcdjAgqAed/Y48Z6p4P8Zap4QufGUCR2kkixRW18Lm3k1DaxtbZUEM0QTzgFO9CmNxBG047Lxh8LZPH93bnx9P4YsJrK/S5OkeGo/tep6oAm5Q86oXCx4ULGAqg9ztFek/tAftP6JqXinTL7QvCOpSeHPB1wZI4NH0JbK6W5lie2hkMbcZVmcYcMcSk9emNSUE1Rqxvf8Pn1IdKz5aux4v8Xv2uvDT694i8ceF57jR/iJpNpBHdQC2lup9QuiBFLLPMHQRw7GwpiyGKgnAYCsaL9o/Q/G3hLTdC8cXNrcS+GraKS2uvLe1Gm35EaO+yOQrMpAIJO3OSSpI54T9ujwZqHhfTtMis/A8dh41HlWbz6PsZby2eNpEM9vE3ySsEDYCgKE6AYz5b8NP2MviH4m8A2mvX+ipZ+GrlJp/7UF9bvGYYY/MkQ7nCo+0EqJHQkqw7VusuoOjzqVu3f0OWrFRl7r0Pem+NXgnxt8MpfCc+t61p/iuWLbp18WNrp9pLC7HdIgfP78jOXUBcr15auc+AF3efDT4928HibWdJ1i9maJY/L0036bZVz9oVvlEbxnYysqnc2ztyPILLTbDxdodjLoyagL60Jt7zUNRQEXJZf3SYG5CCFJHOeDjd0rq/2bPFuneB9f1vUfEGsaLdCe1ubOJUSWa7tJyDFG4UqMhd24AsoyFzjGAqWBVKlKnFafimRyS6Huf7XGvizsdH0DwvrF74O8K6VBeNp93qmg41Jr5HZ7h2ulZy8jthPMRVGCMgEMR5Hrmta5L4nl8VaidfubdrafS0xqDXPmzPASu/HzPiQpJtPDBAQMGvU/j/AODvF2hPpWn+KL3V/G+ua1aCHSrt4Ee7jikCLChWIlCeQ7Mx5LjJOCD5re/syXLaz4ctLC1uILPSU83U7gxtKFMbtGJCwDDBBj4KrjHOeg6MNRi6N73sdqwvuKS3Nnwzpek6BFoGu6teXVxqjSLYS29qIZRp0WyExsYeGyXZlY/MWZScHkHR+JXi7wZ8TdYdJ9TTSrXTAlvZjSyEPksjvsYOQGYSsinH3skjIBJw/jJ4JbwPZxW+sXWnajeW7x3tlfWdy6zxWgZhvljcEEhsgCJlGY2OCdij5xuLvWPDPiua7vZLiyt1lEhhcPGZYyWbO1sMVyDjcM1ccC6mqZjVhNytse2eP7xfF3jTS/CxUXlv4Ria51DbJFtvdrDylG1iNzggnBPUkhcEjq7r4Yw+KfBX2izthot4AJEuJ9qiNGkRoWGdu5icqBg5XuACDw3w68Owad8MG1a5vbqw1jUtQMdwiiWCco6BUj3EYPyFiQuDh+4rqfHXj+08IXFhplxfGO1tomSH7PcySSJLETtj3Zwh2hV2nBYFTkHcRlJNz9lSWxz1ajuoQ1a6kFt8JrV4AzaxFqF9aTQwQ5kNv+9kjZ0DRqV+XA3MdxA5XgnJuX/gyex04QIDKbeZUvZRbARKZFQeWn35CQCMYyDleMDNcz4P+K9l481bU75J9QtJLjyTCEw4DttDKwx93YzIhYHOzJBwa77UL28Ph5rSytY9S07VLlrmO3aYx3K3QC4CKW28q7Jjd8wZgQCOEo1Vf2mxKqvaSOJ1+00rTfEd3qWh309nDZsou282cRrCkg4ErbWdzuDZ/i2A46iqubzxj8UdBv8ATLD+yoGhaSK0i85DKgDDbG7KxbOVJyGHzHcFrtn+EL+NfD7jSNjpp0uY7a5dpiglX5UjAH7w4R2BK/MQPlBwBYu/hPPJoOm3E99Lb6joUrLc6faB0e33cRncUyvXBAJySOM4rVK75uvmdVKj7S6W5zGh+B/EcmpaXpMlsum6JdwTzvJqErJFbiDJmjyUCnB24VM5OzIyGUP8deKrXStQ0PRn1fTdP8QWl1FHa6vPOIhG+5XQ7QCsCqWUBgBtySfl5roNC8cw/EbRrXTmvr20W81SC1v7ZrvYZEklcIsrEFmGSm5goBMpyOQR7TpH/BNnTPir4pOla9aTR6DawyRs1sIY2iYFHjUzH53HuMn5sYwWatMPD3rzVkd2Go1pax0aPqf4Jf8ABWrwl48/Ya+3/tFeM7C8vL7TLrSU0SxtlutV1yZWaMTeVGNqKAFO9wse4Zzxz+anhD41/D2yl8d+DyJ9M8MeKBPf2V1bqLmXSnRGMAcKTI+WVVbB+Tk89/qLVv8Agm6PDfhtNH8Mw6TcxZmNzPPavcStCEwiDlixwqknZhcZweMeFfHPQdA/ZknF9cx6ff3dgTFb2cdgFuLrbwZJJCB5aAlsMq5b5e+ajDYCnSm/Z3bk7vXQ9XE4jEz5b6JdjxP9n79pbxJ8PvEV3d+Gr51k02Nri6kI2jyjlGzkqwyHwApJyw6V7t4d+MOtxaVqVzrE3iPTNP1KTZpcmm69eF085z5qO8ThlVsRJ8xKsE5y1fHfiP4u+IPiV43vr7TLHStHuNSZvNisoUijRWByGeQnqOSSwz1PQYl8OeO/FmjaYl5J8QNL01bZyBaM0t1MQONyxrG0bDA4y2K9hZZTnJVEtTgqVZNp32+4/U39qPxZdaD+wH488N6bdvHYpoKw3SW8wWK5VGhb5gOpwF6YPIOcAV3cM+meHvCXg1o7i/vp9a0SF3kgtfM+zMIlLiYhmCr1wzlQeBg9vzE8Uf8ABRjxNq3wt1jwpezadr0PiGzawurt9AXT54k27FKvHKA/BOcpnjPJrsfEv/BR26kXT/DWvWetPpvh+GK1W3sVX7NeoqAoJwWBkUjB2nA45FVDBz9ooR7M7JVmqTktdUfXnxH+IGlfEjVhp/hya91C+un+zm/nuJI9G04ZiB3yRjMkmRwEYYAALJ1Ot4V+Fll4R1Sx8QeJn1DxZ4rWBYDrWpyzXJRArDYhkyIVHBAHI5y7V4R+yZ+1j4x+MFkbzS9B1G5iR5IlW00xZUtgpCqiAgRhdpzkYwdw7V7hrPiT4n6baySXPhXxi6TIQWt9IjkZgcd0JxjqCDkHpzzTjUgvdckvUipTkmrq6Z6JFolt44tpEl06XVdPWcTQ3cb+YYCM+YyhTlV2k5wegzUGreB9K1m0lurXyo7zTy1mZ5S4SQbyclVIJ+VmweD8xwMcV85337Svj7QNYubG18KfFczNL84h0MxhTjqWYqAMd2OPxplx8cPGdteXv2v4afF+eS9XDva2MMzPIcbWkEUpI/rWywq+PmX3kqu/gUbH1Bo/hJ7KysbSwuUmujdCW9R1by5uMMASAUBPOSMc8jOa3tH0lrWWe4ggks44Y5oZYXw3nBjkOSVz8renDAnj08g/Zw+KZ8cfC6WfWNP8SaLexX/lW1tqFl9ll8v5S7Shm+UoVPzKSCCAQCK9f0mOC/uXuWEF1b6azBRcXbKPMIK9Y87dp4OfbqODzzSu0aJzVnLYi8T+CX8QW91aq1npLzysJbq2jIePA7kspCt/wHB556V5Kn7K0+teMZEn1rUhB55ka6DJMHXevVV2sjKxJBPHXpyG+h4LeCa4s7Ke50rTo55JAss7SBZo1BKjhTleNvCsCQvTpWRc6nZ+H1cw2ksC38rTecIOp2KrK78MFxsyp4yvQViqRsqyIvAXw2OhapLOdSv7q+Z9xknZT5e0PhtwHLElcEhj2z6M8YeGJdW1mO+vb6O9nkT/AFskSSTNITjiM43Z5BA2/fGB8tOstWs2hS7tpltYWJKCFBsXsSfmyDkZBwefqKszSW0cto0kayqk+4DyQWzjcWA6MeMn1p+w6g6q6mKdNbwnbvdw6fapHGwK2USG1LqgGZDuUkOQTkbjkAgYxXzN/wAFJvjH8Yfg5a2l/wDCuw8c6HpMmnzHVtWsbtHciQpvRxCWdU2qow2FGMjua+rtRuGt76KeRbyKKQiREgzJLA20lTyMhSV7DI5HSn33iSO90mGO2RroTBVlkURLKkZJYuAxww24JAz94j2rejpNN9DOq1JWPzI+Bv8AwVejuPD1x4d+KHh9fEVrewmCW4tAsDTAqFJmtj+7lBAGcbDxnrzXB/Fj9ibSfjBb6/4o+CEuoeJ9A0SNLnUtMe1kWfSg+7hHYnzsBGbYpLgED5sZP6KfHL9gH4UftC2LrrHhcWeqJGSmqaJALa+kkIwGkIBR8nn5lOa3v2ePhNpv7M3w5bw54Qs7FdKLA/ab13W7upmOG887MsecZAGzAAziul4txu4r5dGc/wBVvHVn4U3NldaJcOqho3Qncp6jBIIx2OeMdRirekeJkDCORTHjqSa/Xr9pj/gnz4N/ai0u4v8AUIbXwx4wdMrqVkUkjlkBO0TKqKHBHVtu/pyTxX5s/tGfsMfED9nW/uP7b0SefTYTkapZRvPYsC20ZkA+UklRhwrZI45rrpzpV9tH2MXGpRd73RxVldpNh4iFdRjOSM16R4H/AGofFngfQ57C01O5iS5Ai8yNgsm3oQCB6cZ68mvDIbm400kDMkXPQcD/ABrrfhn4/sPD+vR311EtybVCUiOMF+gJz2B5rz8XllOraM4przV0ehhszq0pfu3Z/ifc37F3jP4a/BfToPFnjInxf4/v3E+n6S7YtrCMHiWZyGy5YfdGGx354+t7L9rg+JrcX99fK1zckuw2qyoCeFX5ThQOAK/GPUPFF1eeJJ9Qe5LTyuWZ4uF/D044rtND/aW1/S9NjgW5kdY+AT1r5biDIMRi1Gnh5cij20X4H1uTcRRwyf1lc9++tj2Hxd8XdG0/4feHLbUPEtxqN5ZIYZtOsrfy0tbVjkybmUhyQF5cbsgdABi78LToniXUrr/hG4dStbW2mbVLePULoQCGZnUJHHFjbuUIFMu4kBvlXg46nR/glYra2+pR3LW3hiPUYtM1u2ubSVptIZgWiglCAI7gRnkdWZcAjGequf2XbXRvi/p8CXy6F4glu4LK70pXSW61CZ5gVmiWNxGiMfLcZ27c5IAIztCnGNK8U0z83dG8OaSsbmlaz4ci8fajq+t6NpPiHWte0aPTpdBGnPJJCflDXE++NQ0jSAqu1cKrD95wTXP/AAk8CeBPh9ZQaT8TIL6815buCz0d77X2WDT1cx7VijRvNiUOWBY/u8kfMSvHu3xw/wCCfGs+EvAIHi34nfCD4eaH9sERtILnfrN6VOJCbjEeWXLABepYEnaOcr9lfxv8Exo1nc/EbSvDm3RHm0gfa4N8l5bQXDwQuVL4fO4MysHJO5uQDm6eHqzglO6T9CpUnOEVJWufPeufEDxP4q13UtA1jxJbeHkkuBbTWvkzX08UsfyIhjfcZy4X5RyvzqcnadviPhf4q+LPBviK9tr6a+sbaaaKzu7GO1kS+McbeareVlTtZm+ZcgNvxgqBX6I/Eb9qb4JeAbq61LwP8P5Z3a1kFusmlxw2ls6r8s/7wn7oQAAKoPOQ3Svlz9l6SK40/wAWfFTxGpFhcw30l3O1k1xNbmUBkhifICXBCoQzRlNiNggfd6I06dNNOKt59wxOGjTUb6o9r/Zx/aO0LUvDmsaN4MLXE13iXTLOaIxTxko0sqTSSlYTbxF5GCAHA2qARzUF38Xfhf8AFn4OF/D62PhDXPAwjm1rVry0jEKTzKPNnghO4kGREKbEGCyHjk182v8AHH4gfEux10+HLWdtF8N37ape3kFgLC4tIyHXy8KzRpkGbICncQ3bp47e/EXXdF8YahrV9L/wnF/cvHC2ufvJIBmNWaLLLHl1yAckj5D8rDmvP/sS8pQk9d7XucDo6n058ZrPXfAHhGFPC3i0eIrvXtNtra7tEu7aC1UvkOXjd+CMINx2kbvmJJ49E1n49+KfD/7Kb2t/oc1x4++0rLbXeiwxS22oQI2Vu90R2rtfqMFdyn+J8V4n8OfilpvwXi01vEHhLSPGFh440N4bRtct1N5aqnAjQZEaIG2lXAAYAHhhg8xH4q8XeG7rUPC3hjT9N0fQUIE8K6rHJJzwSzKERhnZ8rnIZa2o4FcvJJXs+vU66VKM5O+3Y9u+GnxF1r9prXV8N/Em41/w/wCK9eW4jsbi2hTSbSORShVfljXzmljBX96wUhcAgkV0Xwu+G6/DrwBB4f0/wheeJXsbOZxdX19HDbzbpDsZVc4AJBA25U7OGyRXoP7LXwj8N+JPBo0zWbG21NmMMd1LqJS4SeRmOVlhZQwABfJB+UN78+teI/Cfh7wnr9rEul2tteaRCk1jLpySSXKHAxGmzJXG1WIkKA8AEldtdbaT0enboj3KGGS95M+Vtf8AE/iXUfEV7psPh2HS3t7JruBbA2873kykEQ3fks5QMgPlEspLKeeCK4P4aftSeNv2aPDvjrQNS07wxqWo6de23iw3msOQRI0JlhgjjJU5ErbtpYEFWwCC1fY2q2PhTwx4xvtYuNE1yKW5LteTX06C4B4URwxsVBAYklf9rvXinhf4AeFPFnxB8R+JNXSy8UnxJcxanaCTUA01jLCCsYK7UGxUbOGJGSFbleVy0JJuqr2DEYeFSaTPhrWf2tfiHpPiO/fU4Iv7X1KR79rme28q6RppjM7hxhipJIBJJCnCkcY6L4S/tRaL4r1yw8I+Lbax8I+GdTPl6ld6cJtksn/LOa5Cv+928g57tvOcEH7u+MX7EfhnX7C08YP4ftrfxVaxiOcx7JYZoPL2kTxyLJG48vIJ27uQV+bp4j46/wCCeHhbxB4et9WutUtYblJpXubfSrSOB5VCMu9EIVVCSqu1CfmUnLgmtYywk7tRsjgqZZUV2leK2OK1XQtF8C/BbXfCV74o8M2Q8Kzv4n0bVIblJE1aJ9sMtsBG5JkDCJ0kKkkc7Rk14zrHiIJolt4g0PxE99bm7On6mxULMhlXzA+0ryrAyrux96Pn7wr1z4yfA34YaP4O0dPBem62dUFn/Z97PfI6yeeGKzTSW4DeW7F3CAuFwq7WYAmtL4af8E79N+Kemafczwal4f0y2kZtSa3Zh50WeVySwDLlsNhuMA+tXh6VOEea9297nPHAVWm7Hu3wc+MXij4wfDOz1HxJ4z0W607TIDc3H9nabGt3cRhvJKXLEqsYKlW4xnIHTis+98Ly+NdTu/Dnhayk0rQrfyo7rU72V7tbOMRCRHUIyee67tpKs3zbsjqTufsS/AXwnJ4N8U+ENKv9fvbTTtR3GyvL+eOC9jeIAApFIqN8yuCcKCoAIPFeT/sw/GOw8PaZq8VhappMqXbwS2Cjy47dQ7FY1XqMZxg9wa8fE1J0IylDXVLy1PoMvy6NVRpN2Tvc0PGPwx8ZfDzU7W8stNtfEthY36zqfOEjrGEMgeQscKnmLuKBUXcN24ZIHg/7R+jQS6xpunRIkd7pBmv9ZiMRkFqrzARh5sZfe7naB90Y5Ymvtj4d/FSyR3dVubzUrpxCHVBIChAPTvgkY+oPQ1H4w+BOj+Kk1S90qeDSvEGv3EN3qTCA3iXzQkFVaM4KgDK4DYbuCCaqGOhQlF1eunkVLh6M+aVJ3a6HwV8UfG97qnjSZ9Q1Sa41PxC6Xl8/+ptrGZmkRo2/dgMPL2EFcbeFPINXb/4V694m0azs1n+1nSzKsN5DePPDdSK0ZH2cKhyzBiCAWwRX0h8Q/wDgmZaCM+KbXxVdTQRK1xeyX0cSC0hKkyMGB4CFgNpXC/NjJGD2v7Ovwm0T4ZaNe6pdRazc2epWbXnh28NytpbtIzPHCkcRk8yWbeUkWRWOyMszRkDj06+LjFKdJXfoeDPBzhNxqq1j5U8A29t4Te60XTr/AFe7v7WdRJcS2Rk0+xkJC78rl+CVXBB55AHzCu0+CFhJ4+kvBrwuobTTreU6hqnmJBGW8wlJVkJBDgxHaV4IDAYzmu+0n4R6xc+MxGseleGfCBu2SW4ublnm1C5R9zS3DO4BbaGwSoUgYCgfNW58PfBHhPxP401DTdMfSEuL3yby/jtHa3t3e3bORGzOfnDfxAnLZDEMSMXL2iu1qZKhZp2ve1jD+FnwymtvEutahoepalq/h61V1S3mlUyXReNcNGQDEAj79zbgUwvTOD9FfDn9krw5dQ3d3qk0lvrUtvFfG6jDC6iZSHDl2JVlDBeAuOOR3pfhx8K/C3wy8QO114c0e3u44CFu5ZDPZz9Sdzu5Y4HGxhyqDnHFd7qfxETVtUMNpdwxQBUjXbASrMSCPLO4D5flJDbsHsMHDdFOXMexRwqpz5meQ6T+zfe+HviFpmp3Gg6P4g07RU32bWkK2d3lzuzMny+YcD5eSAGKgV9SeHdbtNHs5Jb+wMk1xAWcTyNiNgpwRtz0znBHOAOoxWL4X0KOTS4beW6hJFv+7kwkb3GQCcEE5YqxP1B4r0G10tbbw7DLLZx/ZZt0nmyvGwuRvVGjzweAowGGPnz3IrZScUVGkrtnGzImiaasSOkdiAUjiT549nU5bH7vJJ4wTzXw837Gusftr/GzVdR1u+uNN0J3We6aL97KyPuaKGJm6YQE7iMAAcZavff+CmPxq1T4MfsceMH0iFLGfVYU0xLmNsyRxyyBGKkY2v5e/DDA6Yp3/BNf4leHdb/Zb8O32sxtZaxBpEEUtw92IY1SOMIrupIyDEitzwPm54pSUlaa6uwNU2+R7pXMzwv/AMEfvg/oPhsyXngnVNUQRAh7vUZ5PLBYDdhHCqc454xmub+JH7FPwF+E97BounfDW28SeM9QYPYaPFdSyyTIGILyM7lYYlI5duCOBlq+itb+J/iP4ypLp3w0SPTfD5ylz4s1BA0G1VO8WSEj7RJ/00wIhj+PGD5NZfHL4W/B74iyeAvC2vaZ4h8c6zP9ou7mfU4lmvLgKAxuLlictnoiA43YVK3p1pq7bHUhFPlaMXwZ/wAE5PCHgjwH4l1PV9O8Ly+ItW0i4H2W00kPZaeuxhHHbryflLDMj5dmH8PSpv2ONN8G3v7MPgvWNZh8O6KlpoiLquozpFbDEOYpGkc8MzYCkn5jkCvc9F8cTa9Pb6NqenNFfQQ+bcX6w5tYiqqQqyMATuV+Bt6qcgGvzF/bJ8H6npn7I1zdW+oBdI8MeMtT8O3tk7bPMQXrTW7gqBuKknI/uvnsKyknUktWrmsIqNGVl2Z+kvw5/bi/Zr+Ffh/TfD3gTVPBs0l3dLa2Wj6PgmSSRyXZ2C4XLOxZieS/UY49t8Ow6L4vK6ppGoaFatIS93bR6mkrM45KmJTgEAjjjH51+Bvwy+PWl6F8NNS8O3/gLwlrst7E0un3q2my500jexRZUKvligPLH5SOOTX1H+x1+0vJoPiKy1HU11PTdLCPu/tSeMTWgxneGyDIVB5DfPj1rzsXkrScqbbaeutwo4v7M+mx+pn7QP7KfhD9oP4byWXimxvI7MEXSz6PqstqyOB8rEwFtwA52vkA9q8/0H4Q+FfhB8NbbRvD9hfXNhGZS17f3rTyxuTghyPnIXt8wAAHFT/BP4vaZ8SfhvI2g+JQ0rytbxXzReZbbuDueLIzwxGMgEiul+LdlcfD/TGNmIpRIoYXUkAMCZXkPk8ZPKn+Ecc14ko4mLUJNo9GEqbXM7aHzr45ubiz1S/iNvHO4bdCzzNHFfIf7kT5X5eMseSPTpUFhp9jrVkt3FGdBvr2VZFlTdC4AwhOW+U5xzgYJycVa+JWrW+p+BYNSurizfVoZPNtJ7SSNmJU7iGIYFlBwMAgAnoar+A/jNZ/GCxuIZo5orzyvOlEmHhkcHkYJyTu4YgcZHPr9RgJvltPc83FThN+6dHqGoalDcI1jeXGpW1lDtEVw7vv4JKqQuFGSO2DzSaZ4mufEt5FpbrHafZgZHsJj5TMMqGbdj5gpIPyttIwRyeGaXoOowz3Enh67t7ezsVC6hp11OWWB9pcOjEFhlWA5yDwARya09X8Aaf4qW1m1a3huzY3Pm2586U4kJViUfgLxkcdP7xFd7kuiOX2Zif8I1ZyazcWVxp8dg3zyBrW6aODHJKbuFPRTjPJ71maD4BvtOzcaJrcFkWi/fWupxySFG4w/DAqwDKfvEFTivQb7wFaMNORIYrm1upBJMl3M8yxDbkR4MhABYEgkkkgeprnoNHTSviJeraXcCu4UvbwzIsEWSSrFMGRflAG5QQRgAcUuZjmtEjjRqfjjVppilnY20VpCZpr2KYMQAMGNo5Sko5IDCNZB33BcmrXhjXdUv8AS41Tw/f2M86ReVF5sM6BnQD7sbkBd2ORn3A611ks9vocklzqeoIDNOAZHJRlwAow5wNpJxjAzWbrI0q+vp4rOw1mCGOJrWKKFxbW2So2kDBAJKEhsc8g8Zpt2MiXw/8AEKHSrmSztb4y3Num6WKa1khRAxAXDsNpGQwypYjGcYrRh+I1x4psFVVjNjcMI7hSwkaEIeWR2UEkMcgFRyvXtXEQfDWPXNEs21O41FpbKUXFvIbxnlss/eUvGVLLgrkMpBww75r0O51C3vNLhTTZ7zUo0ZvkjWN/LnC5ywdhgNzgb1ORzzWikkrWGm0U/wDhI54NRdraOO+3xpEFEUcb3BUYDBsKCSuBgLz6141+114c8ea/4TkvvBF5YSQSI9trGk32nwi3lhCl2kZ5FDZXgAcjK/7Ir1WTUdKs7KfTdXSC20zUzFeeVceWrpOjKVLbzgASFSyhxlSARg88n8U/hPo/xe8MnSprSe4mvZi5WwleEyLtUbsxncwO0AhhtwB1JrODlGSkipSTVmfnB8Tv2Sbfxq76roVvaaXBDdmG8MEnm26oVVlkUB2bOHBK4AGR07eN/ED9mXxJ4I1G4l+wXR01XcW18seYrlQGIKspKklVPGSea/T64/4Ik/GbxbY2svhrULJdUtTFLBbalc/YzdAyGQ73chmDFnIPlhhwM4rM+Inwm8Tfsozr4P1/w9rkl/rccsfKF4y6YJ2MoYPGTIygtIGHB44FaRxOKoxXMuaJ5ipyUtz8l/t1zZAo22VB3HTFXLLXIvJw6uGBxX2l8S/2VfCfxC8RS3T6fLpFxeym4aW0OFukYnMgjAIB3AEjA25IJBPCeHv2I/hmbWVJI9du54ZSsrTXq27I2Adu3yz0BAz3OTXTHMMM97r5GvNVOZ+Cv7TI+Ga+IrbQbeSy0TXbZXm0TUriW8tvtajqTGMPu2bgWCsD/Fxmuh/Zi0e9+LvjPxb4zu9et9Iv4XN7IJ4p3e7uJnchYtrB1YEMysC21lX8fWPht+wnpHgzxbfP4nt9M8YWeq3kchtrCWaKKzkLS8Rx7suFyEBZuhJOMV6bJ/wTN8Gaf4203x34U1u+8Iz6TOsptLQiYNLnO4A7ioKiQH72egx1rz4V6LTk3udawlTn12PGB8CmnuVn8YeJdc1HU45vPhW9upUt25wxAG5i3IHMitgYKYOa0PhJ8K9V0DVdZstNgstL028uftsAntJvMikIbKRMwDqpGdpO0LknO0gV9Xy6PqV1rcgMkkf2RlDNJgPvUlgwIbPOPunJA47Vh+InSOWXT00Kz1O1luFa5KMWBDYGTyQSBnORzjHqTwvEP7zvjh2tzx6++FmpRaZPZyXD3emXdrM0i3k4kZpypxIqKhAAZjkENzyDXHp8KfF3gSxuvDsUOj6N4A1LSFtdd1CacxvDtxg4yH3PHuTgbSZATkgV9J23gWO31JY7K2jgtrlz9pa0QRlRkIGXaoKAY6ZJwM4rpdV8L+H7XV9LtL6CLUbyeRpIsW810DKikCV2KbFOOA0pGCwI+7Wcq3MlGWqCphoSjynyP8Pf2btX+Evi/TvEfwvn0/XoblfsupaTcW4mT7FMpVpNzKGZAdxAaNQCWwSDxnfHL4LapLr198Pddv5LTw3awxy6Em2FpdSZQse6WSIbo0LblEbrhtiYY4BP33/ZMGnyyXlnosRu7iHa80UKk7N2cHkEtl2P51iTfA3wrLq0F1J4etbe+1O7b7RdIqb7mZopGeQkjccIGzk5AHsBWkZWlzPfuZTwUJSckrHyV8IfgBN4X8K6Kms+EbzUrrRL4XkcriK4utKDeUrxzhwDMAEBAVhvUJt3Anb7v4w+D9trmi2tze+A7SW7WZxZ3elwQRS3W5jxPI20qzAF8HOCT0YgV79ffDnRotYS7kwEhUBoyG8pvl4YBiec/McDJPJ5o1TwDpXiaKyubxRO9mBc20khZZLV1yBIuMbWAYgN6E1Ld3culho09Ujwv4S/BXWPDutu0015aWF6S9xZySFXjGwFXXqrnkZYJuOPmJxx6/YeGbe0MiRJse/i8u5llcXci4csrBj0wQfl6AflXUXjWsdtJBF5IDRDYzbht6Y+6RnBA4BHTrTrEzf2JCbi5jluUdTvaLZ845z1JwTnAJP40OKWx0Kd1Y8h+I//AAT6tJ9ClnuvFGu6nb63It8JIdR8qOGWT5jHsXaFU+XgJjAJPrWPpH/BPDTri50q5mSXywoM8ELERw7VJUbXOWyyqSMfxcEHJb27U9ZMHlStcxRPI6QER7Q0g3ffO7BIGeBx34rTGlXtzYTXsc72l1dFXeR9u59owrZ5wOMd+nQ1b+GxLim7lTSPhlD4b0q3tre0jtrWzQmO3hhV/KTAYDB6E5JxXjviDwBZweI08LeGNKgtdRYg3d1DCsVrZoVAaaViSC535AHzFly2B8x9tu4wy3VsizSSXMbCWdkEaQvg4Uc/PggYPU9eMVxKaVa6Z4fGpi8m8PXEJkkdsoU3qxALqR5cmevTGD1rjpO8m+xq3eKUjzz4gfs3aFpGh2enTu1toUEENvcXc8nm+TEmIywjYgu2Pm7ljnGTWX4P+G8N5p+r6HYapdPp9/FNFbqzJCyRMCcKgyCGwCw5ABxkEc7nxT8RP4l8PkC31BmueZCzb4SGYYZTGw2A+hAPIHPFY3wQ8EXPw31F9R1mKLQtOuZUUzS2TpDfKA2EUtwzBe3PA7V0ybcbsy91e73Nn4QfAO5+Afg3Wrme7hhu9SvWnWO2kLquPmVstzycA8DG7HQV+XH7SPxO0LRf2svF83hhNTtNOvr4G6huhGskdzjExUozKVMgkYEH+IHsM/tcfgb4B/a68Kix8Rtr+q+GLArdXkFveHT0lkReLeRom3sjb2yu4Fsdq5f9qz/ghl8Hv2xvB1jb/DPQNL+FvirRLWSLTZ7OMrZ6i2WZY7peWflSDLkuu8dRxXNHMcLSqKjW3lsdUMBifZ+1o7R3Phz9k2xtvHOl28raibSBGUBIRh5iQM4/ugDABGcbVHavsD4SeIbbwa407TIo7GydVwI1KtMEPQnqR0Jyf61+b9v4U8cfsPfFvUPBHjjTrvQtW0acW7xyghSu47ZEbo8TcsrrwwFfWHwk+NUerGCcSqohX5A3JYZIJ68HJOM14mYxqU5Sja6ez7HuYF+1hGa3W6PbfiZ4OR9dktLrT4fEHhDXds13ZzxrLAJQc79r8Zx94d8ZrzT4i/CXwr4E1LRb+aSfW20uaN4NCsNPt2EFt5UkYjTJGF2MOhZjsHoMe3/Dj44adrnhVNIu7eSQ3LMsaqm6WNhwXwTgDBHJPcelcp8SvhvqPiaKz+x60Ps+mXIk8kTeZbgrkhZVjY5BJ4ycDninkuImv3FV+6tn5nNm2Gg4+2jv1OUi+H2k/EvVlu7jTZINWWMW0U9zEu1HkTYxWFm2bwikZweduMEENT+G37P/AIR/Z706Qw21jc6rqPmHUtQvPL+0yPJyUBAVNp4yiqRgKcZIr0Z/BlrPFI0jSNNIxRbiKYxiMcnepChiflBwePemyeF31JLS11N1misctDmGOEr85bI2jLMDtGWY+mRX1EGfPSgtLrY4i88IL41tb+KRpbCJ5FZngMYjtisJ/dbclgpDAnOBhscg5F/4MeBHuLYWsqW1tEJSsBLMzFQu4suQS3GCRxjJAOFrf+Hvwji8H+I7+5tbm5D61Lh1WUkXGWB2OpDbznPGQNoAwwVcdRZ2zeFNFWSdWs4LLdJI6QhfLzuI3KoOOTngd+lNzfQasVtV1jwn8MdDutc0208RXISXffW1pYSTXE0uRFIY7fAIQAKRjaNuSOTitXwt4y0bxtpR1HQrS7W3lYRKLvTJtOld127gVmVWB3Ff97HFZnxB8eaF4H0ttf1/VLDSLK2cEzSSiM4IJXCnJ/4CASSVAU5xXzp8aPjp4n+JtxG8XizTPhD4HumMf9oahIbbXtUhwgdoIWUmNTu4Y4bHJGGFbQpSmtrGVSfKxv8AwVG8b+HvHvwJ1L4e2Wppc+JdRubIJYwuWW1mE6ZM7f6uEY3YDEEkjANfIN/+3f4N+BGhWHh3TPDa+N7vQLWKyVLy5aLSZmjJKtLEuDcbGZyobCZYnmsb9q/9oWz+KY0z4ZfDzTZR4W0e8WCF/KV9R1u6kcIbiaQcyzHcQCfu5xzya9p/Z4/4ImRSXX9pfEfWpJSX8/8AsjSvmcKWyVlmOGLY7R5GehPNdcKVOMV7V7HO5VJt8h4TqH7Vv7R3/BQnxND4V0K/1Q2ki4Gl6Iv2K1ji7iRwR8gH998Y4r6x/Y2/4I7aN8Kr/T/EHjG6t/E/iW0uYZWsI/MSzsHGHDE7SZXB24DYX5jxkZP2F8KvhL4P+BeiW2leG9M03R9FjUQyWkZFsly+8jcJCBI0hQ/xEkHOCOlddqlxbz2cz21kxUOsarESC3OM5Geg55OcrwKzrYq/uwVkXSwyT527sw7yZQTuuXtgqF5YQA7KOhJz94kcDBxX5f8A7Wv7Q3gvTvDHxa8N3Hhy88SQ6z4xbUNNE3n6fFaTPboTI6NiXhy5VcYbqcDFfqTc2csU0Uz24nuAWtpXuN8bwMB/CEAz1IySM8etfMPiP4SaDqv7dHirQdT0fTLrTfGnguDVLtGtEZZ5orqSF5ySOHwQS4AIOD6muWnJKab2R1yd4Sj3PzV+Df7dGt/Cv4F618N49M8NrY6uGRdVlsFfUrVHKlo45+qg7eO4DHBry99ZZZ3aW5mlMZYoVORk7iTjoMk4z719G/H7/gkt8Q/h74pvotAt9N8TaPHcEW89pexrMIjgoXSTac4ODtz096+c/iT8JPEfwK8XXGj+JNOuNLvbYKzxyEMpBAwysOGGR1BIyCO1e5CFGTbp7s8OUakVaatY+xf2Rf8Ago7J8KPD0mmy6xFptnNclgoVVuZAx5X5gQV+XjuM167qP/BWGw8SahH4Yk8TeI1sdQRiZGQL5AZgEZGXlgOcqDz+lfmLaXDSzlFjWRZAqgcjdg8fWoX0+4tb43UeLco3ygNjYc8j2+lY1MqpTlzNalwxE4q1z9B/id4mvvhzJNJpd5canZbEaaS82gMB0dAeVOT+pzWj+wV8VY9b8QLepqQLjUL1JNKUCe6uGEDN5jEfMcADao4JUjHAz8ER/FTX4L23mOpSTS220KZJC67R/CV79a+r/wDgmV4U8cfE/wCOMXiePw/C+iWDTb75ofs1qblkwFVh9+Q5I6EAnJ9DNTD8iYUal3ofo54H8NX0dwl5Hex3Fjqtq0bb0fMbB8sNrEsg2tH2wTnG4Djat7sxSvD9nuXkkXzFYuVVcYHIBVWOD6Z9M0mmw3cwu47izEgj+VU3jDDsT0AGB05APAx0rd0nQrfXLa4t5LiHSblFMkXmnbFJHt+bLjJzuwACuDxzXG7dDvs2lY5XR/E+n6tdTkWGpWyQv9nZGiZVYg8MZACOTnBbBHSrOrW0WtzSPcIY0D+THIiFZYY+D98Nkj5icKMexrX8F+H9YvbjUJbLTbu/mhV5blkUOkUa/KzgAYwMgkqMgDJNZvh2/N/ezW2qzW9krypDj5iu7OQRgcHAxub25ojFt2Qn7qbMPxLpST6Gv2W7u9QtrFs3MU9uJikYA2iPby+SehHGMjINdd8OfH3iKfwp4m03w1o41nwz4gkRChtftksZVRtkDqiBTnIwCcYHAIJPK61+3h8G/gR41s9A0DT3+Jvi5SII7HT2W7dJAxG15GPlxqpPX5iuORgV7Uf+Cmf7Qc1lbr4d8C/BzweqwhLdNUvrm+nKjjjyAq8ZwfmPNbSw7X8R2OeFa/wo8l1X4JX3hm4t49X0fWAWUyFJVmWNhg87WwpHJ9ccVXvdUstPSSGV5IXutmWVTkScYLDGBk4OTgDnkmpPiF/wXO+O3w++Ktn4F8Xw/CHXb/xFH/xL4LLT7hI4rhm2xQymSQgCRsIDwVzk8Zrh9f8A26PB/wAT0u7fXvAN98JfiLFbG6FimG0/W1HzYt2wpSU4O1GBVuVyDwdfqr5Vyvcl1vefMem/DTwZN8YPG1vpFnItwbh3iaV0ZoYY+MswPGAO3PtX1Xf+Nvgl/wAE9LSygms7jxP4714H7LZ6baxm7unCjclvEuBBF1JPyr1JbPFfll4i/wCCnOo/s6eFpL3w/JYmW7gdYLdE+YybuJX5y2AcEZIJAHAzXlH7Nv8AwVo8a/s/eHvFviCxisrn4jeM9TV73xFqlp9pvUskTatrbBjtt8MXYsPVBj5a9Gngvcs17xy1MUnPTY+yP2wf28/iloekarrul6xovwZ0yG42/wBmWk8dzqVwHaQq7XEyuOGBLeSqjoN5zXx3pf8AwUa8TfHfxLe22q+OdY1XVbgLKLySWVtP1BsKNk9q+UjOR8skQCjPKg/OK2m+Jv2hf2+fD2ratcWHiT4h6L4ckkvrz92t1dWbMvzMUGZGTYQMqpXCnHpXgvi34QweJNSkjtYzFc2pPmwBQJEbHoev8q1jhOVctTciVfmfMfo54V0nSr/wlpWp22j6ZJaXe2V4pUzHdvtOVV0A5JbkLnGAcYrhdT8D6dYardHUdObS5riTzVhjgnjUoQMN8gKtyCNwJBx7V8U/BT9pfxZ+zXq89peTzahoshLtZ3CbowTjcwxzGcdGXjOcg19heFP21/h74s0G3vZdV03Q5nUB7TU8R3KEDqTnDg9mXgjHToPLxWXqMu/3nVTxStqj6T0/4BaHouoR3SW2qzzMxcyzXkzmNhwWCGTYD8x4C4J5wDXW29rc6XpkNtbGOWzErOI8bDkrhmG3ndwvXtmo9Fd9QkDzeUpgZfLmUhiwIPIK5DHcBknAHSt6xsBd25kDhZDlG2ZJz7Y49+teDc9vmsea6/4STV75C7yW9oJkbeAxnmkB6dRgcke/510GgeB4La2nEAls2eRpIrhXCTFQuGiztyuS2CM9utdXp0USasiuTFHbxkuYmUtu4yCM9wTxV5dNhs7srK4CMu6MsSueSScHgHO45HrjpWcnrY1ir6o5A+A20qeeSRTJBaquJfIEkk6s2cEbclhu2jKnHqa6fwf4ZuJdPSe9EctwG37fIETx+ikAnDAcHpnrgVOs76Pew+VYzXTyYUDOBHkj5snjGOw61qy6odO06VpZfMjQlyHKqIFz7dhnjuc007CKes+GXeOIws6StIHkV1L7lxyOuRn9Kh1vwuuqy6XcQ3ckJs3ebMSDc5dCrLluwHPHdR6mrHn3WqNaz2sFo1s+YpTIrrMygkHqMAgj6Gm6REl9dkNGbWa0jzuCMsUakkfeKhS3QkelTOfYfKnuQ32nXFpbmaSBGRELoFAO9ueD2HGMd+BmqWnXl9rUcsV7pNxZxqMRhPmaUjpkBjtH1xWzZ60nhS1USAzXEkRdlT70zBuAFJJIPB6Greg6/wD8JG0QljubS4lBbY29JB/wEgEH/eAqU9btg46GVfaHf6dbRXKiCORnLRSABWB6FR07dduPf1qCa3i0uRjcuTHbxeZIrMAQg9MA9c9smul1M/Z7xYIZNPgkjA/fzPueQZJcHHpkc5xzzRJpzf2fIwvyY+oVCsYHTgEZwMZJzyc1qppMyMtlhm0uE29qiJG7N520xPIMcFsbSfTLYPHSuf8AH/xS8OfCTRba+8Sara6RZalL9m824lKorbS2wHB3DAc84AHet6bUgPsBiHnJNJlfJbcyHPLYzyOeo55rzH9on4AaF+1T8NNW8I6wssEN+rXFrLbhTJY3K4VJMHJc8EEZGVYg9apyV9RS2bRyXxM/4KYfDrR/D+lxeG9a0/xLqGpyPFHDavhIGU7d0pPIBzgAct24rhJP2h08aXDSatcTTY+YIMJAFIGMKOMZB7ZyDzX5sfGn4ReJP2PPjvd6BrsatcWUgZJYjuS5hydrp7HnjqvQgEc9t8MvjtcJq0by3LNBLIZ0dEBG8H5QzEZAHA4A6n6111MFaF6evW/Uwp4lfDU+R+hkl++uvMbK5NrfRMyRTxSkNHnnaQy4I7lSCCOPceAft+ftmePz8RvAWm+Mdb1a807S7W4VoRFHb2RkJjVTGsaqMhA+O+Ditj4T/EgXd088l7bvbJ5r7UlKszHn5+eSRg46Db3qn+17pfhv4teEbiBji9t0O5YvmEWDxz0XDKVz9BWWGrKnVUJq6Z1Yigp0nODs0fQv7Fn7QNzrPhrT9J0u/jaK4dJZD5xRz8gGWCkZUhgCD6mv07+A2mpoF3BHeTSXE0qiRBKvKkBQX9MnI5wCffrX81H7Lfx28Qfs9/FLT9FZBc2d1eskUvKM4IRcE5GMbAcZ+XNftX8Af261+IFvaaXpOoyxR6YVkuTMbcfakwo3SAc4OG6YXepDcg1eJyulUre1aXu7GGHzKpGiqcXa+57/AP8ABRT/AIJz+DP+CifwzurW7NppXi3TYGOj+IwoaWxk3A+Q5XBaFjkFTnB+ZcMM1+G3xT+Ffjv9hj4jXfgv4gaVd6PrVqd1v8++3vkJwskUgJWRCTweoPDYbiv3o+D/AMU/DzfDoeIZp1t7O7R/tKTTbTG4+VSExyWx1715b+3z8A/Bf/BSb9mvWPC8d1p//CW6HG154c1N2HmWVwB8qlsf6qQgK3qpz1UUsVgo1obBg8dKhJtPQ/JvwL8X59PvrKe5kiTT7dUnljZiFnj5LM5GPlODgfSvtr9l3xV8Rf29fC88fgPUtK+HHgHT3ZILlbOK41PV3AILRI+I449w6sCSO1fk94ou9V0bQLzwf4jS40nU9F1F7LVIZspKhjciSM/8D/Q5r6N/Y3/4KGXX7OviC2khkiSxhUIluEDLKo9B369vWvHnlSo03ON3J7HrVcweJcaa0ij62+InhDxL8CLy7j1G7PiHUYGVZJbi2SzubchwGyIgEYZwchQQCevU8wnxfl1dDaT3k1vdT52fZW8udQAcOq5OMMFIYDBI5rT+I/8AwVY+D/x1jF7qo1HSPEFzEIJZ4IGmtZxzuL4+ZT8qgYB4FfPnxYl0zUPFdpc2Hi++1qz8UiEaRpuk23mzQGJhkySMQu0sW3NLjbkjPAIeVVMRObo142a2fc58fClTgqtN37+R9PfDXxJH4y0m01aMQSxWEhhWa4gK3DyLhCd33V4xkgcnrxXHfEz9qTRfDNzf6R4d0xde8VXV0sc8ttNtsLB5GVUkuZwu1SSwGxQz/SvG/C/wL8d/GfR9Vt9Qu7LwTYTRvFNa6awub27fDANLNx5cZ+UFUxkDrXs3gPwvN+zl8KLXQ7CybULS0uWWWy0u0SAIHP32V3+fpksDk8HBwc+5CnyuzWp5Tk2+ZbFnwB8HdLuFtNd8a3c/jPxTFMzpcXUMj6bp/BKm2tyCikY2+a5L56kV+WP/AAUM8eax4y/bV1hbDVby5jhn/si1iiBDxrEVj2qoHV2yTt5JZs4r9Uf2lNf1/wAF/BjxBL4JtW8Qa21rHbadblGEkkkjKgZuOQrSbiCQCEbkda8V/ZO/Ys0b4G3Fl8RPiHYnX/iVqc0c891cyGYWV27Efu9uVLkHG8jgjjArbD1FC9R/cKpBzagupmf8E8v+CcP/AAzzLZeLfGZaTxROm6K1jt45k0tRghg7Z/eZCkuBlckDB5r7IsNJkmvZIIypXcRtRULs4YjG7gbccnj0xU9rp1y+uK0kN5ZpEwVJBhYJw3IyCc5AJyBtPK4JrMZJbfUJLqzaGNJcq8cqli7YyH4IywYckjpxXPOfNLmb3OmEIw+E6fQdS8MSwXdrqeiSXt0y7ILlbry8MRjBRgQwBJBOQSAcgcVWMg1FYY7YJFIWEkS2+S0nBx8vRuucAVzccsL2U8csccys0cskl0gDSbCQvXJyoHTv16811975PgwJHI95Z30ioygnbJFjbsAJ+6DnGAee9ZJWdhSMV4JbzVVhjWZ3jMivbCVg6EAlWzztHsea+cPjrPJpX7eHw+aO8ls9QvfCepWM7WrBpFZJY3jBAyMjORkEcYwa+jr+waz0m5liuJTO26Xy5LgR72I+5nHDH1Iwc14d+1O1vofxg+DnjJI1W0tPETaJcsJBuVbyEphyvAG6NRnvu4xVSfujpq7Ue56No2mrd2UqXEM8V5AG2zLKIkAIyCAejDHUjr0xXkf7Wf7B/hb9s34a2sTa5b6d4h0mQC21L7IZJCvKtE/T5MDdy3U5U19Ba54HGr61cRaikNvZwsFsVa4kZZI9q7t8eBjLHHGcg+tYWpeFbbwroaRTWN1JajbH9pggZlRlPRlBOxQFIySRz1B4q6UpKScdzOpBWtI/Ojw//wAEP/Eul+IzFJ8QdCtY4mRoZIrOWSXBJwwXcMdAcgnrXSJ/wQUkurmK91X4oRz215Jl5INNzJL83LKTNgn26+1foEmlNaXzXcd5bNcMHZlRj8v3SeOWIOOSAR9K8m/at+JcXwk+AnjzxXp6XNvqKWcy2DtcZ2ySbYlkADEAksGGQOD0rpp4ufNbmMZ4eCjsfBH7TvwF+Af7C0enxlvEPxL8X3EzhdLuy2nWNskbBWeZo1DSEsSFVHAO0/Ma3/2d/wDgqv8AF7U7e10nwF8L/BDaXosDJFpenWNwRHFzkKolG4464B6kmvIPhh4h8N/tneLJtB+LXiD/AIRzU0tZZdL8UvLvCyKqBYLhXYKY22gDaQQw4xzmvcf8Ezfir4T1u21rwnfeFNdtrWYSWWpadr1vArsh3Ky+ayNu6HAJ69TXtSouUbyVzy41eV2joj7x/Z0/4KyeFPij43TR/H+hP8PNbaZYnWCMDTpJGb7j71Bg7YLDb69sfXd3pNtErXV9FcpZFlhJhnR2QuXKoFIB5A4HT5SBXxb8b/G3gT9qD9nXT/CPjO88DeD/AIxrNa2V5LdsJ7jQSssfnOZox8yPCGYAtsPmL82ckfXPwI+IvhDxl4Esz4KnlvtG8PRRaVa3c7GSe9S3RIvMc4w5cBWx6kcgYJ8itG0Oe1kelSneag9zzb9sr46ab+y98LbjXZJLh9Z1R0tNLtjM5M0nAaRlY7QipyeDnCjuK+BfFHxX+N37Vfh+4svCOia9qOkWpaK8urWJgk5+VijN90Lkcp/Su/8A+Cmi638Tv2wPCfgl4LjT0vBDb2McmC8Rublg0p25G47PyxX3n4m+Gdx8OP2aNV8KeCbW2ttSh0iew0pnRlRVMDLhQPlVyx6nPJrSlWVCnFpXcvyIq0ZVajV7JH5R/sH/ALUVt+xP8e5/E2veC9L8XRvay2Eun3sssHklsbmR4+VkGcZKkYJHNfY+q/8ABwRosV9HY+GvgN4Ag0hBiSC8up5Z3zyQJl8vbx04P41+buox3Pifxxe2WEhkM4tj5p2tCdxXk9hkc9T14r9ef2Nf+CSXwW+J37JfirTRo91rXxEvtGkuNL16eaRIo7tUZo/KiU7NhcBSGDFhXuVI0LRqTjueXGVRXjGVtT8wfib8Q734zePtX8Vy3Nyt5f30l5xISbQl9yKmeQEAUKSP4Aa6/wDaN+OWpfGP7J4+vLi4vL7VHgsb4cgWF3DGPu84AlAMqepaQZJQ19O/Fz9hzwp8cP2QrH40/CzS7fwrqPh2B9K8c+GYGaWC21GILm4jVmzDHIu5tuSAdoABzXxZo+vp4QvZJZ42uNJvVWDU7UcPNDuDZQnhZUxuUnoyjggsDT5XLRbbEvX9T3u6+BmlWv7OFt8TtVubKe91bTkureK4tiyRFuNiqejHli395uuK8i+Hun6Brfi7Tpb1ZrvS7aWOTUBEQrysfmdEbnACkDgg5Br6d+HvwP8AiF/wUI8S+H/hN4KgVPBeh2EMNvesghs4rVkCpczzYOGZRkoMMG3LtyrY9e+P/wDwb82X/BO/9l74i/EPxR8Urm/m0p4H8PnTdKdre4J4eO6Q52b5H2qysAqruOS2wcqcqLXNLc0dpxSj0PIvh1da5+z54tPj74Na9rdjFAS7wwyj7dZRnDMjoMieDB5yp77h3r6S+GOp/Bj9v/xRPJ4h0Xwx8O/jTqaJA1z5TW+ieKJjjJZefst0wCgv0Zj/ABZ2j4BsNV8WeGLuGe0uLzw3rc9lIYVlZlWeKdMeZCwPQhuCpOCvQGpf2Y/2c7LxB8PtR0qw8QqvjaK7M/2bULpVW7THRFP3SeTuy24kZ24Fem/ZV4qMlZ9zkXPTd/wPdP2wv+CdesfCzxxqul3Oj3sEunIZcSqrsyY5ZCCfMTpzzxk5ODj4j8W/s/apaasY4pi1ui4iG7IRdx4HoM547Zr7t1b/AIKafFHwj+zbrPwn8XWNt4ikt0+y6ZqGrRsdU8P8qrpHJwzqU4AbOCQMkcDxj4MfsZfE79o/wlJ4g8JeHdW1jSorlrQzwoHQSKquy5PoHH51McJKGlQc8TFn6ba9ren+CdGe/v7m00yztmUu8igZJJwMDq2Qe2TXLaP8cNK8SQsYIzZ2k4DLcF2jkwDyVx0JyD7Divlj9tT4/XnjX49XOjxyiLSvCs32aG2xkTTrkyOc8cOWXJ7JnvTfhn4gv/FclsoicIThYlbjOPmPHbP8q+eweW0lBVK+t+h7OJx0nJxpO1j788EXvhPU1USaykNypVBJNMoE3HUk45z0rptT0FtNtxOrW17FGu3nad5xkAdjkHHNfJvh34fJrFq8P26xtpgCAWk37Tg4PXkfT6VlS3/jP4P2EdwdUaG8csWa2mBtZACSAF+6RjBAxkBupruq4HB1Y8vKkccMTXi781/U+nLjxHczsBp0AkCsB5fIA555A7DtSX3n2NozWsEN1IZd+65DbBgdEVBgZ9etfOvw6/bVtpfGEUWuW8drqyxNvYMUhvVHJBX+F8c5HGPevoG38a2RFt9p1B4LLa0yqXOxhx8qZPG4Ec47V83jcDKjVVOnqnse3hsZGdHnmrNbnTfCvwr4m+IurNGltKm1B5rSfuraEkk/6wdTz0xuPcV9B+Cv2OtCijmudX1Oa8mlYnZbRrGoB/hy24nB9MfSuF+FvxPtZtKVYTFbW9qM4Q8EfXvXtnww1SLxO9sZJWht2YMCj5ZuO49K6KeCSSb1Z5tXM6jbUXZHL+Mv2PfCl/pzPp02pWt0qEJIZFmA46EEcD8q+b/FXw4tfBnxUtdN1C5uLXUoreSSG6aV/JKs6p5mEYLweeQcbq/QDV9O8OaLbrcXLrDKozIGmIyPcZrxL4+6H4Z+JGnXEemalp0lzFHvWOOVWkjJU4GOTjpxjsKeIwbmrxQsNj+WdqstPM+adQsj4duZYhc294sOQbraoE+QMkgDIyQDxj+lVZLu4LMwumm0/aCLdQAQ2B+83Zz0yMAAYNMXwtL4YsfJGyW4nmkMyrkOjAZycgAjg4ArLvLCOAmK41eYXsTrN5dvhJYlB53KMghjwcjt0715DUlJxkrHtwalFSTvcf4z1XVYNAtrrw9p63d1K4jQEhIoVz88mDjkDoO5+lfAP/BYf9tD4keBptI8EaXpmreB7C6hW5Ot21wYZNXA3K0cTRscICTuyQxKjgADP3xq/jB/C1mjTACCWUI8hkVSVY5BXqCSeMEj17Vyfx6+DHhz9pz4Pat4Y8TWL3kV9Ext5SymezuAmBcRZY4ZTxzgHoeOK6MHWjTrRlUjzRRniKLnDljKx+AGpeI7641CS4u7i5u5ZSWleaQyNKSeSSeSfc8+9dB4U8Ty6FLE0EpFvK2BlQ4BPUDIPNbX7TX7Ouv/ALNnxQ1HwvrsQaS1YNBdKjrDeRkZWSMsoyCPTIByMnGa81huHtDLEQFjmXBI6KT0NfUVKaaVSGi/Q8SLesJLb8z6s+E3ieTUrOK1EqPC5VCchEG3HI7noG2n+GRhnjjs9e+J2mpoc9tdafIdRt8IpYMjshjGW3E8EjaeVyQw9zXyX4J8cXfhaSKZJDHt6lSVZuuDuHIIJJGOhNer698TtT8bwac9nObqJIjH9nuHWN1kJ6x7sjPKg9ztGOc1xxwa9pzTXus3li2lZPU63wH8O4/jPZ39jdyWZNoGWNVJWaNlwdyk9Tg9TkEZBzXK+E/2kfEPwa+JN7pmr311byWLrbyrFlJE29eucE8Nj1OepJOl8J7nXPDnj2zkuILnSizfPNeIVhCDAO9hwVwOg6jJqz/wUk+GGjTXNn458Jaho+qwJCIdVXTLoS+SwO3cyjBAzwGxyCveuhU1Tnyy2ZhztrmXQ+p/hj/wUEudT8K21pZ6rf3tsP3kqM4VXkOApwuACD7Gvrz9mb9qa2bwxPd+LLu20i0tx+6uZbnyk2MDkls8kkdDzwa/BP4b/EC68O38U1ncOHyoaMnGeRyMd69h+IPxz1D4ra1pHhrU9Vl0vRi6id2YlIz9M4LdetXLDLfZGftJLZXPqT/gr4PhZ8Z9Tk+J/wAKfGWn6v4h00CDxVpFujRvc26/Kt8mRiQqSI3I5K7DjCMa+J/APxIiTXrOaRVureMowhkcqpwQSuRyM+o5rofi1D4P+GaiTwhrepa1HPp7w3Ru4BGqTSIyMsbcb0YMRkopHONwJNeF6Clxpd2ssBchSflYdeemO/4VjPCKUXyanVRxKi1Gex6d8WPEuo/DrX5dLtrm3uDqkC3CFZfMNqkgyo4PEnt6Y4r7y/4JueEPEnjn4JyaZp/jSx0fXV8uW4gn0ZJr9YZMNHJ5kjjMZB+XC44IPqfkb9k3SfB3xk/ad8HaZq3hG9v11fUI4buOTUspMShAVUCIQhcJkFj8oIznmv1Y8ffAWx1zxTovinRJ5vDeuaAI4FuLFUYyxABfszLwrqAMD0xgdK4K7hSiqfLaVjpinUm5Rfu3MLxN+zR4i8I2Vs7/ABS8VQWl64a5ubCytLBU5+dwVQngDBz+fSqPirwR4s8D6Ej/APCw9a1TT2kVt8mlW0122CGI84IOCuedpbGa9u1fwdB4vk0yZ7qdotP3R/ZmmVVaUj7/ABklgMjGQCD0JHCQTTyzypdzf2dGFKCdW/dXatk7SoOSVODz3J5xXKqsralukl8J8r6x8QvjF8AtNj1EWNl8TtF19WuLDEAs7nTpVjLANtUeYpQZAOCSpr3L9mv9pnwl8Y9OisotTt59fSJPtml3gMN3ayhV3oY5MMduCcgdsgmvYv2Ndc0T4x/EO88B3ukaRGNC1O4nvbyVxM89vtjkijVWOVIUnPPOTgECvcPiN+y98J/2sfH1pBrPgyy8NeJfDJVPD3iKBFE9tKPu5YACQEtkxuOOCBXSrVIqEo2uc8J8jck9EdN8If2J9J+IvhZvEWtTvp1/qUezyrV1kWIKdodlXChiOoxn1NfHv7Un7O/xh/ZK+LbXUul23iHwLqc4gjv4SWgg3MShlAG6M9Ad2c9FPGK9r+H1v8Vv2JvixrB8VX0GpeEZbtRZyRPiNbdyMHnuM4PGcg5r7G8I+JtF+MXhYnfZX1pdRbbi0kAljkVhkjBznPGRW88HTsuQinjJ398/NzSNSttSMRsLZLp2AV3MjRmQ4IZlJGd+QemQfQ99DUdJnTWba7uIprqKPMwikYFBKo4G0gHIPOACMgcCsz/gpZ+zX8Vv2WfiTZ+J/hv4Y03xP8PNRuFba1+8NzpzsAHikLfKQQAI5CwxhQckDPlXw8/ar0K+N6fHtp4x+HzWWIbu5v8ATJvsMNxn7rXMe6PkBj82D7d64qtFp3O2FaMkeztbWbwzyx+Wba4ffubBdPlG0A8Y2lj78Cvnn9v1Q/wR0HURPcW6WXi7SHVdqjz/APSlGQR9372ec53DjrXq2mfFjwf4k1S3tNI8R+HNUM0ZkCQX8cpCtkB9qkkklT+GOBmuP/4KK2OkXX7EeoX8D6hb6zpGt6bczoVRraREvYi0gxypwxPOMc+1Ryytpsa0pe8mj3PxJ4gjivhcwfYrG40uIR8Bo2OScOWznJ2ocYxkcYOMWPCHgzW/iXq15psbBYbZDctdyKBb24XAZpm3AAqytz15XBJ4HG+MEa6jN3fC3ZreBXZlt1ZZVGWwrH0POW6Vr/DX4V3v7Yf/AATo8U6l4S1gN4tvku9SisI7uW3uIjDI6pBmJgHjkRSMnHzvnoMV04PCutJ2dktzjx2J9lHbVntPwe0L9nL4sWOoDRfHdrear4fuhp+q3lxsjtpLgYbbiZQGzyAVOCA3JIJr42/4Lgfsn+Ml+AF/L4F0SXxjo1zdw3El1ooWZra0VZHbdCpL7A+z5kDKfUYr8y/iN8etR1Dw82jSJFYwiVWltIIBBBaqnCoqcYI7k/NnJJOTn61/4Jrft7Q+Nfh7cfBPxLqy2M8zNceDr+SQRR2t9xstmkyNiu/3GztUuQcBsj05YWHMmo2Xc8+NWoovmld9j8xtT8E6vpV5cEaTqiKrYG60lUL+JGBnk1Loeu69DKlvaNqcHzZVYGcBTkZOAPbng5r9Qfht/wAFM7bRfjVq3hr4qy+JLPQDqVxaS/ZJ2i1Tw5NnDBMEZRXDAxtlcfdwev0d8f8A9j74ofFzwPFrXwg8b3fxO8IalCLmA6Xq4EjoV4V4XkDbxyCAWGQfoO6LvLlUtDn5mlflPxq+J3i/XvC/hextL/xtFqeoSxgLpEV3cXTW8Z2kNMT+7VmBBC7iygDIWv0H/wCCcnx6l+CdjpPwi+Ifh4eH/Ed9CmoaNPuE1rrCXALphgcpLsXG3ODtIHIxXCSfBH4yeIvj/wCEfAXibwx4s8Nr4p1mDSTPqdrMEjaQ8uDIu04RWcAEjCtjpmu//wCC6/xP+Gvhj4kzaDpep6lbfEbwBd20+htbQeasYjVMJMxwVMgRXJO4kru7tnlx1DmiopXudGCrpScmtiX/AIK+/DGXXIvA/wATtC1N9AvPC93DZXmpNKwa0hkmXyrskbnAilJBIBIWTpXBr+z3+218JfH/AIZ1ue/8TeLdPvZkntEPiUXNhqKBlOx45JFxG6sPvKuQwI5xXA/F7/gsx4ij0RdFg+H3hxoru3jk87UriW4F3HIgdtyjaCCWbIJIA4xwMfpT/wAEOfjbL+37+w2bV71rfxT8NL19M+woS9ta25XfaGNXYsEZF8vuAYe9ctNSpU7VUrbHVXcKsk4Stc/Gn4/eDPE/hX9svxPoWteGL7RPFtzfTSalo8cQZreZt0zBAhYFQvzZUkY5yRzX37/wTW8X/EDUvid8K9W0Px7Lo3hLQbgLr2jWyp5t6fOb92SRgxNHs53Egk4XnNeq/wDBwX+xDrvj34a+Fv2lPAH26z8e+AjFp/idLDet0IFkCw3ShcENFI2w7edjqeiV8Hfsb/EbxD8Avi3o9p4ghNldXTxR3KcHbvXMcvIBAO5W6DAxXfGpGtTcEclSLjJM/UX4nfDHwv8AsOftU+Jr7xQsUv7OX7R8E9hrkzOUs9DvnDSK74BCAsXZXPQSOeiCvxe+M/h/TtA8WaxaaFqg1nSbG8mgsr/yTEb2FXISYqfu7lAOO1f0ZfCa78N/tkfsq33grxRDHreianaNaXcZyuzPEciMDxIjgMrdiM1+UP7VP/BI6X4GfsmeI9X017nVfHHwj8QTS+J4U3hb/wAPXKobW9iiyQAgXcSOQTOrH5KdDERldy3RnOnyrm6GH/wR0/4KHn9nS61Lwlr9/JF4fu5HvbV5A8i2MqrmSI9SEZQXHUBlb+9X7rfB/wCPvg74u/BWE6lqWk+IdJ1i3dLuymtzcW80EmcDkMkqMvPoQe+K/lW1O0m8Lava6jpl1LE6OlzDLGc4YHcrD3GRXvX7Kn/BRzxN+wz43028gN1qvwi8T3RkuNHhcrJo9wpH2lbViRsIL+YqZCvHImQrfMDEUbtSQU1Zn6jftz/8EQrDwv4Uu/E/wf0+fxN4Au5DqFx4QhumN54e3HdJPo7ZIKYbc1qwO4r8pJ2pX5h/EPwrJ8FPiVBb6g0plMK3Vpdy2strPtkGV8yKQB0baAcHPqDjOP3O/Yv/AOCkHg348/DUa54a8R6Z4h0yyt0iIiDR3M0gCZjuIif3cwUnqozt6kHFdD+3v+w/4V/4KWfAiQ2Om6O3iuxjEmhapeF0e3IcM8EjR/NskVSpzu2F94UsMNNBqlK9TZm1SLnHQ/HLQ/HXhz43+BbbQfiFZG7jAVLPxBY4+26fIRgB8/fjyeQwP1BrzXxX8GfiL8Itbl0rw/d6xqGjyBbq1vNGu2S2u0cDD7Qww/GGBGQRjniu6/aE/Yn8U/BvxLq8WmaTrWh6tpRaTU/C94xku7aMHCz2zg7bm2bqrof4WH3gVHlnh745a14d01bW21LVI40JJVJFADdxg9COmMcY9a9GjjlbXU4K+ElF6HE/Gr44Rz/tO+O9SuIfkXXb4eRcOQy/vnGDg9V9vSrGj/GzVPGNlLaWPiEaHo6MA0isyu0m3aERYwzuzf3VUk8ngAmqP/BVH4Daj8Fv2rPE1yYZI9K8WXDaxYvjCuZWzKuezK5Ykejg1t/8Er/2c7b4q/ECbXdc0uHWNL0dhHbWV0+La4mxl9wx85UFRtIIJYZ4FefhpwlQg0+h0104zkmtTY8K/AHxd8RvDTeIbG58cyoqf65NRgjUPtJ+RWnOSAOhaM/TqOB8Q/tHeNfgbPFDH4m1PU7QorTWOqxSK8QP+yzMCv8AtxOw55x1P7ZaB8WdX8GaFaR2htYVtY9sdnbWwiSNOoCqCABnnA4r48/4K/8A7Nq/tBfDOTxLofh+1s/HGlZuERI/J+3wkEugB+VnCkkHO44wScjD9p71/kYxUm7s+Jbz9oL/AIWN4WsdTtHhiurMlriMHy3jOfUnkY5HNe8/HT9qvUtF+LOhWCXRgs7HRrAjGSGMlvHK55PfeOfavzn+HNhqviXx5ZaDp4ZbvVbhLQQsfLV3LBAD6dce1ffX7W37LXjDxl4O07xjaadpUur+HdPhstQstKlklW5tYkwkqbwGLInykbQWC5HesqtSmqkHLta51qLlSfL3Pqz4FftSwa9bWiwaiyru2EB8eYR1VgOgGa+svBv7VmvS+HJrXwjoh1O4tPkn1WeQWul2AwMmW5f5cjuqbm5HynNfg78Jfjlf+GL6yW3nkMBuI1cBtrFS4yAc8ZGea/Qn4HeI/FX7ePxl0vS4bi+sPhx4WZEt9Mt2MVuxX7qkDqxXk5PH/Aq7HRW55NSL3PuqX9j3Uv2tdE8/xn8Y/GN/NcqSbLwxdHSNNUHnaHMbzSDpgkr9B0rxz4+f8EhP+FXeH5NQ8E6D44uL22AkXUdD8eXEmqAqPvGG7Xy5B6qGUntX3n8G/h2ngPw3ZWtoYYUg2iQbMDYOw9P1r0NZre6BUshjIxnIP0HPNZSpoE3sz8uv2YPFeqeOPD2p6V4in1C91bQ5zYXJvrZrS+ZSpCieInKyDocEqc5BINehz+F4NNv7ic377xCka2kzs6uV4LBQOo4ySckcV9V/Hv8AZrtvGdrPq2lRxW2sqip5iIA1wgBxGx649PSvji/FxoWq3en3EM9vfMshuI5Q7SeYMZJYtsyFx8pHTpmvlMfQlTquTW59VlWIVWhGN9VoUwdO8V2F1aEQG7smCGFcGRGQgEMRwvPOOmCMDrWmNAtxJH5lxHH5qbN3XeP4kHAJOPSsOL7Nq5l0x7iVb5oPLmkZyimNlHzBvlOTz0PH4DCJoK23hQRWWpX9wLF/KS2mvpZTKu0lQznO5cDo5PWuPrY9FM8L/wCCjn7Gmn/tafCNpNLlig8ReFxK2mXMiiJbhgQJoHON3zBVwezAdia/FzWdHlsryWCXKvEWSROm0hsEfnX9Den3NxqBhhaQC1SFYntw5MSHGMA9xjIyOMEj3r8/P+Crn/BPC++1T/EzwhYSX806H+27GBNzqNpxcqo68YDADjhugOfbynGOH7mb0Z5uOoKVpw3Pzh0rWPIt2trlSqn7kmc7OeldZ4L8YXHgrUoblkWe3jUvENoOz1wT0/CuQv7IuhUgKR9709KLLV7nSlltgWms2GHVhyPoe1e46aWp5EZuT13O50rW9S+O3juHT7zWF0uwYb9zOSkSg9lJAJ+pAql8U/C1l8KvFk9noXie28S6XcwvE89v8pYEYKSLkjPK85Oa4jekEskkMpVZARj5g3PXGK+kf2F/2cvCn7Q/hHxlZ6xp+rpqFqsUlrfQkiKKMbtwT+EPnBIbORWNWagryLjSVz5YsoZ9KmjmiIDg7sYyDium1HxemsypP5dzFOQBIoOUcgdck5/CvpKz/wCCUXxA1DxuNOEmkW+mlh/pc9wA6oeQfJXLkkbemR8y8jkDu7f/AIIxeI4fHkdl/wAJNpj6KoQT3wjYXKvj5lEKkjrypLdCO4IE1MTTUVdhCjUcib/gnb+zvpnxy8B3uleNfhvLLY6hdie312aWSCZYlQDbDgbsrlz8uA3OT8or2nX/APghd4GvtQgv9I8c67p+mvdKk1vNbwzsiHk7Su0jHqwJHXBr3zwd4Kvfhrp+h+FnspPEXh1rCKK51O/uRJexFQQE8nHy9FOQe3bnPr7SvY2z2FpsC3ByA2x1Uqc/KHBKgA8gHBxXhVcTVjUcqUrI9iGHpygvaanhvwb/AGJPhH+zN4q8N3WhaLLd64bj/RdSu3e5uXOzDFYztUfLv5AGNvAr708O/sc6R428JyNYa3LZ6m6KEeSNFtWY/wDLPj5lB5ByxPJPNflL/wAFLv2rYvhv8WvA2l+HtWhj8QabbTajIIggtnWVwqIzc4ZvLYjgcZ9Qa9r/AOCb/wDwUC8T/E/xRdaH4y1u9sba6ntJZLeCREjjgiLExqzD5QxOSQSwxjNdMMM5pTqatmVWr7P3KeiR9WeE/gzq3hHxSdK8Tm60q6hunLSRRK32qFiPKTJJGAB95Rk9cjoPfPip+zD4G+IXwmn05bm40fW9RtJIbfV4o2mSzlcbQRkkZBI+UqRXqPh6w8G/HvwRps0SQTyW3NldM4aWHjjYc/MPY8GvnbxR4v8AE/wE+OVvpHiOzmax1F2+y3RjxZXgHOQTwsijhkOG7jPUddKkkrTV7bHnzqSm7p2PxO+MV78Yf+CWH7Xc2kfE+41d9SlkN1aa/bTOqa5AW2iVJRg525HXKnrxyf0N/wCCe3/BTdPiPcQ2niD7HfWdpKXhnuJTLN5RXjc3UkHucnPevsv9qD9iz4Z/8FE/gG3hnxvKl1a31xJPpdwFRbjSJfL4MBGCrZOcA4wMEY4r8Bf2tP2VPil/wRY/aNhsby+k1LwreSSPoWuQIRbX0IPRgw+WTB5Q5HdSRkh+501KXM1qf0qw+KvCP7Tfw1uNB1K3tdZs548KjIBJHk4DKexGeCP16V8qzp4w/wCCePjG8l1HUJdb8ATXIOn30bbn09dxXyp1B+UqflBPytxwCMD8zfhv/wAFm7vwv8PLmU2t9cqbWSW4XT2ZSy7Rglh9xBlmYjHQDvXN+K/20PG3x9eaQ+Mtf0Sa+KT2zW115lnIytujU28gZSnZlBXdkZ3EcxOM+ZWWnUUYxtd7o/S3/goz/wAHDHwh/Zf+GsugWmkt8RfG+v2O/wDsPzdlhCjghWupOSqkD7iAsduRgc18P/sM+PIP22fCfiH4iappR0nV7LWiI7KTU7660xYzEo2bJJiWwp25OSR1r4k8Z+KbXxR8ShoXjv4P6Hr2u6nOfLvvD9xPp93csWwGVIi0bMRtGGjHIwQK/Sn9mr9mqD9l74d6Ja6NaWdpbXll50636Sf2jBcSiNijPGSjBFDA8D7o6Vhi1BRs17zOrCuo27bE3jL9m3wH42luNVuPAuk6lHeIsbXbWwhukkVwQwlVPMJCjBJdSMLXOfE39i3xP4z+G914T8JfEbxKPD/iS2+bTdbt01e1s49o+RJyRMMHBUMzYKH1r6ATXL69tYVmtDAsZkYW4nDKrFvvAgBueMqemOlVLq8120mt1sPLlVt0U3nSmEwpjIePqWUjjbgZxnjmuJVGkkmdns0jxH9s/wCP0H7PH7NMmktqU2qeJNUszoaZAXyHWDaZmVjuUYOQB3r6j/4Id+MBpmi6Roqy2CWkXhhVfynY5kO2Vgw/vDc2f/r18I/8FO/EWk33g/wzpV/q1h/bq6k8iWJLC6uLdoiGlK/3QQvJyDzjPNes/wDBA39obUtU/aZm8B6lczX1xcaLcNpjSHJUhFVk3dSuwZA64Br28r5fZpo8fMY+82tbHzV/wWx/YG1X4Nft36nJ4YisLbRfiC8mq6TbyzpBGZcfv4FL4XKyKSBnpJGOtfnz4h1HWvhN4yMV5aXelazpM+2a3dGQxup5Vl7H/wCtX9CP/BaH9mEftR6PrNna3ek2F94D1eM6PdX9wtnDF5yKt0rSMehBVsZP+p4BJr8/vFnhH9nr9mi/tZtY0rT/AIy/EiGEwveTQtZaHA5JIJt4yPtDDs0hOR1QdK9JRkvdWxwUqkZxTejPmL4I/Ab4qf8ABQn4k6jqPhPwpqfia41a7a4vdRytvbW8rcnzJ5CsQJOeC2T2zX7Lf8ErP+CVPi39lLw7PdfEv4lzRxToTFofhe6lY2suR8xvG2BW4IPlgg/3uOfz08IeOfHn7U3jaC0TxRfaDY2SYtbbTYzaWemrj5Y4IISiqDgfdAx9ck/eH7N3xh8RfCn4XTaJ458bvrUGmYk+33YCPDGFAMZfILYPILbjgnmqeHlbcPba8tz7i+M/g3wd4mv/AATqsyvqGp+DrkXek6rfXkr3EMyxSR75iGAkISWQYcEHNfk3/wAHJH7CNn4h+Ing34weF5YTN41aLQdRgtYPOW4vl3eRN8h4MiBo8Yx+5HzZ4r1vUv8Agrr4C0rxX/wjtnJrOuWplVZtTlYLawHOCyZyzLtPJwB9areOP2uZvglZy+KdJuLea30i9S4sBPGJrTUJTho4QpHBYlBlcYLZByDVujGnD3djOMmpqx+JPxy8GeJ/hr4/vPCXi6yu9O1vwsf7Pms7lgWtmXnHBIx82eO2K+y/+Dez9rfVv2MP+ChegaNq8txpPh/4qQxaHdrdeZDB5szBrG4xxn97tUMQRtlevm3/AIKL+OvFHxV/bU+Ifibxhp8GleIdc1V7u5tYCTFCGVRGEzyV8sJgmr8Xhy/+MP7K+jeLNBsrubxH8K5zZ6rNACZfsLM80FwcDIETZTJ6AiuDEpSpqK2Z6MLqd2f0+eI/iLqmk/ES+08paPb3rBsXNqYo3JAAOCBuIOBnaAQBX45f8F7ta8V3n7RVv4m1PwVpXh2LSFh0qXVLO/e4l1aIsWhuHXYqx7DlAOTjaDwor9Lf2Df2on/4KGfsU+BvGtzu1HUpFtdL1IWqRfadNv4iIbggHGYyWEmCRhZVx0qn/wAFO/2b9K/aV/Y7udbslivLuxjl0rVFEIM00LthZSvOGSTa6t1AfrxXnU6zoySj03O2UHJ2lsz4o/4Jkft66b4S8HSNr2sW2iaZYMPtVzeXXlxIvABZiQK/RH4o6voni7wVo/xh8M3Fl4r8K2enPp/ixbZ0uLbW/DVwT5sm0HEht2zKBzlFlXq2K/nj+FT2nhHxN4h+HHxC0573SnlGm6rHHM0Uy+TMksU8Ui8qcr15yshFfvd/wTS+Ieg6R8I9C8OaFbafaeF4LL7JbWMSl08gnlGV8lsknJOScnOcmu2pHlftF1OR6S5ex+Lv/BQv9iPWv2Nfjxq+hJBcXfgO6mOoeE9U2l4bmwm/eRxs44LxrhT0JC7sYwa8J0jTk8T2OoeGbyWJbPW5F+zufuW14ufJkx2BJaNj/ddj/CK/Yn/gst4l8EfBv9nDUPhX4lubqPxPpV0t34CWO0cw3+izMRHE8h+VTaFWQHcGxHDgYcgfin43icTOkQZDIvJXgjgcce4/p0r0KLcovz2MKsZX0Gfs2ftU+Pf2Ifi6uu+F9Qk0/U7Cc299YT7mtb7Yw3wzx5AYEqw7EYyCK/oV/wCCYf8AwVq8Kft4abDe+Gb2Hw58QNPg8zW/B1xKsbXYUHMtocATLgZycsOjY4z/ADw/FXwzN450CDxfbxoLoFNP1WFfvtcKhKzgYwfNQMT3LRSHkYrifBnjrWPhx4psNb0LUbzSdV0qcXFpd2krRTW8g6Mrrgg9vxNYTg7cr3HFqSuz+wz4zfCPwB+2t8Pl0rxnbnTNVth/oWpW8ot9T01zkeZBLjIBJXcpBRgMMrcCvzM+Nf8AwRa8a6Z8R9RRfhtc+Pbd232+uaBrkGlxX0Z6NNbzSAx3A5D7CUbhlxu2ryn/AATA/wCDhuD4s6jovgz4v3mnaJ4okVbZfENwAlprTcBRIQQsEr5OTgRsVHKkmv2G8HeOZtY8PW9xGl0I5BlQkSyoB7E9q86tBxZ1U6iW5+MH/BQf4jfA/W/Acnh34naghu5c/ZmskEuo2UrblWaMLkqNoBbeNhBC8niq37CPwNsvAPwz0m209LqRADOl1PH5ckwYFyzx84JGSQM46Zr8wPg74Xk+L3xy8P6fePJO2o6jGbpnJdim4NIxJ5JIB5z1NfuV8ENAk0bw3ZQwxSJGkUYKyrtyrDBdiORkc4yOtXSwbwkeRSuTia6rtSt8z1fwj4S1BNFsJbpoDdXiqQSNrgluANwwRj8aq/Fn4Hah4l0Sa3vSsvmKWBK7kkB4K5PPTuO+K7r4f6LJa+TFGtzew25O0tMQG6ZAB6LjPTpXpP2AyhYIoTJGW2Km0nZx6+gz+lTKq4q5yOHmfzo/FP8AZN1L4R/8FL/DNnZWpbTdc1qG8tdqkrEUZWmVuO2C2euGFfo34RhvLGSYTW1wbbyl4lYGSQhQN2CA3HzY4xzXqn7ef7PcMOvW/jPSLS2bU9EdmG5AwIKAOFPJBIJ7Zz6jivyX/bK/4KveKvipa3HhnwhBN4U0yBjBdXscrC+vWVucMcNFGWH3R82BgkcrXPiKE8QlGCt3PSwuIhTg3Pco/wDBSHw34O+Dn7SNrP4W1bRriPW1W51PTbOVWbR7oMFfcq58veTv2nBB38YIr9lf+CXnwq8PeBPgtoc+lxBori3S4aZlAeZnUMWPuc59unQCv5qdXuZb+9aWeSWaSQl2Z5GZix6kknJPvX9KX/BIbWR4g/ZO8AyECUvpFsHLevlKD+ozXt4anKnRUJO9jxsdUTftErXPrfVrjVLx0NnNIJRjbGq52g9Cc9PrW38PdAvdHnubm+u5XE6jd5jB9uPQU/T7KbTYNyMiQjJI5Z5m9yeMY7UWWulbxCQAqMAQAc/nWbjre5lGelj0zQUXULNAsgmiI+8O9eJ/tffsvJ408O3Ot6NYC41e0jaQ269boLkkKOPnx0z1PFev+EtaWezUFiAcglj/AFrpLO8S6RlAWTaMfKckVGIpqrHlkOjUdKfPDc/LDUFgjCRX8bgqnlKjRBZE+8uwnlskHBx056iszSNLtvB3h+HSjLFClqhiV3LFkA5UEDdztyOWxx07V9e/tv8A7Oy6U7eNNHhMkKsDqNslsJiWJAWZV7HJGTjA68cmvl3w/rcup2+dQCWyxSbIn85mknCgnLLhSDjJ/DOe1fI4vDypu1j7DC4iNWKaZm6fFHa2gcJAJYUBELcY7nGBngZ5xVe2ie3hlC25aORtnlS8JKvOcHbjrjrmrVwbiXTtRudPtZNUktn3z2qukLIrOg3fMfugNzgFu4BqlNd3cmkTF4YbMPMhMaSNI3IO7cf4TgD5gePSsYKzNnNNWR8T/ty/8Er7f4ojUfEngi2h0rxAsryzWm2OKyvwTkqm1Rtk64J69DyRX51WnwH8Var4nn0hNB1IX1swWeGSIoYegyxPAHvkiv3pudCvYvDl/eTXeoSxlUdolTbg5+Rf9rB5BwfqelfIXxX062vrh7mxjuRZFfN+SERrER9+Nox0wQ3QZByDxyfcweOqRiovU8rE4ZNpx0ufn54M/Yq8e+OfGUukWugyRNZy7JrudtlpH7iQjDZ6/Lmv1b+EXwU03wV4B8OaakWiQXulW6NcwaSHtbaWUAgyNGvIUsDnceeS2eg3P2eZo9U8FI98IUEBZbSWJVly2AeWPTByNpGMjOAajsvgV4f8GapPf6PJeNe6lIXaWTUCjRGQFpgjNuYDcTlAQMnjGayxWMnUk09C6OH9n5l/S/C0uk6zY6i1ybu7jadZUvLZI7dlKbQfIUbTgAYJbgjPPSpLPwJLcQ3FqA1pc3BMYm85VeQg4YmQLt6YbqM/gK2NYmn0awuJJhDLK2GddjzmM4ADbwMhc5yTgDg18sfBr/goenxI8a+KvCup3el6Zq9rdXFnZeUskcE/LBSpI3DGF6AMR+vBWqOnDne3V72PVwOEWIm4RaUui2ufXVxPoPwO8GRz63qN/dFWh8t5lEhBZliUbgF3EsckZJOc5NX4NX0zxAZ3t1njSBwgRyUKlgCA3HzAKR04OTXwhJrGu+IPg14h8D+NPFw8MeK9FMeo6VO12fsevxwsHi/esVDRSFMbs7gQM+h9G/ZM/bU8P/HjXrjwppOm3Gn+IJLA3c5MTSQb4ioIaXcQCEZhvwMkDB545IRqzkpR27/l96O2rhqVKnKM9JJrT8/xPkX/AIK9/s26z8Ofj9P4u8+8vtB8VYe3uZsk2ciAD7PnpwEVkPGVJ7rmvJf2ev2mb74f65bQ31zNBJEyrBfAkOv+y3qvv+dfsP8AFvwJ4c+NngfVPDmu2UN7p1/biOVUUb05YJMGHO9cjDAnGOgySfxn/a6/Zj1L9mD4qXOgXTvc6dMvn6de+WVW8hPfjgMp+Vh1Br6vA1lVgqMnZpHymLpOD51sfq3+yT/wWlPwV8J3Ta7GJrqxt91kqSblupcBIokXOVVmbLE5OO3Bz82/Hj/gvj8V/i58QNRsvFmt3llNb3kqW9lZ2UItIlBzGNhJYc4OWZj6H0+APB/xB1XS5rK2WYsLKdbm3MnLKUBO0eoI7VsXnh618a6dr/jCbXdCW702WBXsprtY7q8WTcBJGpOXwRhsZK55A61dLA3q2n+fUiVaMYXitT3H9o//AIKq/GzxFrcMGkfELX7HTLGRriwksGfTLuJcrtd3hfiQhMEByME9MmvMLDxj8ZP24PEd7Bd6z45+IN5cq91Kuoapc38QYKBvxKxVWAACn1OKwbz4B+NvGPw5XxrYeGdbGhwja95HaOLYjOA6uRgqSCDzwQea9d/4Jg/tL6p8JPj7p/hxdDi1ZvFMsWnOWleFrdBvJYpnyyFG5zld3Aw1aSjTipOD2Iak2k1a587+HtRv/A/iCWyn+0QIWaC7tZMphejxsp6HHBB4zxivTPAPxF1D4Q+MtOsW1aCa0nSOWdppbm3FnznYcJvIH+zkEfdI5x6H/wAFYvhmPBn7Vpv4IEhbXdOg1B5EPE7hnRmAPQ4jXIyeeeh43vh1/wAEnvjX4n/Zkl8e658OfE1r4OjtU1HSNegiS5nFsxcYktUcz+XhC24x/JnJwDml9YpOEZydubuNQleSSvY1/g58Z7v9nj4lXniTS7LTvEmh+IJkkvWhCidtjFg0cynjnny2LITwR3P6T+B/i14d+NPgbQ/EugXV8+lahAJWt70BJo3WQhicgk/dIJVipHIr4N/4J/f8ErfGvj7xHp7anr0Phyy15mitNMLDzNTXacPiQfugTjBA8z5gcLX6aaz+yncfswaXoeheIbK4htxapBHA20RFEXC4cHa5BUckg5ye9eXjKcH+8jrbqd2Fqte5LqcSdVa1tZALN3uIwh85gWj6HhWU5K5x1rz39pT9pDRP2YvBE3ijxBcahFCwFrax28gkmklO4rDHGxC4XH3iQAvrwK9H8Q+GT4fli1C0vUuNPdJNjOyo8LgZLYUNkHDryQPlyAM4H50f8FuvF9xr/ivwJapIw06KwuHVTGyjz/NClhnqNgXBHY1lg4QqzUWtzbET9mm30PjP4qfHjxD8SPixfeMtS1K8vNTubgzhp3L+WnIEWOPlC/KAABjPevef2M/29NU/Z9+Ofh/x94VbToPE2iHfHbX+54ZQY2jZeGUlCrnjdkYHWvlLUVUwuBkL0Hc1j225Z42VijRkFT1NfROkkko6WPE3bb6n3l8eP2ufiB+1f44vdV8Ya/dXa3c8k4jBMNokjNlvKh+6uT35J9TXCWcUdxrEMk8sMYhIwXxhcd8Dk9/xr5p/4SHW9TvUK308mAAq7ieB7D+nNdf4a+IOp6XL/p9jHdLCMbgodvx4BFa0WorVmVSF9Ej638EftES/DDVrabQ7KF47IkJLNK8ZuN33twVh94dQfb0ql8fP2rtV+Kt3FDeXEGnWMKqHsLV5DB7sQSWZscZbjjivmTxP8fZbuJIoLdbSILtCq2Mn3Y8gewx9azfCol8f3UloL8WziNpAi5WN8Y4GO5zVqtO9kZugkr2Po74d/tEt8M/EtzH4WsV1B9YSO3WK/tYriZnBbIjwPlBJB4545qHT/wBuK51vx74bj8RyPqo0nV7by7Ff3drYxK48yVhyHmI4VcFQGcnJYAfItx4ivbXUmkt3FvJE5QMhxIh5B5PIyBVnwLp13r3iWwtLSGaa6urmOJNnJdmYBT3zyV+vSscTWcouK0N6MFzJn3h/wV9+BlxqWgeGviHFbaeNQ2fYdaktWLK24hoHb1C4dc4B5UHPFfFfws+K3iD4b/2zY6O0E0HiixfTL+0mhMy3UbgqFA4w4ydrDJBPFfsX4j+B2m+NfgjqPhG40vUbOzfTxpccc96Lw/LEh8zdkAlZEV8MFKsuAoFfjb468B6t8L/FEtjqltJZ3UEh2SA7klCsRvRv4lyvUfnmvOwNZSpOn1T0O2vG0lLofpj/AMG1f7cetfsjftN+Ivg54mtb3T7Tx9btLYWt6phktNUihYoQsmAplj+U+pRK/Vj4x3y6tpUms3GpapqFlq0bafrloxYC3Z8qpQgBVyBnvtav57viR451bXPA3w9+O2iaobfxf4avIdO1CWOEO0F3bENBO3UAthcgg5zjPWv3L+Ff7WMf7Xn7MHhX4k+HbKfSbXWgs11A4VYri7U7JUWb7gMLxkBcZIIPNROlepzRXqJtqDTPxk/ab/YG+M3wF8f+L/GOv2Oqa/4U0rVBbf2xNcedLPas4+zTOByqlSgOcAFwABzX3P8A8Env2nYotEttBu7uU31jOgidmz5sbEk/Q4xivt34/wB/pvxA/Y3vEvvCs2tf21AbK6iaclnjkZozOcKWGDtAGAScEcAGvw0+DnxM1b9l/wCP82n34aSTSr77NKBmNZIw2Y5MDsVOeM10UqirU5UpvXoZVIuNqnQ/b7/grN+x5Y/t6fsk2mqaLaTjxR4CQanYSRosk9xbgZuIO2SyDeo7ug45r80f+CvH7APh34A6P4W8XeAFaTwdrlhH9il8wyNsdEdWZj94/MwBIB2mMHkE1+mH7Hf7afw/bxpoPg+78baRF458R2Md5Z6E8w+2Th0LKi5AUFlVjjOcduar/ET9naH4sfC34nfs+3Qt3Omwt4h8HSY8xn065kkbyVHX/R7nzIu3yvDjjFbwbhFJ9CG1J6H4AfDm7s49Ru9A1f5NK8RxfY5pMEG0mBHk3PTP7qTDYHJVnHG415x4z8Gz6R4n1DRdShgsdb0qWSCfDjy7l1bA6fKCecMDtbK9DXq3xm8JT+DvH2o6VewGO8spmhuIiCrRSIxU57g5HTqOfxltfg1f/tO+DbmfSoY7vxz4XhAe0AAm1ywUAKydN00A+Xb1eMrjmP5uqrFcqqdzGLs7HzvOklvIVIliZG7HABB9/evtr9l7/g4B/aJ/ZR+DuneBtD1jQ9Y0bRyy2cmsWkl1cwRnGIhIJVJRTnAIJGcZwAB8iagqaky2l7CLbUY8qbiVmVnwcbJAeMgjG7g9mB4rmrtViuHB3AE8YIPtWKs90an6Pfsyf8E+fFPwI/aEg1TxCNOudMtxJBZXdtMzNdTBhuPlsqsoA3DlQOOMiv0++G17atb6dLcSIsUUawgAbG56cjkgDFeOeM4DD42htBM8yadb7ULM7ENIwYgZJOABgZJ6mu38H38Wg/2PHeXVjbLdSsjNd3Ih+UD+EHhjkAclQMjrnFeZRxE61NTqbl14whLlgfUfhDxLawXYR5LlkkY4X5VwBxxXcWPi+2ghkETMWhG1Azc4JryTwjqUB8lCgleYKVLL93I7dO30rvogBYghA6Idr8BSAe/0qpK6MLmf8arjQtT+G+q3WoXS2tnBC5nd4yyKoGSxABJxjOfavwS/4KB/8E3ddX4ra/4r+HkUPiLSNUnN+1jYkPcJ5m5naJQP3qbtx+XkDtX7/S2NrqenSWskB8tgUZS3ysDx+tfHH7Y/wNX4aazb+ItJtYl0pJlS8tIYggEROCwUDAKkB8qBnbjvU06s6aaiXTSclc/n18S+DdU8J6jHb6tp99plyyhxDdW7wSbf721wDg+tf0Ef8ELfEUl/+x34OPDrFaLG3Odu04/+tX5uf8Fkfg3pFv8A2R8QYp9SGr6ldx6VJBKwaAQpEzKUzkjsD1HIr7e/4IBeMkuv2TtNgeYKtjPLGwJxtAbNexgq6rUlM5swoOn7m5+qkeoSS6ScKFBGBnvXE6tfDTrpi07nzF+7ngVLaeKbvXdNItkW2tG48x8+Y49Qp4C+7VmRaeW1RX2vIpwpYj07k9T+VGJXY4eY7PwN4ldbcIrM4UdslTXoXhnUXWVpVjCKfvZyDn/CvB9e/aC8I/Ci/jtNU1e1GpjDLptoj3d66nv5MSs+Mc5xj3q5p/7XV5qNu8mjeAvEF5bRjcJ729trFSvY7A0kq8c4ZAfavOnXhH4mb06NSWqR9MRpBrmny29xHHJDL8rI4ykinqDnqMcY96+Bf2pv2eT+z743tV0TSTH4a1AO0V35257eXOfIIOCRt5BJ6DFekat/wUj1XwLcOLz4cmaKMAlrbxAskhHsHtkGcerY96zfEf8AwUi+DfxssZPC3jC71TwHqOopi2GvW6rCZP4GS5haSFTuIxvdSelc+JhGtHRndhJVKFRO2h8yahoVx4js4k1GZCI52dWth5e7G4KCDnKjg4zyQKu6rq40fSzHAEu3iOxI3OPlyVDA9Dg5479BW1468NappeuNpSrARCTiQSMEni5IePHUFdrDPZqwprcDRpUaN0ktAZPtO5VjKYJIKMvckHdkgYPGa8BRs7H0ikmtDl9SktNW8SWLPqt6xUm4e3iHmWk/yjBdtuwjgMASPbNeE/tCWtxpmrXR82OC0k+YpC2ZCOowgwfm5yM8819PyXFppejMZTd6jBLFkGNUDmRgdoAOAyqNowD0BNfK37S0k8gklaKWeRNwccxGEFuynkjJIHauig/fMa0G0dB+z+yz6c93BDcxxId8UcshmIUnJX5RkAkk4HTpzXovioMba0QST29hDcpcjypCHldc/I+0glcMSc9Tt9DXk37MMl3oMkkV7DZMjZmE0SsWKsBgNnnIB5A4B65r1C78Y2utGD7GksS6hl4t7mMJsXGADzyV+6FGc961qxdxUr21Og+w2niDRbiKRJ2gv1aF/OQpvhYYZDGvOcZwO/vXzl8U/wDgkr8OP2i/jPp8+g+M1+H+qRpGb1AkTx3UOwlZ8ZTyiNhy53DCjPzAmvdItRvtU0q9DyGGK2CKvltvMbNk7QxPQ9eh69q+Lv2mf2jtT0H9rjR7L4eXWl6p4ns7Vra/08DyppQpEoty8pCSlgQfJALqwZQTkUUnKKlaTV0dNFU3Ujzrqex6h/wQl+I+m63Z3vi7xn4g1XQ/D0TLaXGmLDIktuxJ3pIzMwxj5vkOPlINdp8GP2c/h/8As4yaja+EdOsLG5D/AOk6lNKJZbhCgdVef5m2sTnHA56dx4b+13/wUc+O3hy70yzk8T694Rt7awgNjp2nu1olqyZJXap2NgsVYZPoRjaK8euf2/fFHxH8G32m6xB4QvL3UCJbq6vNCgea5cEcthQpJHBO3nA4rPkqqMVB80X128um/wAzqxsabrydS8WtO/5n6PaT4kBV5YbJ0tiWMTqxUNzgqrjAYAY98YznrXnX7TP7M2n/ALSXwqv/AAx4msZbfUomZ9P1BoVkksX3A7o5ATlcAArjJHHJwa4v9i/9uTQfid4H0rwLr+q6Z4Y8WQSKLCaRRFperlcBRtXbFBNgBQSNpx94dK9o8bWdvopu7XVJ7rSLuBZJJ4X+U25ALMdwIMY5BBDDORjjg89DFv2jhblknbXqu6IxGC5KftLpwfX/ADR+H3xg+FOsfAn4v3ei65avFd6TdOowjKs6xysu5QQDtbYwHA69+p6H4C/DPS/E1rrVn4g0uc+Gby7jsE8QxQh30m8YMbfe3aOTBBU8MR1z09l/bN/Zz8T+PfG2o+ItL0zUNVutQ8Z6hoHl2yPczyyARTxjgcnDuAQMYHbivrX/AIJlf8E/vE/gP4beI9E+JtlbWVp4xEMQ8P6jHEZEVVfErOXK4O/7rDK7QeM19FVxUY0lUvdo+dpUG6jg9n1Plj9kvxP45/Zb+Lcnww17/hO5ND1h0fT5vD8i3KZkcqssMM6vDNFIeGAVXyNoOcofvv4KfsRaT8L/AInah4w1WLRNU1d4saXeWuifZ54DKwM3mQK5iztHVQvLNxt4r0Ox/Y8tf2drPTdPvJp7mLT3KabLearHfLZ7mGQuxiqY8tSCCGOOSSSTD8VvFQ+Fnw4127hlbV18P6bLqU0cN4sc1ykSr8q53/eO9cgZ6c15dfEc8r01ZPc9GnQ5VebvY8G+JH7NPhD9prxymrWOo3msaj4HivrW2slClbuUrxHJnc21WXBwMEsfSv01/wCCWP7Y2n/Gn4YaRouqILfUbSM2ULzNkzIB8oY9SSOc+ufWv59f2b/26tT0L41aprllappq6rqMt+bVJDIUEj5ZA5AODk8gDrx7fWng/wDbBvPhd8SY/iXbtf2fhLVJtviK1DrLJp0rkFbxSFycu+CGQ9Tx82azznAznTg4dOhGBrczlCXU/T39sT9nyx+APxJsPHWkaNHH4Nu5ZItUmt+JPD1y7x7J1QKAtuxUBmBwuV42kkN8a/8ABRv4c/Gbwvc/DiaCLxF4v0SIxfaFdPKFwqkbY25LyAAgqBjgjOQavfs2/t86N+1r8HrOzm1K+8Q69rljPND4X0m2hkvLuzQYb7TJKuzMnKkKFAJK/NtLH8ZfCP7VPg/9lH/gop4qH/CPaz4NtLHxNKLa0uZmlutFhy5eAFkQ/PJtGcB1TABzljzZdGspOnL4ZL7i6sqMXzT1lH8T7vu9GnePTLW2tbq8FzatL9mW2O+Fx8rxyLtyGGwnDEccjmvgX/gs58ONQ8MaP4LuZ2uJooprq2DuhD2x+QiJiwAYhVyGycjJJzX1x4R/aKvv2uPilqXjvwv4c1fwL8PnLPa6ZqF6b06lfMi77hXkUMsQ2MNmWAZyQeDjzD/gpR4ds/iP+yT4gnXy5r7S5otRRlcFE8uXD8KMFghfJ4PB9eO7Ap0pwhe9h4iUatNyta6PyNuoSwYgkkN0AOMVjqgiuipG0t0zXUy2yo2VwjDIJOecVk3OmLeKrsAJEOcg19PI8FO2gvhK+ntNTzEQCp2o5/hbrn6V0fi3Wta0zY12EQsuQQ2fMz3rlvsD2SMFLHceSOlTXesy3yW6XbOyRJtU+o96zTcd0Nq+zFtra/8AEkhjaCeVXYf6tcgZ/wA969l8Nfsr+NPh5qOkarf6bHZ6S8yE3zSB4mjYlThQdxJ2uMEcceorjfh5+0Z4h+E/hPxFoGiXrQ6L4tgS31W0eKOWK8Ebb42IZSQyNkqVIIyee1el6Z+3n428UfDGXwbqsmj3FnDbeVa3B0a0+0IOhLSGPe2RxjdxnI5Arjq1q8XzU1ax206FJxtN7n1d+0x/wTT+Dvwi/Z9f4ueDvG9v4w0ixEJ1y3kt5YdVhnn8qJES0KhIoixL75WDESnAISn/APBPb9lvTNI8Jj4o3uia4Xtra582znhjleW0by9t1DbCPcACMJ1Y7XxkbWGZ/wAEnf20vhV8DU8ReFPFHhDX/iavxTjWy1exvrqKCzaZN7RSHdliSzEfLzna38IFe5fsN/GTXPjH4Y8SXmr2rQS22uXFtBIXjhijtlH7m3RQuFSJflAUDJDHqzVzY9z5U77tahhanvSjy9D2Dw54leeydLZrmBL9yvlyMUmRMbV3jC7WyMdOi54FfmF/wU9/Y3i/Zn8X6Le6Sb6bQtWjkjR7y5a5lEyuXbcTkDO/gexPqa/VTxHYQXbMpVXmDq0u6DbJkLtDbsZwQO/JHXFeGf8ABRz4cr8Z/wBnvxDZJpjOlkj6jprNmRopkXdhQnKBvnUbiR8wzjrXNg6qp1U2jqqwcqXL1Pzj/Yy8Up4kPiP4V6hLbw6d8QoFt7Wa5KrHZ38Z3Qyb2ztzgrxySVFfWP8AwRE/a98TfCXx3rX7O2utLFpes35v9NtsZlstTtgwkSMk4PmxhsrwGMQxyTn857G/uNB1iC9tyUmtJVkQ4z86kEdeCMgHBrsNY/aG8Rav8frX4kQSw6P4otL2DUo7iwVovLuYWUrKBk4O5ATjAJGe5FezVpyTfLszy1Po90f012N5Pe+IdU8OXeqW8vhXWbYQrLcxRxfZY5FDqv7sbFx06Dt6V+Sv/BY79nfUPh340tNcUXF3eaJPJY6jJDFiNbWT95Bc+oHJyecB16YIr9Wf2Wf2lfDf7WX7Dfhn4q+E4VbVLuS3TU41RZWsb+JV861cMu4qGJKAkko4JzXyJ/wX3/Zo8bftMfs9eDvHHw+h1i41Kzkk0vWtJsiF/tGzMh8l9gIA8mQMuCuQsinICgV5lJuNW76HY1em4njX/BJTVPh54p+LumfELUdDS4+J3hWyh061uZZybUQrEIUmEX/PcRnaXyc4JAU1+oX7Rt1qPhzQ/Dvxl0bSkvNU+HMjXOow2m5ptT0a4AS+gI7lVVJkGeDCfUV/Pl+zD448R/s1fFdYdVtJ9N1jSWWG9tJCpJQ4wdwyDwc5H9DX7+/8E+Pjm/xA8N2Ukwh1OC8t9s8W4srIVwVbPUYIyMc4r160k0p7o5IWUuU/PP8A4LufsP6J4c1a2+PnhTWobjQfiA9tK0O5WgnkkhDCWJlGQXQK7K3cMc9q+Lv2ZYtY+HfjKDxDorxR6hErJtvt32e6jP8AyydQQSr9yCpU7WBBUV9Mf8Frf2VviF+zn+0XoXhWw1TWtZ+EviO8lvfBunyTE2mkS3EmJbJNxOCjbduSBsZTgEsT5349/ZS+IH7P2lRaf4g0m4u7+Det7aWUbSvYGMrgb0ypY7uCMjg4zVSklBRb3JjeUndbHGftY/Bfwj+1Ks/inS5bXwH47VMX+namFt9P1R16vDKF27sEDc2GPHygAtXxXrfhC98ParPZX1u9rc27bGjcgnjvnOCD2IyCOc1758V/Hd742mUvC9mgfbGVcqQgVhtKghc5yS2Nx4HbNchp+ra/pFqsFnLOLZPuAwo6j2XcpwM9hx1PUmtqOHbRlUqO/uo/Xq48TtLrGqah5MtxK8ojWIDL8ELknI2j37V6N4W0rRpf7OvtYsdOlmsUM8c8sCztGxI3eWWBIBIXp1wK8v8AC9qbnT2uJQyvdSNIcdSSScfhnFemeFvAX/CVC0Ooy3ModWWOCNiqx/LgEYIyRz19vSvEpx5Uo9japJSk5dz0H4fWFzpsUEvhpLvXpdTvWee+1TUS5tFZcFokbgKpAGxcdcnNejeLfE+veG/DumtbaZq+sX2ozLZyppccLG1BH+ufzJFwueTg9+leafBT4eah8J9SsdF8OaK76U+57rVr2/3MTneFKAklsHbnC5CjJNfQdpp09i63L7H248xQuAV9apySMm2c0i6pZLFFd3iI10fKRnkLFn5IAIIyRtY4APAz0rlfj5oup6l4Uu47tVvfKBLHlSVHJ4wOCOPxr2q2sxPCkioXViCASDjPes3xdoC6no0ySAH92QQRgkelZzlYqL1PwQ/4KxeL01D4N+HtHScvJoeuy22CpGFWA7SST1KsuR1yCa9q/wCCBPj9br4f32jTXCx20OpSNt3YMpOML9M/riuc/wCC6/7L8/h7SbjxVpkMn9nrcxy3ccSKBE+3arP9QcAjuDmvK/8Agih8VF8KeNdetpXiiC7ZYxkAKcDJ5/3etergnGNN27kYuTlG73P3WuPjNovwx8Oatq3ivVbXStF02EXhnuHEcaJ2Vc/ePQYHU8CvjD4xf8FPtR+LkImhe++H3gqR2ihaNi2t62w3fuogmWXIwdkYDDndJFgbvlf9pr9rq6/bN+LtzcvO6fDnwfK0OmW0c/kJrU6KGed36iNVBYtglFxgb3Svjz9pr9rC71zWpNP8PT3MM6p9l+2jEYMHXyEQcRxg8hFOOhbexLDT2cq6beyOelTpwaurs+8vGn/BQjS/hvpNxY6LqWh+EGnkD7Ckeq63cseS7Ft9tE2T1cTyerkjNcL4Z/bUT48eFvFGi+KNUvp/FlreQ3GjXvirW7i7sruzXia3EJb7Mkx3o4AjVcK6jLYB/OvwV4SudbuXuZzLK0j/ADSSBmeZ9wGB1LEkjgV9OfslfADxd8YPjg3hSz0yCLxCLOU2un6ncrYTXLKoYQRiUrulcH5Y8gt27VqsqpOF2tTeeKa0RtftV/tZeIf2bNdi0G4+GvhG4sLi3L22qtottHb6ipODJbTRphlB4JByDkHpXC+D/wDgorYeJNNjtNZgvtLuYyscUMB+0aeyE4O+KZmjBHH3UQkEjep5Hu3iL4baz8ZvBPxC+GF34W1M6lpmlNqtrYi3aS9sr+zuIPNKw4LBvs7ThgOSo65VTX5veP8AwNd+APFM+nXSOpUCSNiNu9G6HH6fUVi6Ki9dSlNyimfrb+xv+2Rc2+r6T4av7+Z/DV+hSyj89jHYlsAG3LsWS3DsoeF2Jh3q6loy719lW0c/2F4Zb5WuZXDghVj2ruJwpzuAAIDZ446DpX4afs6fEu68MeE0klYI+jFb23keTbJGyN8qL67kZkIwRtZvQV+2VlrVxdLa3kVlcTJdwK0csbL8qsFGDlx83zluAc7RnFfPZrQjGSlHS57OXVHKDTNmfTrm6eORpLaD7HuO6OVsuynhvlP6D/6w8A/aI0zUdYmuri/ktZpkDFZoLZoZCAvz5Y5w272xzmvoD+yVhne2KNFcARDzJGVAyfeBw67QuMjPOQTznFeS/H3ToNb0hZZ2jnezlEyEgojEHIIBYnOcDBJBz6dODD6O511Y6XOF/Z+u723vjbxwbrZGE5jnCnZ0wUYfM4wCMd8V6L4itZH1i9gmilBuOu454boVAAbODnIJ7Y6V5x8MfEBi8VzmS2iVnC5Y4UxgnC/NnAQ+gyK9o1CwkguDeXtq5upUVWxIZDsAAAzj+Een8q2k23cmkrqxyl14b1XSLGLV0sXvdPa9aAzurKNuG+6G6sCBkYBPNfmF/wAFH/2cYPgz8Xo9f0GSaOx8QSNcsPNLNaXP3mQHggNncM55DDJxX6uXerLaQJZDUUZZ5BtiY7kKlhjceBuz3HUEda+c/wBuz4RWHxa/Z88U2tiWn1jT4G1a1t7aP5pHTLHtz8gdTj26V1YOpyTt0ej9DGrBtNrdF7/gmd458Ef8FI/2Vbz4Z/FWC7vta8NyrC2oxSD7bYqVEdtqETnOD1ilDcMVQnk8+I/Hn/gjT8YPhR8VJdA8OaDqPj7Rb0PJpetaPCXguIgesn/PKQAjKNxnoSM4+RP2TP2p9d/ZB+Odj4t0YfafLikstSsHciDUbSVQJoHxxg4BB52sqt2r92f2Dv2/9J+IXg6z1PRb0eI9I1EKjJPKILmyI+Vo3ByFkQbQSMBuvcE8eOlPATtTdqbd436Pz8j18HL+0oOX24qzXVruvPo+6PzNh/4JHfGnw/owvda0a30ERscLd3aFo0xxuSPdht2QCSK+s/2OfiNqut/B2/8ADfiq7/tHxZ4DtvKjvJFDnVdOYqqiTzOXktXPy/7EmDkAY/Qnxne6f8XvhzqpbSryyaSKWNRceWFxg/MCD7Eg9M18K+DfCfhT4IftFDz9dt5pfEAuLFBGplmj3RMWUqSF46+nHGTXDXxs50n7dWmtU1s/JGlHAw5406DdpOzT6Pz7I9r+BfhyXxza69J4V0547ixJ1e/mkihgW7lI2s/yyFiSEYZwOnSvir9oz9pXRvh9+37o2navrLT6roGoquzMstvbRTQoRGySJsWSNlVl25UJIo+8CBz2vfBD47eLP20rzW9LuZtL8IXckFtJdRambWCewSRQ1s8UZEmWJcFSpByfm717L/wUN/4JL3X7RdonjHwpbvpfjOwiWAGCZZ4dSMRCoJHEgCEKCA3UFAGByCvbho/vb1n7jWn/AATyq/KofuV7ydmfaP7Y2u6Zr1j4K1uyfWGt77SmkmfUZlkQuETDI5GcfeBwcc5wCQa+fL69m8M2moWzqgN1IYHZdsikMOAVVVdgR1yMV5N+xd8Kfif8NdCurD4o3kMssRjstOgi8qZIYc73zKgBd2LDBJcAYxg17lqumL4UIkZGa2uEDxkF0iKjOcMw+c5IHQHt1rSyjKy26GajJx97Q/Ez9qL4bP8As7/tHapbWNpe2OlzSreWMd2m2QQyHIHQfdIYDIB+XkDv2vg/9oD4jfGOzf4e+EINHitNZtJInsYbWAyakEidmMksoLFmVSAoYDJAAziv0Y/aV/Y58K/tdaBYT6nCsGsaPNutJLWQIZV2ANGzHqjdSCR7EE1c+D37K3gz9m7T4odG8O6bo+s3LKj6nLCXSUFt7J5krbvmXAADFQSeua9Kpi4OmlLc5YUpRbsvmfmz8EPiN8avgJ8WodC0uHxdoHiia2S2hWxR4b6FJCGVlK4K5DH5wRj1FfXvxH/4JjeGPiRoGlaz4h8Q+I5PEKFpNX1ZpPMuNXkZQ+2V3LhHA2gMd3B5H8VfUWv22k6LqV7qFtaWsEFpZyzvfzyZaSEAMUJYDKAqSBk4LcVR03xFD4rW1uoNQgVdWeSOJJH2sxAJIII2nG0dT/FXNVxMm04aWNFS35ne5R+D/gbQ/ht8INJ8N6BaSWtporP9njuGlLyBhvOZflLAs5OD0IO3ANSfE/w+3xK+HOr6S0XlWeo2ctlc7hFlGdMFuPvAB85GSSAMdavateDyoYIzdw3FhP5RIiLCPODlSyZkUE8EZHJFVQryhDefaY7wIPImcRmPy8jJONvzHn7x6EcZFc61fN1NOX3eU/Orwv8A8ElfFviLVTb3/i3wZpitGZl/0iaaVsH5gUEfykcHDEHHQGtSx/4IxeOpdT8ibxN4QgsHcql1FLPIZVB64MaqGPA2lup/Efod4j0631C4azvbWzvNNRQ6yGESbeQAqkluQOQQR344NatrdWmvWEMWlp5xhwkUc1uyPH/CUAKge+4jntXb/aVa1rmH1Gnuflt4i/4JFfEZbuf+wLrRtehhbDKZ/sk6nOMFHyM59HI+tbfgb/gip4+1v7XH4n1fw54bkgjY24Wf7YZCBnJKfKF7cMW9q/Re503bq0MoElrco7AzcE24wcqQzZKkA4IGc8Dinw6RfXOi3UT2SatEcpIbYlW2jnO0nOQAThc9Dwat5lWkrAsFTPys8Yf8Ekviz4ctHng03Rdat2bCPY6gpZh/eCyBG2jj3B7d68+1H9h/4u+C5DcyeBvEO2FgrkW3mqATgfdJ4PY9D2r9jtEsHsQsI1G2hhVzNEJJWZrdtvJKnBwfk+7kfyrVttHvbzwcmp294t5baoQ8KxKMSZ5jVVAyOSVXJBJXA54Ljj5NWauhPBxurM/GP4afs9/E3T/iFY3tp4M8S6ZPDfI6XE1jIkFvKjBgXcrgBep9q/Wf4PjQvC9lDaSomnQXLPJewC2Cx+Y3zM8ZcBX5ZsHIIz0FdHpnheHUbKJrm2WNIyGkZZMg7g3BAJYevIBINY/gT4h654W/ahurPQrW9j8PadpK3lz9v01J9N1AkorIJSD8/IIKkMoByMVz4iv7SPKONLklpqdlp3imLREKDULGyEo8pbi4bZGiyEnDSKrDB7Mw4zgZ7ZXiC/0671h9KmkJaGAI08QQQwMc7d3GCd3PIPvkc1PrHw3vZPEMV/aXckaGCV5rG2bdFdIzZOQVLZQcAqRkH2qPUvD8UGotqP2G0uCqiFpJCiuzg5CDGC3Bwd3H1rnkrWaOxLQ/Hf8Abm+BjfAr9o7XtJQW5tbmY39mIHBUQyMxC4HK4ORg+mR1rrP2ZdPtPj3+zt8RfhxLpllca/pdoviPw3LsjS6E0Tf6RCr/AHpFeM4CckMuR1Ne4/8ABYD4JyXWhaD47tYI40tpH0+/8mNtsSOd0DdThTll5A5P5fHf7OHxkn+BXxv0DxPGFeKxn23CMA26GQFJAP8Aa2sce4r3Yy9ph+Zbo8Zw5Kr5up9V/wDBE7/gpZD+wz8WtQ8LeK4ZLrwD48ngtr9DLtXTJw4VbkksNigPhyMNgKegIr+iUfs86x4g8M3WmX39kz6Nq6m5823bJBYdSDkfdIO5MBic96/lY/bh+EafCf49X62DxPo/iSJNd0+WIBYpYbjLhk/2d+4DHAGB2r+iX/g3L/bF1f8Aaq/4JqabZ6nqtvrHi/4d3DaBciYEy+QjM9qW7sTAVQN38vnkGuTGJyXPHrua0pNOzPjX/gvN/wAE4NK+Afgbwz8S9BOmLdaRL/Z+rlZWa8urWVyYpnVj84jfK/LggS85wK5L/gkH+2lB4S1NfDmoXqyoGBgRmG91PORzyAD+WK/Sb/gqJ8B9F/a++G15o2qaTBc6taRzpZSRRn7U0brtltzwCrbeRyRuVT3Nfz2/Dgap+zd+0E3h/VJ3iu/Dd99muJtpBkt2KlJAvXBjKtj14rpwc3Km6T3FUh73Mj+njx58HvAX/BQn9nSTw14v0yC7sSRJDPFIEutOnAws8TjlHGevIOcEEcV8hftF/sreLvgC9gfEWoS+LtPsdtra+KGRRcXkCjbGl6oGDcIPkDjKyKFP3lKt4b/wRK8ffHhv2sfFmqeL/G6ah8H5zcWujWUk0Ui6gxmXyLmFF+aJREOQ4UktjHGa/Ybxf4Q0v4n+GL7Rr6CO7sNQg2vF5Y2TrjkjHQg9xgg7TWUoSinTkONr3P59P2tv2U/Cni3Rhqtq1poeq7wkctvzaSAsdiyrtBU4PBxntz0Hyfc+H9a8IFdLu9IEklgDErsGQuu4kHkc9evcCv1o/aO/Z+uPhH8QtU0ZmSBrZzJbeeFMd0hYETEH5ixCgZB4IOenPkWveFvDoltodR8NWV5PbW6Qq90y3D7Bnbh+4I555yTWMMZUpaXubVaClrBG/wCDopZVi2geWrEAdx717h8M7aWf7I0VvJISVBC5APvxXifw2kvn8SmeVrOLw01uAj7sTNMGIbHHIxgZJwMZAJYke0eBfH66dosttbNDZ21ujMZpJAvyf3mY4wPrgVtUetjzEj2/SdLTRWhS5nRPNkEcccatLubnso+UEdWbA+teh6Q+lQQqJJJJiwETAjGCDxXwd4y/b5+D/wAJfGK6xqni9vEviVLZrZbHRQ92IFIyUU7vsynj+8TnuOlUZ/8AgrN4m8Q2csngv4J63qEEmfLu9U1cQR5ADZKRRFRjOP8AX9vcVnKmilfofoLaw2Wnxyoz74N5kQkhWiUjJHXoDUOpi3l0uSRXZ4iSGx8w6fnX5P8Ax4/4KK/Fz4y+EJfD2rfD3wzDo2oyhLkWeqyQzqiNuOHS7QuRzldyk+hFcf4W/wCCufj/AMEalpNimjXY0nRUktDajVpZ/tUYGA8rSea29QOB5vcjLAAm5YXmVrgnrqfXP/BRn4JQ/E74Q63pgV3t9StJEHljeMgg8g+h7deuK/Bj4Y+LdU+BfjTxXpUEjW15NbS2CEZBU7xHn1+6x981+wWi/wDBWPwN8ddEW0vrh/DupySYSO4XNq7H0kGQp/39vNflt/wUO8Pw+B/2sr3WYIY4rXU5luj5QyrHduLceowfwrqwtNxvGQ5K5o/EzxlH8P8A4WJbRMsVpYxLYQbTkyHdudv9rdJubPoAOwrwfwpcnxh4pUlWjgZtmSOT83P6V6z8QbL/AIWT4LSOONZns7t5BHnadpLkH8QwP41yej/Dy60yaOSWNLOAKZEcyKvHTdgHpmvald2UNEjjgtG3ufqh/wAETf2dfh38O7eD4p+Pp9Mu3s7x102K4jEsWlRR8GcKQQ0rvwpwduOOSa+qf28P2cbj/got4PufiH8LPhAr6/psiS2niKa/Om6lqsUe7aVjB/ekfJjjOAAHBytfkd+yp+09cQx+DPC+oTOPDdrrccV9Gku0yq0oJGSOAVyPYMcc1/S/+zD49tr/AMA6ULcILR4AEjj6RJhQEwOAApGMVjXVveiRTjdNS3Pzb+GXxVt/C158M/jnr2s2g8T+HrmX4feNLPVrEwXNjJJZyqkt25bdIqlQ298SFUweVFfmJ/wUo+Adt4i/a71C60fT4NEXVXf7Rpdy6Qx6Td7m89A+SgiLYdWz0kH1r9Jf+Ck/geXxP8ev2odF0qNhcT6Zovi/yo2UCQQAW90444ISeRzk8hWr480z446pr/wwt/EE2j+HfEmr+A7eBfF+ja1pcVy3iDRYvljvFmIE0UsCbIZfLcNs8qTB2yNWFWLpPnauux0UXzLlXQ8I+Gf7I6alpvh+yTWNO1XXNf1eCzFjYT+a0EeC8jPgY4jBPBOK/WPUNPPgPRZvKljns4NsSqFYGOIKAG2AZJ46fnX0p+y5/wAEyP2bPih8OPB3xo8AeDW0mTxHoK3lj5GpztHax3KK0qKrsyhwcoT/ALOPrkftVfAXQfgdquhz6fezW2gaopR7l/3stpImC52sRkbRnrxyelfN5lCc37VvRHtYOoorktqz5+0LWjDYWcVxDqEM15EZ4jsWJUTIGSpPLbTnHqB06V5/8cL+eW2V7a1t7u9u5Fa4eW5CO2SuGUBW3MFPQ7ewzXqEZtkhj020vImWSbKlnwJM5cn5ucsckjJ6fSuD+N2gSab4VnZljESwBHBRFhYfwqpPGSVHvl/Y159LV3SO+aajqeJeAZbq18RTyveyiC7utk1uAPLGWJI5IYHJx3IOK+htP1WSbw1c28F0gjIPmBXG7lSrICMZwSfmHO6vmD4f6ujXjwpbN5lvNvlmxgE7+CWHUt1BOc5wCelfSOgvbS6bLPcLbo8rIgkdhEcgZA3DjHfpj3roqRszGErbFKxjj0/RLLT5FuYrWC3BgdpDNJGVCkOzFizZ2nO45xUXxu8e2/wR8Gaf4g1BLS8trpntYo7WEzO0jfMHYANsAK43BRx2JIqzq2lWV3NBcwwG4itk2SETIC+0ELLtLAtyW+YA8jBwMUllOsOszRanHKJWiBCM3mK6txjcuPlAC4BOcGlB63CblZ8p+cH7Sn/BNXxd4p+Jo1fwFpUOo2PjAnUIdNgmEd1YyuPMeEpJtJU5JQjJIIGM14X8B/2g/Gf7GfxPnudJLQNBL5OpaVeBvs93tGCrgEEMpJww+6enfP6+6pLp/heA6nZSzyK907iGJWcgn5mVR1xgvxzkDjmuH+IH7KHwz+N3iy7u/E/guaacSA28kN3O3lSbVBEjJtLBlVch2455HJbuliYVYOniIpo56dOrSnGrRfK120Pm/wAJf8FpNkAii0nxfpNxckK1tZzR3VvGc/8ALJWK8kk4yvVh079z+zXoPxL+M3xMXxl4mtZPDfhaK4huoIdQVBqusyKxKiQn54o8EFgoGRgdya9g+GX7Enwr8G6xfajoHhHSU1jQovtAmXLtCxI8sgSswD7mADqQcsDng12mg+Nojqi2yWjIs0JfZcxqj7shm3gj5mBOODgEEdQRXkvBYWMrU4v56r5Hr1M2xlWNqrSurXSs7eb6npfw58SzeHdVNtaT213HNOBHdfZzcLbwLu/djIV4yWcEk/NnBweaueP/ANoe58Q+J0tp9XtdFttNEl3N9nugIzgjJUx/Mx2kDkZBVhkDJrwn4h+Kvi5oPxU0TWPh/P4e1Tw5N5NrqWnXqJbXUaM22VuSu5QhHCkEEDAJr0Cw8KLf38drHpdvbLHIcpaTbAkb5YsFBGWLluCMnPXNck415T5ZpKFvnc6sPLDql7SD95PZ/wBbGj4S8SX3hLwncQ+JbyXX7q3Mc8VwNOS1YRuo2KmGzKd+SWLZODzgVx2r3Ed9YtHJA8lvdyJNGSQxiLSE5VWDcBkLKDkfKMdAa6rxdct4W8Oyza5BHqWlW8UkN1Hcu6SCHyzIYwEBJITeQMYJAAw2DWp8Hfip4D8Y/Dqe/t9P8UXt8EaGzmLxRWayqMbmUgsCqueNo4yBgNkaUWotJXZz4iLneq2vQ5vwt9u8MWER0+0t45IkAhinc5jbk7SSCvTJHpkelUPiH421d/EOiWx0XSL7RLmBrnUJLnUGWSFlcLhBtIf7yEsuACBnrz2Gn+LTqcX2LTo9DDZct5ELCdkBwokYj72BjPtjHTOVqPxHmtdVe31N5YWkKpC6RlomXb8wBKkKzADnHOMV6TSTTR5qbtpsQLqmm6opgCWltdWxVzZyfI4h/jZsZOAMZx2PbNZF3LYaV4XFvb250+0s7sQzRW4wQrADAVXACZw42fNhu+Rm/wCKvjN4S8AQWcOo3Fvay3szXERnjDyThVO5jIclEJZM4Ht15Pj37bf7bul/CbwLpOs6Ja6Rr9z4gvjG6G+JSFYlO4BVJbPzYB42lfwrk+sQdZUne7N1hJ+y9u37qNLX/wBo7w9pPjm68N6ebu71O0Ilu1iHm28TLgsjOc7ZDx8vPUkdCK9A8Na5b+MtHtoLMQSRXEQk87zD5kgPZ8naMDgEc9j0GPzt+D8lxqdtrnxL0vxK1rf6vdXEtxbXkSxRQzBs7Q8ZJCHgE4yVOMZ5r7C8A/FjTvhP8MVv557a5tNZ8vUGe1gQeXKY9pjV1ClVJy+MgEsck8CuycUtF0MLdV1PXNO8MWHhSzk0zTVu4LK5EjSefcS3Qt33syRwqx4Gf4VbHTpmrPgrxBPp0k1pp+p6fDFeM0VxNdMsatyAy5bKxtuKjBOQeuO9P4P3Fn+0QyiMX9k9r/pJmtZds90riT93LjI4JxuBBxjgYzXQan+zFrNjqo1X7Bp1rJcgyXNta3jSGSTGc/PgE54yeScknnAVOi5KxlOqotJs53xZ4fhne3W1WaM2ai6MjDyd0gyC7sp+ZOv3gQQQeKo2HxEutLv00aa5Fnda3C5SBYy7ybPm3lAMqobA4xk4xnkV3Xw+/Z4vPjtD4u0vwp4q0+D4j+Crb7bB4Sv7V477WE8sMAkjsibW5QMpkQEgMAcNXzs/jTWdS8EeJdXTwpfaL8R300WdxpNnqvkalbTxzOkdu0EpVo2G8ylgpVhkEnK1lFO/KJ4m2yPdbpItR01CYU+3ttzexo8q5H33KHazDAbGecjkcGsrwV4Y1XwBIdH0jV7K9sbuRp9P0+7uo0ltYy+6YIGyzxhuAgztLg9DXH/s76h4zuvA0N14ujtLXxCuFntY7lJJMl3VTLsym7HPHyqDySc13DC/064F/azabEJ9kblpS00kzA/KNrEoQF5PIOR04q1CyeppGp1sb+qajqOraNdi9uYNP+yJ5ky3HykDcygvgkYOMgDH4VmeGxfuHsXR4ZovMuFjaeNpZUyq8An548MD0BIIHBrptO0/UNI8Mwa3rFgHe/mltvtEzLM08iKpZZFDKfLwcghcDuDzXNtq0DAXGnxRWEdnaGREQBEdiR8iMBgKwx1+uOKnlaLUk9SD4m/E7VvE97bahqs2nx6dZ26WU1xMv2QsEwkYbPyk9AcsCPlwecVaj1Wzs7a+06/W5RokbyCAplWXAKs2/kgbeSMkccVka/rF28+npcQapLbtcRCSygtvPWISsoDspbDBXC/MhyOTgjgSa3a2/gjSwumSwJb6w8i3LXDFykoBZWYsW2odrAg4znHGKuT0RVzmP2hfg1o3xo+DfiHw7qxu5P7d0/yNOnjlKILlf9W7Dy2O1WVSeRjGelfh9reiXei63d2V9avBc6fM0U0bggq6thgfoQa/fZtAsvDng+0vJtZ0q/t70fvBHmN4HX58FWAUtjsNwIUH3r8zP+Crn7PVh4P8W6f450GGAaT4hcw3rQ78Pd7WfzGVuVLjdkeq5HBFehldRJuEnucWNppw5kcNrHivQf2hv2JNLhv9W0nS/G/wqBtLSG7mjhk1awc5CIDzIyYbAGT8v+1XqH/BBf8A4KE3n7Cf7cehR3t89r4L8fzQ6D4giZgIYleQCG5OeB5UjZJ/ulvWvinRtIGu6zYWSzxQyXUywrJM2yOMscfMey+p9q6r45/BrXf2ePHJ0HWzb/aI4o7qC4t3JjmiYHDIeD1DAggFWBFd8qUbOknvscindcx/Yd4y8PQ+H9cTVdOsbZ7gs11IFPmSKjSEmdGIwxPdRn5egr8NP+Dl79key+APx98F/GTwxZTt4Y+ISSWuoXECZtobuMqUToNpZSxG7GQrD+Gvv7/g3j/4KRH9uP8AYwtvCGt6pDcfE/4c266PdPcsGlv7EIBb3PUFsqPLYgE7o9xzuFfRn7VH7BWkftV/sfeOvhb41ntUsdcjMmk3W5QNNukG+G5QnGGWTlvUFh0avOpTdOo3J6o0Ur7M/ED/AIJX/tbN8OvGNnod7MBZXTb4GySVY7cKAOOvev3Z/Zt+OFt4o8NrPc+bE7EGCR3CBMjqcnAU45PPQV/LLov/AAkH7LXxb1fwt4ggm03xH4G1KWzuYgwJJjfbkMOqkjgg4wQRkEZ9C+Iv/BXr4t+LI4tM8Oag2hwRuIoY7QGU8YVQAwwzE/xMDyeAtelVXtY8y3ZlGXK3c/oj/bz+G3hz4n+DYL8avpsvibRGa4trdb+IyXcbAiSEoWyQcAgeo4718l+H/ghYR6Yq3urXRmBOEjKqsC9o+2cdM/4V8c/stePfFvgLw7Hrnjnxh4q8d/EHXol3pf6xLNBpMXaFVZimRyzOMAZ2gDHzeh+Kf2qNH8PaikGoXWjtdNGJHN3MEYkk/dHZPTPJ5PeuWGBT/iM1WKa2Mv49/tL6H+z3osLXwl1fW79Mado1sw86XJ4aQj7iZ/ixk9getfHX7Qn7UXjr4yf8S3VtWsWs5Yi/9gWlwLe0sEQ7i9wcgA4wP3rM+QOBkY8N+I/x11fUdc1K81LUGvdW1JszalyskXdo064wTgEfdAwMV5NL4yuLvU3eEKCJCwbcRznOcd+c8nmvSoUEn7yucZ9b6/qPiT9njT/Dfiy78Rabc3Pi6xE2n/2NJayfYFiJjKGdlkkhkYDHyqpbBIY4Nee+MP2zPEMWpzXB03SdVluQWEmtLJrhQnuPtTyIOnQRgDsBXsX7JfgbTf2uP2YovC18LGHV/Dks+m2U06hTbSTPJPbyg9QrN5sZ7AhWHJrivgH/AMEv/jZ+0u2oDwz8OPEd1DZXj2wvrwLa2a7JGVsSyskbtlSPlJHccEVuopyd0Cb6Hi3j39ofxV8RkkF7b+GoRMFBFloFlYnhtwwYYkYcjPWuT0r4qyaJqCSatpFtdgDbuB8p8ZJB3IVO7k8k5PrX6E/ET/g3/wD2gvB3w8j1Ky8IeGdWnlTbsstdglmRgfmGwyAMc8EBq+Gfi38HtS+HGtXmheJdNutF17T5fLntbqAxNwcErnqAe4yPep9nTd1HdCnumb/g34m2/jWwa3tbqCNo2JFhqEgeR1PaOVhvGfQO307VifFfX7jxR4ZmtJvtE0OnyCS3WfmWzPQxk90IB46ZHHBrzyPwrfWHiKCOzhmaWSQeSyZBz3wfWvRfiGY7HRoBIrx3zQGC5B538Dbnntt6+1YyptblxMHwR8Y5NN0w2sxVsIsR3Y/eqD8pz2Kjj3wK/aP/AIJv/wDBHLQ38J6H4/8AinDZ6/fahbpe6bouWexso5E3wvL/AM9pNhB2/wCrHT5utfhR4cv20XWrS8WNXa1lSVVYZVirBsEehIH61/Wv+z3450T40/sw/Dr4haDcRvpeu6fa38kEYBA3Q7XTAHGyT5ce1axqtKxMoq5+DH/BYH/gn9qH/BN744aT4i8N3F3ceB/iBJPe2ZktzFHp9xHIrG2OCRlY3iYE4LfN6V+gH/BOj9vb4qaxonwXu9NstLvvh1r1rqOm69dvDvuLK9tYkMaF84QnzYsA5LfN6V9p/wDBVD9g+P8A4KD/APBPrxT4XsbaP/hKNPgGu+GJMfOl7CpIj56CVC8R7fvAewr8B/8AglH8fNQ+GXxwsvDV9cXEVtaXrTtaSuQnGVkUqeAynaf++6mhXcouK6idKOjP1V/4LVa94g+BHjTw18YdBtbR7Xxz4cvfBevrcxMYkUoXjfIIwxSRmBJODEeMV+fdva+IvhTa+FviBp+mvBY6vLO2kXkyCW0vwjeVcWkgHyujBtjxt95Hz0Jr9rrr4beH/wDgoN+yfr3w/wBaeI2mp28UlpdiMO9ldL80cqHrkNtyB1VmU8Ma+bf2O/Bvhz4x/BbxV+xd8YtMs9A8a+FJrifwzfRxj/WYaRZYT/E6tIXHP7yJyO3Ozd6TaV2uhzU241NNmfW//BDTWfD+ofsKaPaeFp5ZfDUN7dSafZzPvk0ZJJWeSwc/xeRKZEUnlozE/wDFV/8A4Kk+A9N1D4XaDqv2dWnsdWESx26AuyTbULY9A6Rk8YwDx6/JP/BFHxjrn7H/AO2T42/Z88XKYG1Z57m1DN+7+326hmKeontmV8558pT1Jr9Dv2jPh/b+P/DxtZ4opIlUtl0yExzkEY2/N714tfD+5JM9OhVXNFn5tpDM1vCgdRburby6HcrdSAAOpOeWxgZryf4oeJtS8WeFNZmktpLM2xaCGO4O3cEYqzIig/L6E9QQeK9d17UbrStbuVuUlmkjDw3MafIIGU7uSR0Lbgcnt6Vw/wAW9BR/DD3nmKX1NPMUpJlklA2KCB8qghSfkyOc9a8On7r1Pcm+aNz5c8Damy+NYLUwXMAlmWF5UdlQ72YgqVHDHCsUH06cV9X/AA71XSbez04rBfXAvWaFu0SIQVGQCMZzjocFq+ZPDgnHiR7e7t2SWd94SRPNIViPlyMcANjcx5xzzivpD4HW76fpqhhb2FtZk28ESQhUmXglmwflUbQQoViSFzW1fWOhhRjrZnUXujWMkt695PY2EUH75FuPk3KuDjrydvOCOOuccVyU3ha307xLczSyPewyMkcd9FKsgbCfM0ZU/N820cgBuhBwDXd6jqM/gjWbnWNK0/TdT1Zbdljg1OFJImLDLHByduPlyBwQMA1yWoa4l/oIju9OSKWH97Dl1aSJipIHc8nGTkHFc9J30ZvKNlcxre7XTfExg2XLSOJDCIol24YMCrHIC4VsdwAOhp6gnW1S+RVEMm23Juwq3DMu5t6A/LgqdoDHhTjPOKmkXuvXfgxNN1S30W31CQ+fFPaSMSqkcIznaG3HjHVT3NTXII1OyvdQsBFNFHHJIzRKAXAUhGOfmUbmI28gNn1rWXukRjzbGvpl9JcJJC9rDqlzLKFRreMNLbs2BlTlSPmIyc8DGRU3jfw7HrGl6/bwaVHFqiqsbzMjGR9xYNwV3IVO3gAn5j0rC8VW0WgeDZLwXtza6YLn7TPJpwd3LcSAKYvmLYTORgNzkkVR+J/ws8S+HvixZazb+IfFcV8++8awk1BJkuUeNGPyjJHykNgjOBzg1wRxDdZw6JXudlTBxjQVVPV2066mn8P7rU/s1nZagLyaadVRpzboq4984CggOSQNuVwcnAqtrnjSaTxhHd6JoV1eWMqm2vPsupQQ38DBgqN5LMnG7hmVgQCODmvSrrwnfat8EriS4jSO81B5fstxcxrDcRPgSBozKVEkgQMNi5AGSBkZHK2/iO+1vSo5ZLqymv7phZQ3VoPLhkcn5YUIYgNtBOAQFKnPODXS5J6nPFWWhb8R3/8AwlGhafZ60Li6nlljumECOjZUYCOCNw+cABhgnaOVPTnPDXjGPQtOuNG1iAeH7C/QGyeKaS2iutpRmjKPgOR83KkqcY+U1zfxP+IV18MvhhqnjVbLRU8T6XpwhDu4YEFhlFdl242g4DHJYjk19u/Af9s34beA/AfgzwT4k17w9ZeKfEOiWmo6ZFqSF082dWkCNGVwnBADlsv7EqDpRpe5zW0TMZYhJ8r6nyR8WNb074T6VpGp6rqS2BR0tQZy8MNvMY22FieHVQCcZ54rhfjh+0x8PPh74gtbWw8QaZceMNU0xp9J+1XEKxRSFT5SvLG2E3bgRv4IzhsjFfUE3/BQDw1+0vJ+0P4K+IHhfwn4j8DeCra38lpIV83ZNGQyMzdXinR2VvlYbdoOcGvyh/4KReBfBvhD4y3HgjxHa6l4N8W+GbW0h0yfTbBdQttXt5LaAwpMC6SRTRgCPKl1YqxwM5PbSwvPNKehy16jS0On+Hok/ap+J+o6F8XE1nT9e8JaLdXNpc6JNFalJS0S+XOAske3JAyMLxypzXyl8f8AwXZeGfjrqWk2fjfS9Z0Rp44sxzI0+wBQY9keRvjwU3nbyucDOK+6v2WvBui6d8G49S1nR55oNCsJLLxPrssxs7pLQM0rrNCVZpGiG373IRFHPOPjj9rTVrPXNU1nUPC2geBfC/gSW+k+xz6LdWk97qWC3kmSJG86JnUhiCqKp3DA6V0UIwdRqEdV1MK06qiueWjOW+NFxqmgfC2w0nRzrA0PRZzdO01sqfaBK+fMZ1+8oc7QzBRkjHTFdv8AD39vOXwv8Gb/AEG702C+W7t/J82aPzcvt65Mi4PQ8Zyc4Wr37AN9/wALX1u78H6rcNqreJtPazk0+8UNFfWyNmRIHI/dzxHEibiVbkHBVa+r/hT/AME3vDPwZ1Oa80Lw3BqGt6npsyWz+K0ElpYyMcCKeFhgBiNok55IOVGclaVNXjPcKSmrSp6nX/8ABF/xxBrXwX1jV73Za6u5t4RLcXisJIWJCbVOAAZMoMsSzAjgjbX6FaKjXOnRxNZiVZRyxOATnpz0PGcV/Pr8M/DPxx+H3xIvdT0Xw5rVwnhbXI7/AFDT7ezJso545BKoESkB1yNwROMcjk5r7p+GP/Be6OySLTfGHw/1PTtdiVY3FrdCMbumfKuFVlHGcbnIz1NbQgktDjqpy1b1PuX9qDwVcz6RaeIvC98vhvx74UJvvDusvHuexmABZHA+/BIpKvGeGBHGQDXy7qHw6tviz8c73xh4qnv/ABN8S2miivNUuQ8VpPJEgCSxooVNpUkKyqxUBcjJJqPwd+3rq/xq8SWc7aDeW/hqXfJH50VxLDehB8yGYxorkjJCRggnkv8AIFb0nTJtN0q6t9QjkltoYGTyrhYzOYwOArZAyEAGeCeAOea8+rKPPeJ3Yai0rzM7Qtd0651G6tIjqVrqFq2+dJrR4i2G4ClwMbtoIKdR1xnJ6bwh4atNQhL6nP5imQPDLIz25jVlBCMAMswxyD9cnFZepatFqUMj3zrMLhMeaDLHsKtkqXI5DZBzleo4OeOk8NeI4tP0e8gvoLK5syVZbWeJSYtobaVOQykbx064rB7HXboZ2tLdaWLS1a+VVf5I5vLBQoWDFiUySMAAZHXuKg8QaHoLWEE9ob0ajBkLPCzBZ1RmO3acrznBHXIqK+ubhNSljlJUxOQqSZVmLHHBJB5BBy2Ac84ptj4WB8X3tlZy3l/IYDcqZ7Z1kVVGWGDnAVTjGRnGarohuKWxnrqNnH4gs5haSPgEXErOrLIigFVK54O45DLhgQa1Nd1p9SvJIrW4jaeH986PE8aqzDeCjKVDHOehPOQQelZk90LlI7OSGZGtJi8jQq6ON6jYxHA+7ngEgHFOsL5ZLa5tIBJFOCFiW5HmCVQFOcqeB168+mecIRnzWkfjTSJY9Ye3l0+Ut81rwbh1bhlI3LkEcDJBORt4ryb9u7wk3xq/Yx159JvtP1aW2i+2o0ZDySCAhyudoG8KGXC+nOa9m0bw1e6ksem3sunR6VC0ck0Z2oFO8OSAxbhzxu+VhyeelXNb0G1uNFupIbS01W2WJpJLSCMmN43ypG4KqyHO4BTzyKqE3CSkugOPMrM/A8xvHdBiDGFIb6df5V9l/HppP20f2F9A8eJNcXHi/wADTGx1O1jCymeBVHmT5UbgcBH5OCN5xxmvCf2w/grD8B/2iPEegWqzpp9vcGayEsZSRYJBvjUg8/KDtz32k969i/4JVfEqxfxx4g+HmtNH/ZXjOwYQI5VV+0IrAruIJG+JnHH92vdrawVZK7R5NH+I6b2Z8+fs/ftPePf2TfHUniT4deKdW8Ja3LbSWb3VhMY3eFyCyMDkMCQDgg8qD1Fb3g39tv4iaX8bND8ca54v8UeKNT0a9W5Y6tq010ZVzhly7EAMpZemOnTFYP7SnwUv/wBnv4z634W1FCTp85NvKV2i4t3w0Ugx/eQgkdjkdq4F5SHAKAEj0rT2UKiTa3JbcJXXQ/Sv9sX9mDTP20fDunfFT4byC01/UdPhlFnIwePU48Y8ssOFlQ5X04wcda+SvBPw2u/gr4guLnxbo+paBr1uq/Z7C8jMNxZ71BEpjcBlJB43Ac8jgAns/wBhb9u+2+BXgjU/Cet6fcXSQyyajodzC5D2d0VJwcEbVzuIbnBJ4GVNeY+JPGWqfFTx7d6vrmq3upajfSm5uLq4n82Xc3IyzZLHnufyrhoUpU5OF9mdleUZrmPYrP4+6p4UiEUcq3d6sYG4uSiZ6jryoHbua898QfFOfUdXmuL28llupzvkZiCSfx9BgD2ArnpElhijtQWe6un2pGv32weGLc4XmvpD4F/8Emf+Fs/Diz8QeKfiHZeENQ1EtJFp8tjJcSLB/A7FXG0tydpGcYPfA76jUEnLr5HCpdj4o+Jl/bvrM1hYyNJYWbtFBLtw0qBjhzjjLEZOKxfDcYOvWsb7mUyDIAyT/jWnqix30wcNvVuMYweKrWMUVhqMUimVJlcFSWGc+wrvZJ9c/sVeNo/B3xritYWkgj1u3lsbfy4mcmcAPb4CgnJmSMZA4yeQM1+tX7Pf7c/jX4nfCFPDngH4eeMPHniKzhMLXMFwltpmmxk4RJpmYKpA4C7lPpnmvxo/YmvLi+/a3+H1tIYYoW1i1jZyBwfMDMPbtX7B/wDBA3xfJ4F8a+OtL1B3gs3ETu3zFN4cBcAdG+c/Tmsa9ROWnYqKF8Xftg/tjfBTRLHQ5fhf4X1W2USSeV9sRruUnnYhBJZh2AJJ9DXwL/wU9/aQ0L9pn4Hva674al8JfEXwfeNeSW94HWYq7jz49zKrDiTftZQTgkZxmv3p/aHs7q/vzBZ+S07RqLe73YWJvlHU8kYycj0Oa/AT/g4I8D3Phv446DrbrNFcarb3GmX8pBH2iSJgysc8/dlI+nHtTor3efuRPdI9F/YX/wCDfvxx+198GvCfjc+PfDfhjw34ksYdUtmjin1O+2lmBDDCRo2QQRvOMHvWv/wWL/4IER/sc/sraf498Bax4o8ealZahjxCrWiLHa2RtndrlY4wSqI6fMSxwJBXdf8ABKj/AILCQfsm/sVfC/wo2i6l4jNg+oW2robjy/s9uLpmgaAsNpOJWBUnH7sV+jH7Pfx18BftwJ4h8P3HiNZ7bWdKmsJNJ1FVtJ2inRlZBH91yFfG5d2a461So23fY3ilax/J3HCyMBx8vB7Y/wAmv1q/4Ny/+Ck2s+D9Zb9n3VDYPpOpm61XwzczKDLHqJCE2pZjgxuiykDG7d3Oa+WP+CnXwZ0j9myXTvBeiaLp9i9nqd3BeSJabJt9uyIoLkknILk56kD1rwX9lT4mR/Bf9pfwD4rkmnt4fD2vWd/NJAwWRY45lZyD/ug8d+nerpVVUpc9jJqzsf11fD34rXtxZizns5LfUYjt2ZCp065z056fSvyD/wCCr/8AwSe8P/s2eLNf+PnhY3jS6v4gmvtUsxtWHS0nAYvEB0jMu/czdPPFfpJ8IvFMXie307UEvFuDdwpKr9VdCoKsD3ypHNeGf8F8Phbq/wC0N/wTZ8V2fha9vor7wk8fiK6trSQqNTtrcP50EgH31COZNp6tCvoKKEo05czQqkOZWvY8N/YP/wCCjGrfDm3+D2naX4Sl8SeH/iRrc/h6TWYrnammtBbrMSAAQx2NuO4gbUbGccfRH/BXL9naX4j/AAx0X45+BWmsfiD8JPKv57u3OZLqyjJcnIOS0DASZP8AB5g5FfkP/wAEUv22W+EPj6DwZrt60nhuS7OoQQuPMWCUoY2lQclXCsRlSCUZgc1++Pwf8UWPxN+GWq2CJFcWGoW0qPE2CJUdGUqwPByvH4n1ru9ryyVTp1MJQtHlPh79rH42SfFXwF8D/wBrPwrDBB4k0+4j0jxLHF92K/tyWXcB0DjzV56o0Y9K/Vrwj8TdK+PHwu0/X9FuYbnTtdsY7yJvMUyRJLGH2sPUcgj1B98fih+zHbSeAPG37QX7Mevx3E2maoLjVNBJXLxXVmTPHKgPGXgCO3T5UPeu1/Ya/bq139nvwZ9ugml1PSPA7LLrumE5Mvh+abL3UXcS2U8hcjHzQzyZ+6KxxmG9nra63+T2NMPUU48qep9k/tA/DXV/hR4x1fVriwa98KarIHWWCASy28pQq6SLwSkgGQTnDbh3FfLvxj8QQX2hrPp80baZLausUroFeM7sIfKxk8DHJGQBgHNfpxY3Oj/GT4W2t5YtBq2ha7ZCWMSZMdzC6g89wQO/UEetfn5+1/8ABe8+EM99pP2RXsJXa4tbllWV3TOfL2dNy5xgcEgHgdPlsRhHCanF6M9zC4tTi4T3R8XazqE2raxHJbSoWhm3SxcKrYAOFBzhdygfMvQ4681758MZ59V8KxGffFdBVZmji2KMMpHPTHUY4zmvnHXrD/hF7q8mvrmWRnVZEwyokTFGfyy23ALErg7uo6Yr6J/Zz8QPrfhe2kuGtodsQjvbZXjuTCSd67yp+6VIIDZOMY5zUV1aKsdNNK56fHti01vMknV0RXcGLYWQB8jLD5WAOOo4Ax0rzvXNWs7TxFDbLDqEVxeQq522pcjO3McrDcqNgAhchjknFddqGrW2tJc2VoU+3GORVlMhKQFEyEJBAHVcsOxJ6mqet6LZR21k4lvJLxvmcqxh8w5cBmAbDIFdcBs5JJ45rz4r3jWfwmDpFtb6zqAha4ghiNzK0kdyBCUkGGIXeQQBntUN/wCHwl6S0ztmJxDA0YVLghyS0fAZmICjOcVQv/BmnTX0GnX6QxSzXn25opmKSghBu+6Qykg4LAHgYwaTVNRubIz2MWkLd6U1scSSXSYJYr8oX72QF4OAD1yOa6paoxhKxL4G1K10Pxeup39rPrQeaGO8MLrDcRRpIr7MFiG2t2PqcDPNdXYeINP/AGldB8Rpo+lQeD9Ris7o6XFNqkE72bAOEmE8hxK7bVVgnAIxyBXL+Gphp5vxG1jpDXKsswVWciPcHVlfGUY7SMbSBngnrXi/xs/ayuvgz+0RpWgW+l6bp32/ThfRX0kUchKuWUyRu2SuQhYtxknPvWlGhGzjBasnE1k5XbtbYi/bj/ae+Mf7Of7OGkW/xB8aeHPEur6j4hXSLa906/tlng05Ldm/c2sRV0UuELu65DLt9c99+xJ8afB/xH+Gg1G48fvbXyy7fs32BvOgUoQjwlWUOyuCWLvuAI4YEiviH/gplrt3+1T4a0XxtNqD32r6JE1i08mI/Nsw7DaikAv5UuemRhjyQtfM/wAKPid4i+A3iqwufteo6TGxkMUisyZYIVyOeoBxiu2eFlKleL19Dgo14KolNto/SH/gqD4V8Q+LPgLfy6Tq2opomkXB1TUdOhkOy+jR22yyIo++nDAnChS5NfIf7RH7Semfte6FoWuT6lqugeNNE0q10m6sYdLaeHUPsyCOK5ikRgUfywu8Nn5lBBwSoTx7+1ZqXwyu0vfCvjWK61LVrRY7gw6eBCiMMNDLnPmkgAGQ/Mcn3z4p4Q8W6roNlewxPDpdprMZtru/ihzdRQkZeONuqhgMHbywyCcEg9eV05xjyzRni6kW/wB29z6i8B/tLWmkeAL7VtR1TStVvfEEKWOq3V9I9xd6o8SgIPJjkXcyskbguGLEZJ658m0f9rbWfiv8cr+8XUtI8L3evvuk17V0+0Xmh2yw7XgtpZXbylxkKqgOM43DGK5n4Rfsk+Mf2mIdWbwH4bl1C00e5jXzftcUH2YFXKkmRh94JnIznGByRXtulf8ABFr4o61YWOpajfeG9Mtr2c219JJcmQwS5BVQFXE7EZyUJAI5IzyRpQpc3NLVhUqupFKKOe+P3j/wtD8IvDSfDfU/EWrXcF0lrq8N15k9rqFsyOFSQEY34UKVGDg4GSMn139ln/gkPo+s6Zf6948tHuLS8RZ7LSrG/INhGUDHzpVADY3AAbv4T9K+mf2WP2T9M/ZW+FcWnwJqmuwX0o1KZmulZricKFxj5QinKBS2MFvqa9e8B6X/AGzaabcRlzdF0Rre7VFkglAIZJdhYMwKjJB2n5jzXLUxDUbQ+82pwTep5hok/hr4DeEPDGiGU2ljoW210y6ZB5kTkDaCyp1bCZYAbgcnmu/1u1fxXdLJNcl3vQwWNJQyR7DudgegHyliTjlsZ5qXTrXSFsJNAu557DUUAe0ZNsUEmwgsjblDjjYVZWYckYBqvo2kS2+kxW19MZ7qyuJYhIkyxx3MRYhH7fPh8ZGM/jXHd35jolB293Qcng63vbyxuHSC2u518xYJUCy24AbjcvVSeAep7gYqjc/DjT01oyahi3CrGskUT+U/ABULk7ScHIIwcnnPFa2qap/wkYMlrDqFxrUkixpMCJFcEEKWJDHcRjAPUDj1rn59euby0uo75r2wltDtVbhfMj2E4YgbsHjkDIPfHAobk9LjUV2HXLRS6jDeWsdzDbQKkLLOjErIFAyCMsyuQGHyjFdn8Qtabxosup3liLDU3tkMEFvGLYh4lVfNCDnDA4wMA9xXFfDLxPpvibwxfazpc+ka9pIuGs5ZQTmB0O0AFlA2hwQeegNd7b+G734k2lob6e/a5igEcF3FeDzIYFcMsQVsZVcFep2ggdKJSuVqcB4Kvjoum2+n2dmDDcXMhEjRtGkDO+4gFv7zMAFGByepHOw2si01Uor6zbapp8/396+XeJtI2E7hlcH0O78MGlY+FItU8EPK93NqNpfmRbW7juUWe3ljZ9hYhdjgAFSNqnK43HvptYXei6dpk+r/AGLUbq7WSG5vbWRHgb7m3YXBeNtq5AzkEkAnOS1FMm73RP4j1vT9ashBc6XdWl5dFFMdwVCykqzbNjcqylRwRyDxnpWWniO80/XYJ9I0yeznaQIJHQwvJGw+ZvMHVzyMcKQFyoIzWVcXVxDrKq1+5sHkEcsV3bo2zBctsdcA8kDuBtPeut1G9V9HQvbXEM4AXzCgdcAFjt9uCN2M46g1MpJaGkVzD/Ft/wCVrsiwhr6IyoHYbG+zOvLqylgwzkDgnOOlUtK8PO+sP9nazgnvWPntINjIDwXBHI29ehrktP1LTNL+IUQtdf0zUG16Nr0Q3cjR3KIu0HynYgCLB+66gLtbHoOyf4qeF/hXBqOoeI9a0TR9PSKSHJuRKcspwvyMdvQgg88Ej2rmg0rbk8k7tvYgXTYXaUXURvblmGLmIbEcYUgIxI7gj16+tXZNSfQ7W407TLRIoZGLJFk70ywY5VV5cHOOm4Hk5rw2X9vz4b6dGxvdZFzNDvVjaQsybQT0V8AnAJyOflNed+L/APgqZ4N8KoxXTPEOo6pKjKsjzxbQ4LqjAHeRt2HgDBIyVORVqi3pa5CrKOqOR/4LE/CGPxLoWjfEC3spItRtAlhqW7czvEx3RyHPQK8hQDtvQV8K/D/xje/DX4g6LrunLGl3pF3HcjKkhirZ289iMj8a+tfFn/BRqTxv4Vm0TVdItdbttQszZ3UdxE3kXKgybPlTBV9yxncpH3gcAqMcRpvxHm16yRvBvwb0QTQBUins9MN9KMy/KW3rJk7cgE4Jbnd2r1KFeUKLptHDOCc+dOx6l/wVV+HOnfGj4ReEfjJ4Yi86y+ywWN4/nCUvBIN0MzEDChXLIR2LAV8MWHgrWddEcdhpOo3zSMqKLe2eUkkgY+UHuce5wO9fXCeDf2mPil4Rk0P/AIRXxBBorr5b2syJY2oLLk/uyY14ZQ4+U8iuT+NHwJ+JPwR0m2PjfxjpXhBZy89pYDUJZnlbcspCJArj74X5jhckAsKijiJRjyQ1ZU6MZSu9DyfQf2VviFbqmp3Hhq4060jZELahNHZNl2KAbZWVuWDDp1U+ldBpHwwW1SA3Gq6HbNdeXu33qyeWJCwTO3/aRhntjnrXmeoeNb15Sktxdzq5wS0pUNhzICMdAHJPrkn1rLufEcjuzrbxAN8qhnZieeetEoYqbvdIE8LFWd2/I+gvhB4j8GfDLxxba/q+uRavIvkMkUNmxW28wMd5DkA+UVG5SMZI6iuh8Y/8FC5pdQhms7W9vGuIRJctO20pNkhlXbwU4BB96+T5dcvJ2cqyREDg7RXv3wx/ag+E2n+BtOs/F/wyj1HWrKPyXurJ0iS5UHIdgSDvJJznJ6c4wBjWwlZ61Jykvu/I6aeNowVowX3s+drbUWRAj5+Xjd3Nbej3i3ssUAkjQscA9zWt+0H8D9Y/Zx+N3irwJrqxjVvCupzabctGcpIUYgOuecMMEZ7Guc8NWQk1qB3fCxnefcCvdp80jx0z6T/YT8PzN+1T4Ls7WFXkEtwxC5wxWCR+Tzk4U1+tP/BOKx/4RL9obxlafboI5J9CguFU/KVPmbNw9SFPCgYr8lP2KNTeT9qDwZOrsrvqDxZbAU74JEI5453Yr9D/APgml8SNV8Sftv8Ah60v5oIRqgbSVARFWRSq4jbJwxXbu28cx9fXKvL30y4n6xftHXuuab+zHrsfhS+j034jX+lTWuhX1zY/a0iv2i/czSx7WBUMq5JUgcHBAwfwH/4KtS/FDxj+xn4TvvjTDeQfE/QPEs9hqJuLeKB5YSsgEqrEBG6MDHh1Xniv6L/2efDdozSRPbXN1JYwtsvrm7ExWVnfdGq5yAoAAJXAU4BNflv/AMHGn7ME3xS8G3Oo6HYT32vwTR2hiQgvMwkLqVBxuJZyB3II9AK5KWJk5tMqtTSXMfmJ+yT4ltvGGhxWEXh3W4U8LW8MN5dWtjLd2tuW3lXkaNSYyWDnLZBOfSvpPXJbq+ggeymhFjYxbUZSNzSNj5sgZHpg85PSvp//AINa/wBkj40fsr/FL4h33j34e634f8KeOtFs3trzU1EQu5Y53KEIfnbKSuRuUdD64r9h/iX8DfBXj7SntNa8EeHdciuvldLjT4XyDxnLL268HIrOpWak1HVmkU7I/l+/bC+Gl78dvCl9DYlZLzQ1Se2iB3SXkxXMgA6k7Ov+1KvpXwbcabPp15LBcxtbyxMY5EcYZD0II9RX7+/8FGv2ItA/ZV/aBltNFs7mLwx4ptJb6ys7XiXTmclCis7NvCuEPzN0wOgFfj3+398LtW+Hnxlt5tbh0+3uNZsEuF+yTRN5u1njEsiJ9xm2nIPPQ9K3wVdS91aIirCy5j9XP+CB37R11+0h+y3L4P1C9dNX+HjJZSTu+ZXtnLfZsZ64UFP+AZPWv0A+HXgu107xC+n6rcT6taalC9ttmIMbBgQ8ZXuSM/UGv55f+CMv7YUf7Iv7Z2jTak4i8M+KwdG1Xc21UEmfKlOePkkxn0Vnr+g6w8Sx+LLjw3qWkRkw2urxsZC3zFWIjZSB6hzXbJJI5m23dn86H/BRv9lnU/8AgnF+354h0KzSWDSbe/8A7X8NzkfLPp0znyhnvtG6I+6nvX6kf8E//wDgpB4S8Dfs1w+KPF3iS30PSLOSCD7RKzMV8zOF2qCzZww46bW9K9E/4OSf2Bf+GlP2YW8e6RaF/F/wrie/RY0Be/012X7THuAyTFgTAdtjDq1fkL/wT9+K3hq58L+Nfhd4402bUvD3jGyjjt5YZQJ9KnS5jkW4iyCPlK8jA3K8nPIp0Zpe7bUVR3jzH6J/8Fq/C+r+APH3gL46+B7+4tJNashpz6hZyfMJUXMUgboRJAxXpyIzmvnL9mPx9rvgiz0bxhHpo1Cyt55NKvUlUtbajE0OJ7OT+8JYWZSnUhjjBxX6q/GH4N6L+17+wHqfgXRrSCe6stLjvNDYYYx3FsFaONcjI3Rgx5HaQ14F/wAEuPBHhz9r39iPx38A7iGxsfFmg3L+ItBujEElaRhg7j1IDjY3+zN/s131pc2G5mttH6HLQk41tHbqj6G/4I4/EG4i0nX/AIfxTT3vhjR449e8GXUoLy3Gi3LOptZH/wCfm0mQwSA8kgP/AB16v/wUO8Bv4z+Dcxh0y6vZ7GQ3MYgwJUZVzyD1GBjBBGcV8bf8Ehf2mdQ/Zc/aq1n4IeLoprK18VXFwLRbj5f7N1WAEPDjoBKiduCyKf4q/SP46aPdeI/Bt4mm3C2t3JEfLkwGUEgdR3BOAfY18ziotXjf0PWpu87s/BX4u+D9P1vXI7e/sTHbQz7/ACi7oTIvG4f3VCkjbkYOa9p/Z5Nr4O8K26aMsVjJL5dy8WnQDfhDwSFGXGRuO9ix6dK4v9pjw0vwr+L+u+EZpHUCd9sYdS7xOzSR+oOFbbkseF9a6j9li7hitLkta3UTxny3uJ3eQBRuw4JJbP056dRXk1eaUEux69KSvc9vhu7aR3ujDayi4BNwNrF0YoD83XBUknGDwAAc8Vl63Bbecv2SSA6wIZZLPDucyYCnAxwN2N3XPHWrUd3PriXLw2i3glthZnqdkgwBIpJzvzyOT24rM0uG60DTr+DUfNMlmwt8yRR5DDG3Yu3jLcfL3B4rlhvc3nJr3UZWp6BHZzaTezwCbVh5gVgIxPE7hQ2CMcsASQCOh681hw6pb21tewJp+o3sNmkpWzQbpI8FiYm2Y5JK45Jzx05rU8f+NNQuLLT7O6t7dbLTIgIrmzxHKVaSVld1zuJO7GcEHbztGBWN4f1xtE1qWC6S1/tm8t3vLeONgZZYAdjsUZgA2R3OSMkdK3jszk59dS18GPjf4Y1HwlBZpciPxFcalcW8WnXaPPd2ssZdN4LcAFRvwwxz61+av7ZPwL8bab+1P4+8QXerLf2WnQPrkWp3TbfNtdzRrEiYJLKQU2jpsPIBzX6QeHbJX1a912Tw7pVnrF/cyeY0PmNF86hJGjR12xFkQglRgknJzzXwh/wUB/az0yw/aWt/CphvX8MeHoLnSdch+UvOs4j3R5A+byzGG9mLCu3L4ylUskY423J6Hg3x08b3mp6B4Q8caBPdppokMZQszizukVVwSSQAQpGBjIXnOc1s+FvBkHxpnsbIaTfx6drSx3AQ7lNuOQXSQD7quH2seowDXjelXZXU9S0HTtSuLjw/dzFwkkZCygHKtsPKvgYJ69a+k/2dv2DviB+17a6XrfhK8TStBhv10i6kjnnU2AjUOCImJZhhvlCkjIO4qOT6kpKnu9u5xRhKWp6b4f8A+CPV3r/g3RfEQ8V6HZ2V7HIbe3jgkMty6uV+UgEbiSoIAwoZWOQa+uvgh/wTX+Gnwy+A2mWet6XpPiT4gNfNcwakIXltw7wSCGGVXO1Qj4DR7SGZxySFI7eX4G6T8OxZaVfavfa5r2nCaMTWtvFNdWc3lnBcgbRDIybSyEMrFARgYrHstY1DQdYjSNNVjhtGE0OWKlGIbc3zAAqx7Y5CkjpXkyx1aSavp6WOz2FNNSaO1+FvwlvPCvh2+urPR7PQb6K8SO/juodsU7qxBuwylccABEQqp3KcA5zf1awt7fwUJtX1Cw3W9rdPHPDblzaM5PlxxKzBhGiryn3gGwdwIIo+MtbufEOjeHtMmTT7SW5tZHe8edmNxnIPmEllbYxKjB42D03Gn4o1DSNL8LHTLS4vmae4jMckDRzYMQj4Y5DthWXAA5BGMjrxybctTrUI20RR+If7Q1ppuhaXYX2mrcS6neJp76pZQvdS3M80bbWkA+4qxqOAcgrjk9I9XmvdN0+S4RE8uMKJLdFDecAqncDjcCSGViOQVOfWuXtvGWnLpl1qsqX1jF5XnzRXkR3RKkeXBiKk8KnIBOcNxnmvErP/AIKRaX4q1a7sPAvgvXfEwmnlk8mztXkhLHkldq5AB5AzyH5FU03stjCm1fU+krTU9PlM9zdB9kayxvE0xRBlFCjJTjqCCBycCnMCdNuLaaF5LWW3a3ySQHZlI4JZG3cnDKeMDHfPy9cftRfGXXlEWnfDFLSSWRBEl0EUKeVGfMcKpyNvQZ21n6rqn7S/i+xkhl8O6ToaW+ESA3UUUaKxI3jazZyQQCPXNbShNxVi3NJ2PqXQJorS4VrVUbfEFO94pJIyuFYPuJOBsBAbnG3GeDUmk6xFJqd9HcyXM91akCLzWZkaEquGzkt0IGcDkY96+TE+CH7SmpvDIPF+haSt3bu6Ol7IGlAA+UtHHkkhQAG479Kn8JfsvfGG6u7O11H4mW9jHeXK295JDG00tqrHLSAyMu5RxypGayqOoo3ik2OnGEpe+2fUv9n+G9Fv7mRNUtvtAtPNMZnS2trvIDFAGBBZQwPJQk7uCay7P9pzw58Pr+W+1PWbPTLCKEs4mud008gbBEexT8hXGMkcjGSOa8v8T/8ABMe0ufFlrpU/x98Vahb3dkLiWW6s30yNZdjSmIB9xCkKoVuASwGc1zHhr9gX4X6TpJu9efXPFE+yRVmudYbb8n3TtQDHBxtLHpWMJVmrSsvxNKror4bv8Cfxn/wUq+GXwkv3fwreeJJpZtQmvjAlyn2bEjM0sWH3YRnYttI4YqRjaK8/1D/gprrXxAWS18KeBtS1VxCWzDDNcM2ARltgAGB8x4PavbdD/Y48F+D9AuPEOmfD/SX060Ee6R7VZ5Id77V3efvxnj5sDG4HIyM+xaDDZ+G9s2lLFpa3ZWIiJXeNW2gYTGBHuCsDjK9eea2lTvb3mZ0qnLeXKj4ttvij+0Z45m8vSfAd9pz3I8wSXoEAIICBwrlQApBOQpySATU3/Cov2mtd1C2hu9f0PS2mVroRTXxd4grcfIqEkZAHy5+7zwTX2gXvP7Qt7i41C1vLeJ3ijjtjh4WKYbcRhgpcqMDGc96tS6Ne2pYXMMjx2XRopFMhTaCcjP3lJIJ7jaRWaw1FatX9TrWOqtKzsvJHxmn7BHxi8W2cUupfEvTbaNdqNHbwzO6YCdCQMnbCO3UMMHdVvX/+CVWi6Fr1vpnjP4wTXl7fWa3VlFEkcLXAZtoCB3Ytk5GQOuR0INfV+s+DdW8U+IYk0adbGCGbzCpZ/JES55V+Su4Ft2A2QTkcCr3xo+MulWmhQ6qdFOqadEArXU1pHM0Mcalnyj4yQ0bDGASSBjJBrWnShF+4jKpWqSi+d6HzX4a/4JJ/C+SxCRXev65c3Y8yE3F75HmY5JIVVIP3sg8/NXR6H+xB8KfAkFo934MsBcwMzp9rluLgzKpABbzG2kAknAGQDnOOa2PAv7XV74l1aSSfTrbT7fUD9shke5VJY0ZTtDg4GXJyCPlyTkkHI9F07xRbaf4glurNbbVEu5FuZY7hkdZYiCjGNRkBsheBxlue5rVOfXQ54RiZmk/BLwl4L1pZLDS9GghuLcTRiLS4EityVJ2nC78kDK8kZU0v2K28D2l7eS3N5BZ3bvO4nysUb9clQQFTO7Hpg8dq1vEV5beNTB4et5otB1C3uY7902MLu5jDkoqt91cNlcjgBiDSWNpJYW0kswtpYy4VlaNpo7hcgfc5xjkHcPXtWN5LrciW+iOX+IfxPn+G/hDVtVvNMu7m40vT5JjbrMfNZcgt5YXcGIXONwPPHGcH8d/ih8QtZ+K/jC61vXNRvNR1G7lZpJLqUyPtzwmTyoAwABgcdulfuVM2lT6jY3lxBbavA6o1xGyfu1UnOMRr1KkAr1+hNfCX7V//AAS703Xv2hceBrm10TQtbYu1tsluIdOcKpaNGC9Dk4DEfMCAxBXHp4DFU4tqasc2IjOSVj4BeIt5QjHnF/4QhyPzrT8dfCfX/h/9jk1jSb3T4dRhE9tJLGRHKjDIKt905Hof1r9hf2dP+CbPgz9mTT9KvNR8Oyapq80G2DVr2BS0rOwG+NGYBcklVZTjAJzmt/4nfCex8U6l/YusaRb6npOqWwiit7uKO8sXOAUcqAGSUpzncDjkE7cGnmqcuWKuiVgmldux+Gk9uyIVIwM5B71Sktm3npX3t/wUU/4JWz/AqObxN4AstRuvDCIJLy1kJlltMgkSJxuaPHBHLKRzlSCPhuSyYMNqqxwM7gcg/pXoUqkZx5kzmcGnyn2v/wAHB/wnn+G//BUn4gTSIVtvE6Wet2x5/eLJbJG2PUCSKQcd818qfBjwE3j3xc+nROI7o20ssZxu3OqkhcDrkfriv07+PnwYsv2kpPB+ofErUtZ8feKPCWmjTV1VmWOTVow4dUuE7su9gMnkYychgfnj9tfw5bfAz4rfC+8sNOtNOsYpzFsSKOF1XKK0Unl4zhWByT61nHGw5uSOo40JRV5bnl37NnhmTwx8S/DU80Zt2h1e3cZbksJlyG9OMjj1r9Cv2VP2fo/Gn7TwtbmQ+X4d1CTVkWLdG6TEFAQ6sCFCsT15KgYr4a+Jfht/BnxnWBZioj1C3uip+QKztG20D05PNfqv+yBrK6f+0HFpskEcNxeWUhF0IwVkBBwGPqrIetUm1OKl1uVGJ95fB7X5PgzpZW302/lttSdIJI9xkugGchCjfxN857c+vevBv+ClfiXTfFNpq5XUbW1v/Dsa6kLczIlyjQjesjoTv2HH8Q9ueK+ovg5d6fdXltJI4u0tHXywVzKjDaQwA7k+nbivzu/4KLf8Ew3sf+CleufGDQtd8yy1jQRPrOk6kWdldo3tlFs/9z9wu5G4G/qQwxyJJ1GpO1jaqvdufVHwN/4LVfs9ftRfE7wL8OvBPi9r/wAc66Psy2g0yeJEeO3aR4/NZBF1jIBUkHjFfdOlFhaoZGJYrjJNfxzfsXeM5/2cf+CmngHUneWyPh7xzaLMQSrJGboRyA/8AY9uhNf17eAvFw8SahqUCSRldOnNuzK2dxCg9yTjnH1U1lWpqE1NdUVBuUD4o/4Lp6DHJpXw41uNQZLW/uLOUsv7qRHEbBHPUD5HwRzkmvxm/wCClX7P/wDwnPwVu/GS3+lQ33hG45t/LaOS7hlcqRCpBJCttc5PQtX7xf8ABYbQbjX/ANjbxLNY28N1qfhxoNWigkkEfmKsmw9QePnJPHb1r8V9H0XXfjj4W13Sde+xz/2qslqbe1eRI4w8bYVS4GRk8cdQOa5sNKUZufmVKF4KJ+XcM8trcxSowVonDAgAcgZ71/SX/wAExP2m7L44/sveD/ElvKDcana/YtUiLAi3vov4xjopCkge1fzieMvCN34P8Q6jpl2RFdabcyW0qEYO9WIPFfoP/wAEH/2vT4C8Qa38PdQu2trPUEN/aHk72VkLqB2IOGHPIZ/bH0Fa0oJnBFpaH9C1zpFv4/0W1muBFOskWNpw6tldrqUPDBh2PHOeoFfjZ/wVQ/4Ix+Dv2CfhnpXxK+F9pq7QRaw8Wtpd3TTNZxTOXh2dAsSYEPTJ3KSTk1+oH7Lnx1XxJpj20spee3b5AxALKehFee/8Fs/gH41/ah/4J0+OdL8D6jf2Wr6dbjVWsrbltYhtwZJbRvXeu5lA6uir/Ec40KqjNTl0CcVZxPk3/gmv+2aj+GdPsP7RDSWhWJPKfcZFxgMCPTlf+A1xX7X767/wTU/bc8P/ABf8CqV8N+I7v+0LeMDbCS+Dd2bn+64JI74fj7vH5w/8E7f2iNS+H/xIt9Aa8jtf7RnAtjMT5UZYgOG6YUj5uxG3p83H6efsn2vxB/bo/ZU+LHwq+MsVmPFXhbWZrbRb5bVYmtbuNdy4K8FFc7QwwTHIRk5zXqYao3LmaunujhrU9U47o9a/4KU+ANI/aD+E3gf9q74WSCA3SwPq7QEGbTrlSohlcj7rxSDyn7cL25P2P+xD+1vp/wC2/wDs26f4hT7Nb66kJs9asuFa1u0yjrtHRWKhlxwVdfevzH/4I+ftUXXw31Dx5+zt4y8N6r4qs/GcVxa2miQKPMgvUHlyqxbAhiKhi0h4UxKeuAfpb9gz/gmD43/Z41DxXf6j8db7RW1pwo0jwbFbXKxtGSsc00t3C4ZtvDIkalyAMgDFeHjoKnLkvdLb0PUw7c0pHj//AAWC+CF3pPxK0zXbHTrmc6uwtZXg3ZSZPmjVtoJ5VmUf7teZfAP4KeNn8MXVzHp1/pN87q0f2+2mhWQFjk7TnOB/EB0avvzxh8Dv2lPhlHf6yz+DPizbWKFbF7mzj0fWigGRLw5hWYZcZxg+gHB+eov+CmvwusY9WtfiLrmoeGdb0KRYb3RdWhjkmjbbuzGbUGN1yecM2O4XpXJRwsZp3b+43ninDSKKmpXVx4f0cWV/59vEVWOURglZAXVipAKndlf4s4HIrJ1eFNQ8uSSGZ41IieZSyLwRg4AycLxwc5Gema8V+Pv/AAUh+C/xN1phoOp6/aSAb0uUtZVRsNjO089CMcfhXo3wo+JGkfEPw1DPpWrWeswtnzmiOZIfl4VlwCueo4wSSK56+XypR5kro2o472srNan0po/7KHiz4ieAVvLG1060E6GSETYhubhCoGzaEAVCBwCSQeuOtfNfxA+Fd5p3jO+mS0ktdV0kLaXcoCJNAoLFQzPn5VZugPOcivZf2cv2yPEHwbil8M6vqJ8RaFNlNKnnkaO/gYDIhkfpKoUZzwccNk81wnjjVLu+1VtQuJdZv9UvmaO5uprkJGIyxKo3cgL3PI6ZGRXBR5oOzW51zXM7roefWOi6n4J1qS4v9VlvpfJT7LbmJCjDH8WBgsRv+bBXDDjNfnn+2Z+w/wCLvFX7SuoXHhPRNQ1LTvELC885j+5t5SSJEeRjhRk5BPGG9q/RPXdXg1O7SKSOUWsZAuHln+fDOApBAJAHp0wfxqPwro15eaDdmzWaSUWryLLKY1kXZncDn584DBc9TtHfntoV5U5c0VY5qtLmjbsfOH7FP/BOnwd8ILTT/FHiifVLrx9oF5FPDZR24l02cFuXD/xNCF3BSfnJzyMV9Z2F3qmnWUesaXNbWaWl5JHA8U/kyQSEOyvtK5cFWchhnkde1cL4Z8I61Ppix2kkcmoQBbiP7a7xI4RjuUiPPl8cYZQM49CDoJqfiCw+HWoz6VatrGsPaI1tbsqGOKUyYLY+X5fnJyTwADjjNTUqSqS957hTkoo3LHwVdeK7u4vNQ1C106M3kRluowGka6d8KNpJ+UlwTzyN3erfiXQ9Q+Hnjq70rT7q1vtDuovLvpbi6KtKdwcIQScpxuAJwSM+1RfCTXbmKC3tp57W01e4VLaeARSSW09xncRk5RlVicHOQTkHpXW/FW30fwp8Oby88W6hLE5kka2EEPmvG6p91FJXexHTB6DqKwk5c6Vty58rjz32PN/G2l2FrZSyXsmnWaAzOWhYxpt3c4CtscZ7ZGfTiuo8Uadp2n/CfUmutGk1oaWftLwWMYMjR7wrsqqQxKqS4ySSYxXI+L/Buk+JvA+r2Fq+l6gdWaGexSS5RxbxgK7x3MaFmQPz8wAJPrit7QvHE3hAafp5iFwbpnWNrWNpTuRUyRI2FALOOpBG7OODW0oOK1QKrde6YPizQ7TxDoKJpkRexihdlM0WyWUOMBVO7I/hbnBHIr5s/wCCRellvh34ktILmZLuy8SiJbZZNrZeNFODnHDA5zkMVwRivsjxZ8J5fHVrNdGTWtNvILlvJjuLlYEhLHftwmVKAMowPm4PzGviv/gmdZ/8IT8bPiz4OvJLmLUNO1JpDBGm54xHPNEzeu0EoC3bg1th2pU5JGdR8tWLkfWmofD6G48RpqF1pVkurachhaaKDDuylWUkp3BjVuSR1qvpF3d6p4oXT57a5tbm3hfy7nc81uzE4XcFHGQFPIwpwDjOa6e11O5uYbad5LyZZZm/eIoVo3Q7cMpx0xg88g05tLi0jVnu4rp1mG1kuIJjtmQx7gzDB2nceVGSpXHIrl95bs1cE22UNCuzezatb+IorMLI8ttaz2Xm2ss8jDEbLuA2ybuQM4J6Fu1c+FUCyjT9RuXZJFC28yxidgBjDMVwBkAEHOfWrz2EkE1lqtzE8sVlI91GLiBWGYmUllUklT3BXJ4yNuKu+INYGtvFLIxszFEl3JtUyusbH5JCSRkA4GDlhkZzTi9S27FHxzrGsfFG8tr/AMVXNzqE1nb/AGeN7c+TLEgU7QTFsH3cDDZ9etYPhfwXYaj4c0yeFxHdOWnntZrcGMReYVLqM5ORt7g5ySCMGr1xDaPcwta3t9LJHHsja4glV7kbQeOBkryO4G3jqK3fF/gi+sPCmm6mNGu9M0rV3E0F1byNHFNcKpj3qV4V8HlW4YDJH3suS0uQ5XaSMqbX7bRdTZbS/NtBdRyGONJtofYQpBVRu46lfQ5xxWTqniQNpkOrRGwjXSYzJK8lxHJtIjAaRTGwwMEZzgDGecHF/StZXUr/AHahDczCwVBZyTacHWWQyHc25SW3bWUFztIVWyGHzDU0fxJqOiSJrb2dl/adpGsMtqlukwKY2SA5BGNh+8ylfUEZzKk7FSjczNA8QWHi/TjczWlvPJFCJUZRHI9zkjHlMG3MFAZiCucYPTmuhTSNe8M6wsOp2yxTXMG+K6jOI5ICQI90WSNzZCZXOCD2PHnvwyitJfB1nMLCXSLuNriBY70JazRlThCiQsww3C7Vxlc8kYrrvC/hO38faVp5gubwPNIbCcxyrI1u8MjKQq5KZBxyCeCO9DYWfQfrv/CVeFPEMd7aatoMWlsUQWMls8k9wJCqsz/McKSRtxtK4IIIr4y/4KnftS2Hwf8AFOmeFNJ0C0ttfeZdQ1S4kTdCyEEJH5JGFbKq2VJwEU9eK+qtH0S18L+IWSG7lgjvrhzM12HuLY3EYQPH1/dODltgwp547UvxX+B3hT9sc3CajpmjXOmOUgkgtLYFy67GQxylTNGTkj5W2ndg9MVrQnGEuaRnOb5HF9z8p9W/a0n1ieVxZK8bIohlWYGWIg5YALwVPPykEYOeD1+0P+Ca3jub4x+CfEt34rubwaM13nTpipi2YG6RVZQVVclAo7MG70/4w/sT/D/4A+D7rVNL+Dl/4nl026VJ445ZLi4jgZvnYoxO5kUHgDcCM8A8fQHws8B6R4c+F/h++0zw5beFLS/sFeDToIo4mtXdjIGfAGZSCu4MW5HrzW9avzRtBbmcItPU7Lwvprf2arWdq2p2+nRhvOZxLKITwS2Pv4VjyozjgVXl8W3lvYXCm6jk0uZklSZbVFeRypOSzDKsScZOVOOR0rRuYLbTdFs7uXXbKw1C4m+z+bMRBCzg7tjbSM8AjPAqj4b0bU7DS79FuEkCB4nhR1mVo8liinq6A5I5BXBwAK4kjstoR/DeKbx5cwW1haSPCgeaJL5hawFjyVVh/wAtMlRghBwM5BrrPHeqx6jrltbaxaHSdbs3EEwFskToxQHGAdvGFIzxtI7VwsWqTWUNta6lNeNAifZ4Zo59kcErAjbsO887R85DDsSAM1T8S3lz4imhluvttteW8Lo0gkM63hAAVgRxwAQQD7YINWoIwVTuda3iTxpPpOhaLZy6J4j0nwpdzMYZ7trZoo5AOTlShKMgYKOOflK1h+Mb7SvHCzWs62t4ZYnMFoty0TPtdXOxSSNynn92R1DZI4FTT9Uv5JzbW9xDpt5bwtcJ5mQh3Z2knOAp3LlT0746VveCLSz8UxXmoalb2sV6CBdQWqOY5GDAOFTcvO7ORgblOMjODHIovQpy5lyo4fxD8QdJ0XRNH0/Wp9RV2RTaXF1dNJuuCdhh3MXDS5IwrNyDwMc185fHP/gkhovxE+I15rOn3Gp6HHfqsr29nZq8LORneoI+XcCCVHAOfWvprxD4R0PxPrV9pN3bObQQKynyWhtshAxYkMfmBPHoy5ByRlvh34I/EAaeJfBfju3v9Fu9twrXOpSRywu6KxjbynjUlQQCSoOc56Vbqyg7xZCpKas+hzljZwxWt9PaadEs10BJdTuzmXeBtT5gSHGDjB+7nv1r5Z/4Kp6K2qeAvCGttp62MGg3wgu41lkY3TSDcZDuA2kmPoAAN2MV9bXuh3umWVnfXNrbQQX5EduBKwXdCFV1+6RxwDgk8j5scV47/wAFDbBdV/ZU8SweUzhFinWRm+WEpKpGQeWYnuO3NVhW1UjLzInrTaPmL9p/WLLxF8V9Z1K2mjeK3Nrtwd68QxkqD3x3/Gv0G/Z58WzR+NtN1xLnyrW6hW2Ebpv+++EcgY/vKPTv61+XlnqCa14Q0x0ijNzcoQZAuRnAGW9Txj6V93/Ab4oN4fHhe51KV5bqC2tWIRnZShhUhQADn5tucA4IPUc17sm2lfocUVsfrx+zyIPEPhzyrZrgX0ypG0xmICnB2jrxwQcYql8bPGkvjLwHf2mrm3l1PQg9neXSIVDqoUgn6gAnHUirX7LWorN4b0+4jgP2u42T+WQR5m0hd3PIGCOeD1rkPiH8W7G3svG0U8un6SLbUrh9QW9n+yQxQbQiN5jARg5ycEknt0rglFyrNI63GLgrH84n7d9ivw//AG5vGE9qNkY1NL+D5cBiyhs/QkZr+t79jH4pWvx2/Zz8GeM7KwSytfEeiWd9EoC5IkhVznbwDuZq/lI/4KoeGBonx/sr1CJP7Rs8NJ5gkWRkbkhhgMpDoQR2Nf0R/wDBuR8V/wDhav8AwSe+HLM5eXQTdaIxPOBbylVH/fBT8MV6FeDUIXOSDvdo+o/2mvgzZ/GP4Za5YXEStcy6ZdW0LbdxzJC64IPBGcH8K/Dvw1pFuNSnSzvLa9+zuIPJiBPlydMgcseAOuOuK/ezWPEaWepKS7NCGMUm052NjjIr8R/jR4JsfAH7VHjXQ7M+Rb2GtTtAqKwSNHkZ1cNgLu2YGARivFbvdR0OmKaR+cP/AAVZ/Z4ufh58T9P8Wrb20Fp4lQrdJChXybhMDLj+Euh3Y9Q3pXzn8HPilqfwW+I2j+JtJkEV7pM4lGVBWRTw6MCCMFcj8a/WL9rD4K2P7QHwhvPDkZu728u7dp0nkXabK7GSuzqSu4Km70d+2TX5BazpF3oGs3Nhdo0F3YzNFLHt/wBW6tgqfowxXr4CXtKXLM48VBRmpQ2P6C/2O/jY/wARfC/hPxjoV1E0F/ZxfardF2hGcDh+nz88kdweBiv0R8A+Nl1jQ454DHOxTa7Fg68dvev5sP8Agkv+3VqHws+K2jfDPxLqEY8AeL5m0/zJky2kTykeTKjZ4Tzdu5Rx85OOtfsN4H/aJ1r4A+MH0fUoriWONdq/u9sVxgg5H+8vIxkCuhU32Maisz8fv+C5v7Esv7CP7d1/q2gwG08KeO3fxHohhQiG2kaQ/aLZT2EcpyB1EbrmvvL/AIIqfFTxJ8evBJ1N47ye1aQmS+nPyyOoUFA5+8yY55PG3PUV9F/8FXP2f/h9+3L+zholn4guJoLvStSt9T06ezZDcIMjz4ckfKHiBUkfdKI3O2uL+Hd34U/Zg+AbtJNbeF/CmnwLC6aYpjPlLuJjiJ+6pOSW6k/Mxzy29K8YSd7X6GdSXM0j6Q8PfBnw9puq63qPg+LT/D+qeKLwXWua7aWwF1fOD8yBj98kgHjCL1wTwfDf2tf+CrfwU/Yr0C10DwRZy+O/G2g3DzRCwu3S0sbvkFrmfkO20kFVDEdtnb85f+CiP/BazXf2gjJ4C+E5vvCfga2T7NPexs0Wo6mmNuwMp/dQkZ4HzPyWO0ha+W9JkuFsltHlkcnqJG+ROOlTDCwqazQ3W5dEfol+3D/wUL8f/wDBSf4faFrWi67qfhPwtpy/2R4o8M2moNFbw3hZpI7ppBtMkM0ZKgNnDQsvUivgP4qeA47jUZkscW2mROqwsdwkmUA8/wC8c5+mK6f9n/4ix/Br4kMdWle68Lauv9m65FCC+61cjE6oessLgSLnnMRA6nMvxy8G6x4G+IV/oOpzwXE1iVkiuo33xXETIHimiA6pJEyOp9GHvTpwVP3OiB1JSXNbVnnXgrQWtr54bmJXlQ8biR5inoV/Hj617T+zz8Qk+G/xU0hNHifzb6dbO7i8w7HidgMNjOdrYPTIIrzN9Cu/El3GbKC4lnto9q3AXI3Zxt9MenvzXrv7Cf7Pt14q+MkWr3BlvjpZ+0OskmDCQduMkYD7v1yanE4iCoyVr6FUqDc0fbFjYWsTlmiti80KqzKPKdMKwDAHvjBxz71y3ifw3rmos2rWyPqV1ah4LU/aI1i8p1UqoU7AX4kIY5bnGe1dteYtdfid7qNmt2EE0ZZZETOVVWUkZPHYAgkDOeKZaQeKr7x1pkGkrosvhuTb9tmlnmaSGRgARGgXaSWPQ/MOck8V8rCdrSse7Ne7Y5XwZqBumsrqeWfTL6UeS6zFQYF+Zdx8vcwxncMMe3Ga9K0LxMkHwkvJLSaKDWAVWdi217iHIIAwMMuUI2n/AJ6NzWmvgez1S4lWQQrIwaKV1UoFXaCUSRcEJjB5ySeAawvEDwW/h680+O3nnspo5IgVIMayqm/BcHIcdQPr3OKl1eZ7WBUtDBu7+HS7ItpVxDBcXW6a4gjYosK7iSrFsEMB0HTBzXN6VLfa1FfWrBHvldXt0TBjcsqnZyAADGVznP3TzzmqU1nHr+mSNHJeGa3nYF5EDBgqD5xKD97buBB4GMehPQ+DvDc+ieH5rqC1SSxSNXu5YHE0dsrAEPIxyVJAI+UDJGK0toZNWJPh3c6voLarLfNJbalBvhFvCgw5zuUHIwEc4xgZGam+Jr2fxC8EJqev6He6rqujF5ra0gumErQswR1Ijw2z5huxkYIxj5qh8SaL9gsrDULmexaS58yOJIZPMnAznDbegK4ADDORwa0dD8JS69exHRdOki1Jg8LTmJd8UO4ZQMTuOSckAgMR0pKOuo1K3S5i/DHV/DF1aWkWh+FNP0EyW+ZXjt/JRSwzJggBs98Nk8dRUXw7+MGk6tqGoabYoLPxJp1xLb3Gj3CFpmYbh5iHoyMuCMdsd6y/FlpqOn+K7WzkOoRSW77fKimiiNxhTkhJFU5HP8JIyetds11o8mkW9/caNZ3OqwW5S3uWtljkIZfmVnKkq2DyV2jgdDzVyeppCSeyLWt/ELf4aK3F8UWKZlnskuFM1i6BsNKOAIzg87gAO4r441W3T4ff8FKxc6jdLFF8QdGItb233qktzjj7uS28xAE/NnzM5zX074s8QQ2fiiyWC30+51e8MJkaxnAZ32AMAWO4uevQDcMda+WP+Cgtlr3h7UfBvxKktVtp/DOthpXtEYRSJvRkbdjAyyKDjp5g75Fb4eLu13RFa1vQ+rdF8c2F5rUCX9nc2iT24P20WyS29xJja5ymCGJJOwjowrWnwuuRmx1GK1v1+VB5gEVzsBGBnrgkds4PNZFgbT49eAdJ8TaJa6jZJqjC4itLedDGsbx/NIkIBOc4bbuwcnAGMUzxMlh8LdKuLzXdMWzuLOfzZbRY2DTzAKA3lNgK2CxLIQTjjPOcFFxmu6M1Lm9DU+JsE1zrthfxXF/pVzKvkxWpuVe2XLglU+6uc5wCDkKOmOaGkeJLWdbkw32ZSzfaIhCvU9fmAyVIwepHPGKveC9WsvGctqdIi1e7a4J+SaMxhSUbBjGPlIznByMjOMcVlfEu8TwNqsby39xZzalfeXbiDa0kkqqxECDABLKjYyBxgE9Klv3miktLl61eZZ1nE0tmYYTvgjiD+avBIJHylVEYI5DDovGc05PFGp3ljbWmqy3v9mfaXksUklkSOZGBUyKhLABS3BwMkgd6uaVpNguksLcMoljkaC35ZmBG7djPyE4YcY65ORWWZ59c0xo7mwgEFkQAS7JcQJgY39QoJxyDtOFPXitYQTV2JO+xr2sDaEz3TS2ZsJnWZrwDYBIVbCED5W4GAc56/LkVNq2vaz4d8PzXiQpe20dwluYcgvdREksyFWLDr/dYZyO4xn2uh3U3hURSTafNAyvCyNdMFmAGGGGG1HBxkE4P61KdMl+xCHSHbTbR9ux8q0fmKQWVQhAV/lJwp755qZwimmNp7F3R/C2o614ot5dOub6NraF1eCW2DwKGXPEmwMnIXDKwzjB6mqXwa8H6B8OviDr+p6bpM9hrGrz+bNbySbIbqbb+8eMbtisTlXwNuVzjBGewmubvwHBbSaLqx1hLxStw7LvhhkAIMeNgwA7ZAJJwtcR8TrW1utW0/TJ9FGpRziHN5LIEt2nZWkaXJI8so0e3Z3V161k9Xoap2WpDfa5428Saibt9L0XwnJqSvOlvd3rSSTyxPsQy4BCylf7zYYcYwVddXw/qtvrGtNBLf3AnicpN9kiaKSNwS5i+UgkZPc4YcdjVe41SODSls7myZGtWaPJYPJb7SVJUZOVJCYIU43Dsc10klzBH4ZhtLFJtO1vV7na949v9qhBC/KXj4ZM9iMjO4cZo5WEtbWNcmy8GWFxquo3s0JtZjM0c7eVFCV5yzFsKvqWPc9eMcp8fvB/iq+8O3i6JaPJ4mtojJBbwTJC8seQ7Idw8sqY8lXwQPvAr94ddb+HbXxJqaabd3mmXUF7G1tMl7Fi0d8YaNkbIUHpzlDlT3rD8Q3tzZ2VjY6akegy6X+4hltmM6iPZtwy7xvVQ2AD1HHJGaIvUbaW5maBq+tXnwZ36hpN3YLrVu1nd/arfyXMojHmZ2Od3zdwSDtyCcjNfQ7y7k0+6vEj1GAWI8uVXs2mjkuADuKykAkleNw4H3ecV2F3pV5rHhhJYLqJJdJk8sGSNBCrtkvhOPlZVyCpwOMg074WeJ5RoPiHSdM1KTUYr1Z4pDfKsj2squA0Yfj50YHruJ7461rPbQzcuZ8pzzWFx4dk+06npRd41VormOVpIYoGcqMgDAIBB35BHRhgZEcPhyOx+yi1luXup50lup0n2GcnaqAIBsDKoJPzfNkjANS3OmXmm67cjU2OoSRLsSEMy2+5huBfA6Ec8Y6EH0O3qHg+w1vwZp13oLanZ3LQeXcaaqI6xyKcYMjhWdNuefmIGB3xWEpW0Y0lPfcx/EM8A+yanbXs4ubpzFKJ/la3H8O8AkDJJUABsBRyR0PDfih4J57s3LIdOCxSpa226SAsRgoEA8xSoY4KnI9xWIIbm68SJplijXTpbLKba3JDjYXWYI5BjyoIIHGRkVoeJPD+oaX4stLPR7CSeyuWigN2sRmuIpFBZQ/zJvjO4qGQgpkYIGapwXUcIWfNE77xf4ZtNQ0+A4N3BqkfmqodSsjsARGsbNneUVyANpGOnIFecP8RdG8AzPp2pX19p88ZDCKLTzKhGAMgj1YNkEA5zwK2NF0Lxbt1SxvrLTbKKzu1FpLJqL3Au4/KVw7pwY2DsV7kgde9M1XwSl9qErKgaRTtmSSVS0UmMsuXRyw5yCDjDDuDSaE6rOK8Waaq3ASSZ5JLSMQWkwmaQQKx3EBZCcDdkkLjO4E9K5H44/Dq58Z/s5+KRNIWkv9NuIliiTzJGIiYfcGcAvhsgA46HFdTaLBp9rDaskVtAsZDFmCmMABsgqCxPAH1OKkl8fQ2/gLVdNhgmt1lspraTZIvnMxUMXwenRcKMEHAojPks0R0Z+Vnw2nN/otlCC4QS7fRj2x7A5xX2l8OdKuNavPDdrd3Yma70O0eGaR13hVXy1UBeMKEAwRnC9jXw18MLiS30aR2G0i6CKMcKOM59utfYvhHUFvrfwJJYzveSwaHDHLFCCPKP2m4ATJxk7duT7ivopvU4FLQ/Wb/gn34v8YWGn2GieIYWuLDTL2OFbtWCSSwOjtHGy/MXUMWOQV+6uSelXv8Agp5/wTgsv23/AIIa74TGt3Xhq41O9g1SxvpLfdCs8SyeWsqAhmjId1ODxkHnGK4P/glF8TvF+iQeMdQ8U6FfaroF1fQT6DcRQCWWC2WNo3XkjcNxwoHIw+7sa/RnxbpcereFF1C2hEqvbq6LswT3A9jzXBVcvbc0eh0Ql7rufzDftkfsYeMta0X4d+A9AtG8aeN/DCHSLmPR4i6XsjybV8gMFIUKsY5A5LHjFftF/wAG3X7Jnxc/Y4/Y01/wj8U/D1x4SkufEsms6TbSXUE8pgmtoEYMI3bZh4vutg5J4rxD9t/4SWv7OX7Q3gjx/puo2Gj3B1iG5v5Lp1WK3LPhyw4GwBhklht25PXFfen7OX/BRr4L/tF/EhPBXhn4m+GvFPiuGxa+msNKu/tCxrHtEpDoChwXU4DdD0wDXTiqsuSLp6o58P8AC09z2wtbWmuvpzLKZZJBKZJOkvrz9McV+VP/AAVN+G9p4B/aTuvsWlS2tzfWIvxLGfMhu2MjKQyDptUDpySRX6vzWFpq15bXsKFpJAQGDkkrjgj61+ff/BZ/wetnqXhrxTZyTRzTGTSJw7gR7nUupAZWw3yNyOeK8hNKa5TqTdj420GCxSyW3vEDtBNuTETRmTcB8pB5UAjPHOeDxXwH/wAFSf2cIvAvjm18c6RAF03xMxS/WIZS3ugMZz2Dhc4/vL7194XOv6fpFy1zqcscGmWbmITytl3+UkKAAcgkHgfNwfTB5j4seAtH+N3wx1jRdQS5W11SEx25eLY9tNgkOc4PyMMjAzkHNdVCo6dXmRnVjzRsfj/HI9tcxzJM0bQsGUgY2nsfwOK/oC/Y4/bh0L9rf9jjR9f1/TodU1LT9Om0rUHUKLywvFA+bccYVk8tsj1HBw1fgl8QvA198NfGGpaBqUZivdLuHtpFzkMVPDA91PUe2K90/YR/aL8Q/CPTPFmiWd28OkauttPLED8zXCSbEZfba2CO+0V76lZXRwyhfc/V7VviPa3drcObn7PpmiZ8ySdwqxqoO9yOgGece+O2D+fP7cn7YmuftO6/BpljLdW3gLTX8uytwGjF6V6Sv0DY52r0Gcnnlet+Pnx0tPE8OiaFPdTW9rJaxSalGuXluduCEGOu7nJPoBXhfxl8YWXjjxtImmWl3ZafbqscFtLjdGBzltvAYnk06MXKSlImo18KOEsNEh0y4LopUynIAXOD/n3ps+qyRXxMiMPKOP7uaunUY9LleKaRY5CvyZAbccjqT6dvevvi/wD2Y/DX7WP7A+nN4R021i8S+E7U3trDFGqzXagEzxOQMuzgEjPO4KO9epCMGmranHVck0+jPY/h1+yD8Kv28/8AgkjZ33wo8J2GjfFLwdGLnUysjz3mp30MQ8+Jnc7ik8ZEka4wrYUDIavmD4c6Kv7WP7Jet+CbpH/4WZ8HbJ9W8OyAAz67oqnNxYHPLyQA748knZ8gxzUH/BHr9tO9/Ye/aOhtNSuDB4V8SyJpeqeaCFtyWHlXQ54MbHn/AGS/evev+CqP7Omu/sA/tjeHfjT4JRLfRNdvjqVqsS/6PFdr/wAfFs20BTHMjbgueUdx/DXBiMOoNS77HTSq8ytc+bvgH+x98YfjhpltH4T8MXdxbXcSzQzJtZCrfdbcu4Dr/EQR3wa+t/hN+wV8QP2I/hvfav44vYH1LxJeFhb2bA/ZAAFKSOAQGdCzYXIGMda+mf8AgnP+0N4dg8U6N4V0rULX+wvG+nP4p8LWYdWbS42kK3WlvySrQTebtHA2YwCFzX2j8bPglpXxj+Ht/o19EZLa9hKhgAzRnqrgkEgg4P04715+Jh7WHLs0a4aryzuz8ufG/wAWB4r1XTLcWslvbWtjb2KN5aOVEO5vNRhGHTJZjz1L8k4xWpoSWcupWf8AZr3cRRhKjXEwdn2oSAxYc5wBk8nvWJ4q+E2pfC/4haj4dulWHU7J9oldcqykn94PlHykFD6DPXFb+nakus3lwGjjmvmKrvitVKhmBJdQCASc9FzjAHQgn5yquR2Pdotzd+hvNfXV/pWnbreezMqgSywkyLJLg7mO7OQMoMdPlI/iFc3b+R4X0uHQ9LmW0vCkkyJsCx3B5y4G08ZYHDdC2ATxXQ/ZZrzVYYYS7Wtuu0qeUkLBSJAvO1xIEHUAkDjIIpt3pNtZXl1YqWF7aJujmuOVj3neQJG53HkcEjIHpXMpWdzrmrqx5/q3gldD0yW3kS5uI3QzRC3k3IjOuGcL97G0gcgjjpWXczN4ZigstHaQSTQIbs29+/lyxsSyGTA2kZBbaQDk+lb/AMS/GZ8Fazp1wn269DypHMLRZJ1gIDbXYKvKMSvKk7TnjpmGPTdOOtQw6dYSWlrq23EgkYhpHJLgkLtC7mJAGDlmBzmumE7q7ON09TCi3SLNKUuRPbJvjZIwMkZK5Ppz6nqT2q5ovjHUdMv7e/0+6WCe3KHywoWYFfYn5unUfexzXYa98NoYoLm2uJneIGNicmOWFgTghyNuCRxjkjirXwv8A/8ACw9Unszqun6ZZ6XaS3UF7eYhgviPm8rdw4JHHUEZyARzVc0QdJI85/4TGHXFu9R1KS8v5Y5GPlzWMkErOdu9gZApAkVmAOCBu49RDd6WRpw1rQTeWrWySRCawG2SQfMrAg5DDG7hgeMc9627jwpJpMypM0trBKNxSMJcR24IAKsf4kbAPIIBHbv01jp0Gl+FI9Ot1g+0aiJJ52txkFvMJQ7flwhU7sYxnIzScuwRhY8O179mTxFpfxhhv9O8TRyaTcLDerPLEXksFQJ5kaoNwcbkJA6guc/d3HR/a5+F1j8YfgT4w8LWc7tdajaRajoUM8bgz3IcuYlVuI2YAYAOOcV72uqjRtYvJvOnvU1I+XIkKxxxWbgLy3zMApcNyCD0AJ5rmtY8F2/iq21Ke5aYr85U2xAxuZcgvtwMgE5OQckcZBFwrtyjzPREumuVpdT54/4JW+K5/iB+znY6dJqjWGreHp305LgwCUWu2QSJlMjLBGAz8wHQjAr6I+JHw+8NfECy07SvHukWuqahpTi7t9Rt1chXJwpGDuVgoUt/CSx9BXwl+wnqj/Ar9rPxx4GumutPbV3MsAeIlIAuWDMvzBf3bg7hn7vJNfY+meKdRuZ4obG3mubtS9sY5LlJBcbCVLCSMHbvX5gcDk81eIp2qc19zOjNKNlqy38QJtI+Bfhax1qxiMdvIVstQlt3eSSxiZ5BG7MBlY2OfmbAGOpxXn/xR8b3ngH4YzaxdvLPpdvvvpp/PeVYVX5nRZYxw4f5wSTzhSPmr2qX4eL/AMIdPqV7NZ3MNzHJ5j3RDx26LuO0gbRIowRj5gM4IJ6eZ+Pv2fdL+JfhZdP0bWF0DTNWtpbZrJFJtLkMuC+8ZKYBTaQGwByMVjRmuppODaPiC5+PHiT4s6pbzWfiye6hlaeQ6bbgRpbQZBQqcBjxtDHdgGvZfgP8eBY6MYp7i41CGQRQajHcy4e0IIA2k5O3GBg/KQcnoK+PU0TxX+z98SNT8D6f4WfxF4h0bUZra3uoYZJ3lRiQjIFXOGBLA8Agr15x2fwX+Afxn+JXxO0e+16y1nQNAkvBJeM0JhBRCA6eWPnJYHbz8uG+lejOiox5nJWZhGVnorn3TpCeJV1lZNCg0a6tWlE89h5oi+xp5YbmX+NWUg8pn5h82MV3vxCvbL4ZG1ghljIntGvLi9Fy8AGdxJUrgAqq8kgH5funvS8MaP4a8MfDK8l1TUr17GGdbeGdk+zXqLEQsiuCoYrErbtyBcbFLBtoFewftJfs0nwP4O0jxD4dupdZ0nUFEdwCPPKxypkS5IO4ZK5yORz0Bz5c8XHm9k7nYsNNw9qjyTSrKDVrW88Q6Re6nM2rwC9heTZJHcrsU5bZGm4FwFBJLDLHJO1a6az8Ean4t8D3zafbRz2EUSG6R2cmMSAp8pYHhcjgsCNx6CuP8GeCtA+HWkWek2kJ0eNGnlIsrVLVYJGR8AZJ+VygBAUY9wauQfEzVPB+kzTTyiOe4/dW0xhkeWIucI23eAcEZZSFz1BrVxSdomDld2LV3d2tzol3BCkMWp6TE9sPlknVW2Bgu08suDjK9c4GOlc34d+Oun6xM9pcWg8K67pVqiSW19KHMpIyLi1cIEfDIpyQrYZgQx4rUbw5oPwv128Og2l3BeeI7sX99uR2F1KycyB+cgg/dBJGBnpW144+H9t4uFtL4i0/Sb2OHH2SbyxIbJ2+fBHJ3oNvI65XpnA0hOz73KnTulrsRa34v1LUdSH20JZXl0jOLqEBYyoIXcQAEy7A9Qp+cccCjw94mhW9nhvDbXM9wizpHGpjuJAOpKgkHG/qDyB0FJ4m0K6j8LJPpmoadcx3YxtRGMUy/Nk5Lbo9wG4LwDis661g3n2OKebT7C9FstzGfsyyJBEqAJFkRh0zg85ABJBOOlOCZMZWLt5Z6tLqVle6R4kOmfZiRPZXCNdWtypB3M4PzIwXaoZGyo6q9a+meJxP4vvra68DS6Hq2pWhu57+2kaay1QJEEVxcIvzMyELhgjggfL3rnvEPxV0jwnqiyvp6HUboOI7JbpUkYZKrJJuI+VjkAkHcUNavw9+Lov9WtD4o05IIXla1tHZNqBWcDZgEhiSowRj8M1lJOxSXM+xbfSJr/xFcapbvdw3FxCsdyoCsoCFuGBUDaAzAE4I9TWnY3VnEPOubmeSG3t2UzWM7gyEsxjXYSFcbc/dOcgc81X1aKDVb23ubVvIuLUiGylBkgZ/kChWcHAOd23sd2Ce9YkGrwXDW9nItusaqyEJADHPzub0ZSDgkEHODg+uTV3di+FuxpeFPB+g6Tb3WrNb2VgRmMTvCVYo5DSL1BLcEbACD1BroLNLyHQFm03UdPnsNJcfZbUgIscQjChCCDtZSMAYHAHSuRt9A1izvGuVt4ltdQmc2E4uWcK8JUyMVJ4Ub1C+zZIAzhvhrWkutfumtbiKK9VxHqMBfzEljZSyswBJJ2tuDHqCOSQacYtuyHCpbc7i+1B/FWg3Gtabch7N9NknW6BjIaT5SEYZAZeeCCCADzXld38QtXv7l2Ortprx/I9u+GaJh1GeTweOSSAMZ4raSS11nQjaG3SddOmEjpEu14JkLAOoyMDBUg9SOMcYN6D4pxatawyapa6PdXcaeWZJbKOSQgEgbmJUk49QT2zxWilLuXaPdHl0NrdrBJ9ojt5S2MrcCSMspUc7VJwMAdMdeTTP7Du73wjq8NhCIvMhdjOIisdmzZVX3HK5LMDgEg49RV/V9YlS8W2MVqTb24kVxHhtvICdeg9TmrM3iG6n8MXl60shxIFaLdiN9u0jIHFc6YpJWZ+SnwuVoLm/gmkZ2jusuV4C4JGfY/SvsXRrv+xvAXw6ns2RkudBuLa5iViCCt9PgE+uGUjA618m+EtNSHx94jtlJCRSylT1+7Iw/pX0b4O1W4u/gl4LkZwUs7/U7UKcksn7mXGc8fMx/Ovpqnxfd+R5En7p+2f/AASO1Bdb+B3h2QNPFbvcXamOXcQCLh8DkEk47+ir7V9veOptnhOYsscY2lVbeSIBt6n16Cvzo/4JNeJbnQP2b9At4yJU82fDOMsPm9e9fe3nve+CYyzuI9QO2RTgkDB4Bx0wuMe9efUlyu500o80bH5b/wDBb7wRbfFb9nLXGWZrnUdKWeSFgHTaWUiRSD2yARn2r8vP+CAfxU/4VJ/wVi+EtxLcSRW+sag+iT7ThX+0xPEFPqC5Svv/AOP+seLPFv7Zvja11nxXd6j4ZuptS0yLQzbIlrbxwW52YxySQrZJ+Ys5OQABX5C/s++Kbv4Uftf+EtW0uRku9A8VWd3bNnGDHdoVX6YXH0NdeFpp0mu5zxl79j+zfxGjadps01qAhii/hHHX0749K+IP+ClutXXjr9nSaYWkt7JZTrqLOi8oEB3PxnAClunbNfYvxz+GJ+Nnwj1zwx/beseHV1m38k6hpcipd2wyDlGZWAJxjOM4JwQea+Af2gPgO3wj8Hf8I/p3ijxHc2Vtavp8jXc4kkuY/LaMhsAKMqxGAoA/WuGlhU7vsdMp9D4SC2+vz3tlq9pBJo1xKk1rHghUYSIwmWRQCGVlBKjlc9c5p/xLL+JrO2hvdQMtlZzpLDtkIWMoxIAZhtKgBs9zk45rXvfDNvrDuCXiTSoJDDtPzbiCzMT7lRxiotAsIdWtlkZWAhEUkYY7xl3IO7+9jJx0xmspR1bLjLRLufE3/BTb4SR3U+l/EKzSFV1LNrqbIxbD8mGUnAHK/KcDqtfOfwW8SLonjMWsh2JqBWIM3LRuGBUfnxxX6RftaaBYeM/2X/EEF3blY2tZjH5ZC+U9ujTI4455TGPRjX5WPI1rffISskbqVcHBDA/e+uea9fAz9pTs+hy1Y2k0e9ahf674l8XtFpsF5Jc5OJ0QBo1xztHQLjuTWvrvh+TwbElvdXEEl+sYL7JA/bq5HHf8al8JeM7vUvAWkSwu1pJNEsrlCDuYjvxkj2r1j/gnR+yvo/7YH7Uen+HfEN7d2+mJHJd3Xk8zXaRMP3W8n5d27lgMgZxgnI9iCWvkedN+8fKPxA07U7F4bu6tLmPT9QZvsc7xMEudhAfaT1KkjIHTI9a++f8Agi3+0t/ZGuLodzKUMkgXax5VvQY9VwfqK+1/+C0X7FPgfUv+CamsDT9MttGk+E0CapoJtYVCwhXjhlhI4JSRXyTnO5VY5I5/Dv8AZg+KOpfDn49aPJYOytPOqN82PutlT9QR+prHD4jmmy6y/do+7f8Agqn+ye3wT+Mp8X6HarF4S8X77yMx8x2lyTulgIH3Rhi4z/C5Xnbz9WfsR/Faw/4Kj/sIa78DvF16v/CbeGrFV0m7nyZJRGf9FnHqYmCwvznay/3jXy74Y+ACeIv28P2mPAN/r2q32hz+Fh4nhW5dpjbXJFtdQldzdYxNJFu7oxGAOB5B+yF8e9b/AGXv2qvCPiTQHBmgvoo5oCxVLqCUlJIWx2ZT17Hnriu9OGIpNLeJzJeyqRXdL8T6K/ZC1/xP4B8Q33wg1UxaB4s8La7NqPhe+lUK+nazCcPbM+MmGdU2kdAGbj95X7ffs0fHG2+PHwM0TxbZ27WklwrQX+nS4E1hdIxjnt3HZo5FZfcYPTFfln/wWq+Gen+DP2hfDPjTRzJp2p+KIT9rER24nt9mydSMYcqwU8c7Aa+sf+CVPxLv/F13o7XIVYvid4abXr+JDhbbULWaK2eeMf8ATZXQuvrEOSSTXkS+Hm7nfUhyJo63/goX8BbHXtFbxZYRIdTtIRa3UjdTbknJ2j+NCwAbqA3XAFfFPhC+k0uzW6nMlzLaAwBjlpkwGyjAjAO/BJGOg9a/WDxz4btPEdhPY3cUcltfwgSoVBVlkTBXB7YOPwFfln8Qfhdp/hL4razp1k88SadqbWZYSMBNHtYKdoIUMFCjdgk4968LG4eMJ88tmd+Erv2ah2LfgTxPaS3zSX19FDeKzeVI0JAfI27BlucgBscAkDucUk08+u6hd3AkLASxzuwUqvmKygMzqCF7DA7EnuTVTwt4NOsaf9rS68mGBtjwtH5vmKQq4BJ+Xl85weh9QQ220sWGrTJHJI+Lh4D5jFlPP3sAjnk15kqcU9Nj0I1tEaV/pumC/ivDbW1096FgmuI3bdL8mCNoBBwMYP44qjBcyWUkkLXhns7WdCscGzfBI7hjt4Xc2O+OM9QK5qXXH0q+gsbdFSGCAcHBBDnoBj5ceq4PvXS6boiSeI7qQSyiO6g2tGcEDKFuD1GPMYDGDjAJOKpQ0uNSg35nC/GL4geO/D/jHwLLp9rdnw3dam51lxCrQwgkKEk3n5SfnYHsR7itq5vLm1MYtbe3eB7yWWaFmC+SxRt0ioMhjkx9cfKePSp7y1S+WCGRpSkl7FBIPMP73ABBb15PQ9a6bwvdLY6RZRwW1pHNJdv5sgjx5igKu3AIAB3/AKCqm04rQUY2k7mDaaOviKeZYopTFOAHEqLEWKjeGUBiRu2k7Rjp1wcUun6BY2GvRadObjSWWDbPKZNzBxgsVYfLtJPVunPWvRdGlex1CG3VLd4Y4sDfGS/3ihGc9CCTjHftXEfF29t/FXhvSCLSO2uTclvM4cAKdpXbgcEfiKyhUtKxTGnXl1OFhcxJA06F4pkG95ipLEHHOST17ZHUYxa0LWLSV9PmTSYdRXzFhGXNrKY5MqseQuFbcg++MYzXKQ+LJtW8OW2pJDBaxW2lJdfZ49wV282KPrng4fggDGMd81o2njC7gs7JkkdFv57e3Zg2JYw/dXAyNpUEDGOT61p7JzdokU6nvWsfOX/BVP4ER/sv/tq+BfipHp02l+G/FDJYXEELB5rOZIxGwYj5WZoiGGP7pr6N+HfiKz07xTYXepKs3hjT7yK1uJSxS6gG7MjovUFVySoBzzyK+cf+CxPh+aL4D6Lc3GoXd7Pb6jCyvM5LDKSKMAEKGwuC2OQT0rtPgleS/F/4NeGPEt5LLa3Vpp9u8qRNkXkgjBZ5SfvM2MZxkA8HqT2ThJ4em5PU5KXuVZI9C/bZ+GMmva/NpXhLxfNH4KuIPIYaZKqRxszEu8ilclWXkElNrZ65NRzWFpN4StI9OhubCe3KRQPDMlwqwrFtYM65bORkllIPyk8Gq/g2WLxRZWl1cxPFbarb+bJbQSlApDunBOe4J6dTV2axk0z4aRaraTtDfOZApYGSNTHHuBKsec4AIyAa55y5IqHY2p+83PuSeG9d/wCEPsmvbhC93ZTqfPeyO4fNhSDjJUiQkHsCQe9dVrXxB0XXPCN5eWCwSubjZdiVHLKTscqCw6dFyONwwB1A+dJ/ifr3iLQrm5jl02zMltKAiWjOu4KWG4M+Cu7nChTjjPevbfg5Yat8Y/hPcx6hrLwWUardWdvDAFNjKNofbJu8xkLOWCOx2nuaKlP4dRUJ2R4l4s/aI0nQvibY6LdWGjavfWUZuZw8uwWwkUwq0BYA5cEExn7pCnGQCPV/AOsppWmBNPvLvTNOhQp/ZtzqkxsCrE4IiBMYJVmwQAAR05Jr8pvHPjjUpv2yfEa3l5eXqrqM9uxedkdo48hV3LgjAxz/ALI619n/ALIHxAgnu20RrK6mtElQf6RdibiUrkcp0G/j/d9666+Fjo3utSaeIlZvvofQJZfE+jXf2i3sbZ5Y4F8+GRoWt1QgqSo46EqUcHqQD3qHQLq01WHUL6zhVZFeUCF5GzKACp8pm5CsQWVTkZbrwKf8TBbeChDBBZW7m5E7ZGU2KI1YoOScHJPJwDzjtWPbz/bLSeZIbWIh4hgQgjOFKt7dCCP4gx6dahwvLQHJNnsXiCx0uTwRLo8V7Z+JftV3a6npesoHSaNBGfOglhf5lYHHbG5fTOeR1nU7LWkWO2tjpNrczmO6dbMssMmVRZWaMlg6k53dcGoDAsGrWRkMrxBy21JGRgMA4B5x6dOnatfXNRkvdX1jT7Lbp6amuGmRQ0oVAwAJwAW2jG7AOKxcdbI1Ufdu2U00DTfD2nraK8Or2jo7K/2gfIWLMS2NwJXkbcjk9ulVU8Jrq2n6Y99eT2zSTgBpCvlm3yxeEFDuxuVgS2B84GRwax9OubkarZ6fcTm4ju2DggFAgKGXbgHBweO3r7Vo+MfiIPA/jibw5b6dbXOmyqs6LcsZWgzMcqhPQZOR6Y70pN2avsTSjGV0j8+/+ClPiTxL8Fv2rra4S6uLLw5qmnw20FvbMu2OOBiuAwzkksJd2Af32OCCBlfs3/8ABTnxP4F8RaXaeJbxdS0y2vluFuJWKypxtGSF+Xt0HGPevsv9qD4M+EPjF4du9M8S6Kt8RAk1pdwy+Rc2TEr8ysARnGAeOQOa/Jv4jeDk+H3xH1TRba4klh067eGN2GGKjp39K9TDwp1IJNanNUlUjK0T9tPAPxnTxb4cjudJ1fTr+CSIXLXFsi3By0TAmRTkEggNnAPJwBjFXfD0zS38BluIrfR7mcQyXQYFdNk7+air8o8z5Syg4JBOFyR8y/8ABMjwfb+E/gHpGtRlpr3UhcSSZZ1TarMhTbuwcqzAnvn2r6D8WeIR4e8ZrodrawRwLJCJWUbN/nkDcNuCHUjIYk5yR6Y86dOCm4I1hU5lqdRZ2Or+O9Zs7DTNSNioY3haZUWK6VASygHCksAcbTkk5z3rkdY+G+j689tBpujS3UWlyiKK9s9Tks7u0R3ZwySrklQXI8t8qMkA9AOl0jSpm0WaKTUL11gvZYNwZRI4izsJOMdHIJABJAIIxTtC1KW9utP0yznurF9ZQXEtyHWSQiOSPcjZX5g6MyknkcHnFZyTi9BtXM/TfCzx3U9lphvtOkmKqqXFw07hkQAyNkgsQR1ByflIGa3vDHw01PX9JS6s30a3jkYh45dSdCJAcORwMgsCeg6nuMne1/w9YeIdSulu7cl7Abi0TmIuxcAMu37hHtmvPdb8aXnw212+0mzEcsEMxcPIz7mLAEk4bGee1Q2y6lFa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" name="AutoShape 4" descr="data:image/jpeg;base64,/9j/4AAQSkZJRgABAQEA3ADcAAD/2wBDAAIBAQIBAQICAgICAgICAwUDAwMDAwYEBAMFBwYHBwcGBwcICQsJCAgKCAcHCg0KCgsMDAwMBwkODw0MDgsMDAz/2wBDAQICAgMDAwYDAwYMCAcIDAwMDAwMDAwMDAwMDAwMDAwMDAwMDAwMDAwMDAwMDAwMDAwMDAwMDAwMDAwMDAwMDAz/wAARCAFNAbw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4v0f9n34a+Bvhrf3tlpet33h/xJdW9tc61cW32i40gBZJQIDGxjRw2xRKDniTgD7vz1q/wIbVfiPLYaJr4ubeSTdFcXdjJCgt9vEsxC8fP8pwpB5YkLzX3dprzfDjUPFL3WkQeDdEeJfstrd25hjMvlPvliQlkWUNtKZU4aV8MOFbO+H/AMPvEXxq8Yafpt9c6olrYQrBeSRm2MsSm4CRFydqEoSCVJ3HDbSRlT+aYPPa8OZVbyvtdnlKElHV3PKvg58G9H0zwa+lnXLGOXxHoizXcr3AtYl1FZ3ltjFIVBACBdysAQfMA6g116fsq+KPh3pOmrfywyiys/tVo51RJba/iM4aSJVbKu7EqdytglS3177xv+zhfaj4s1W48Rz6VFpcF7uudXit5vJiBJMULSSZAjHyllVDnYeoyh81/asu7L4X+EpL4La6y0kkmmWUMwniazZSHlEfyosYZijZUMuT1IBJxp15YqrJQkve8utkaUaXtIuz26Gh8LPE1h4X8fahBJaw6hp1lZQNb2M0TvLKk0m5IuTiQIjqRvxvWIgdFruNC+OHhnxl8UdOtNQ02Ox0a/T7bE0F7NF5k2FVh5UjhAwck5Y/dVgApwteLfDO6n+JXwUj8d+MYn1bXbzVDPaAXdvBfzWUCeXHMJGImWJHTYWQ5wSxOCAN343ftleEPDehW3h06EJ0tGgudOIv/NbTp1QAguq5ZFDP/f3YzuLbdu1bB8tVUVzOVun6EqDclbQ90+PHwS+GPwv0KXVNC8H6pr17qdpJdaPErecZGQxtM8e35mysnmAYKgKmM8V5vN8Zbf4b/A9o/BWl32hX/iYgajZWtg0d1Dc+WP3hkYSBY2XLbnGchsqACx5vXfG3hDwj4/0HTrO91aLUbW0S1g1vVbN7+ezjjbIhEELEPEUYBeM4ZCQjDNey/C3x7oXxi8M3msuItD1tLW+ncppQ03TtYgt3Y/agr4zIsY+dBu+Vl7nhLDVKdJe0vLXqXGMlDV3OC+Fvw18OQeAlc+NDb+O7/SGn1O5lv/OubFA4EkUyIXDqQXUkJvQFeQFrD0vRJvh7pXijQ/Duj+G4b2e4+wGefZ9oubaaLLFluIHimztBZlYlgRjgELW079puW/0qOwexgufEulX0V5YatbiFGNuShkjkiZgHBR5I9hHK7egFdBq3jyb49fGaG7W1kgt47aS3lktLNrdoXeV2jc87cFMKADgLKx3DJAhVatOs5vRPe/lsZYePM2p7HIz/APBN7UfF15b+M7rxxJY+MbKE3L29tbRRsTGFAaBIkAeHBTDDqCM+g7j4U+MdH/ZuTULdNNGkzabfwyX0MsjTSXCDdtlQSYRoisjkrkuMbdu1Wqfwp4t1Lxd4ScpqsukyancxxLKQkqC1ik8t45GDeYqhNpYIw3A5OeTUnxsHiLVPHk8mn3Oh63Z22nLN9jaz32SCSJEM0SB/4B5WDkqQxGWG7NrFVsQ3CrNcr7LsKUpctnb5GxrGg+DtW+M2h6taaPJJY6pphNtdWxkSe3PlhEh2YJEoZkcS9cEnqVx4/wDtRfsrCC/8P6lb2jTx31uLTT7qzgke4aOPKSmfC4Qq4fB+YqR/FuU12UniC/8AA+veFtM0u1l8Ta1dW02q3l3ckzJds+GkgIU5jt4yUAAK4Jdiua9Z0vxzpN4L211G/vND07WZxDEkl884t4Myp5e0MXQ7GXGVzkE7icY4adephqsXGV4M5ozjBrl3Pmb4DfsO674MupvEetanoOhWi20mjjT7uza3v9QaSPYXBKcFo2kUuDvJDZFe8eD9Q8Hab4+0LTfGHh7UPCHj1NNhGnNoVk09mYmjBEcgXaqSMixmRcMf9oggCW+NtJ4j1DSZ9b8OWljb2keGtIoY7jTdlwrC4ZhGFmVmyzSEOSCxPStHxwunQ/E3xE3jHw3b3vxC02zW7sL4TIkUEh2C1LI3lIyKdzCSNXYKowSevprN1Wjeet9FbQ73UXK3+J85aN8VtK0/x3f29xZ3epXn2qW0uLlJglvIFL+XJBGrAwqjDKrj5Sw4ODn1LWvAukalqOnDRPGHiO2uLxlnuoYnZ/LjZfJEnm7MhyY1TeCGOxsHktVH9o2LTviX4/i8STLqVh4yivlTUZdNsU/syW3+ZUdIyjSl9ihj13KVYAc13GtePbfTdMgksktZZJLdFkfCoDGTnHzDOCScKSBknp1r1KcKdSEZU200d2BhGrHnTPOtb+Bugahr0F1rXiDxjqOqwQoEu7mRpYZoss3lkgM/npIrHczMrLOuSAMV3vg34MWmkwaRqPh/UfEVoLK5ja/EUS5dVkUgbG+ZUAXbuV8gkltoYhuc0OL7bcyXMtxfS27MTJKFZ0DnJCmQjAHoF46ckci/4a8fav8ADzW3W519rHT4HgluJtXtp0dY4twKRGIBY2IKgsV6jlgDiumrTlCLUHfQ6q1Gy5lt2PR/2pzpkEF34Gm0e50iHXnis4bj7PG7X6WyyLDHGyLvDSIuQgBxtX5fmArn9e+CPgzWdASz0uy1vxNIbJ7e3srxVkEVxCi4s7i3CxSkGRgqsQrfvFwetbHibUPC3ijw+/iJr57zULaVmstKjiW2nWaRxL8s7GNIvKkeJiRlcFMg5QUv7O/jbQdY8RzrBpureGTqMDf2rq0+oW62jpbMxyDtUISg/wBYgbAAIBdRXj0JTjBzitTz1ezlFHl1jr3xDfQr3R/EWjafbf2XaPH9uVYoo/LDlIEzuXzHtwGDpyybE38nNZ3wY8N6r410rTb59Fv7TTYGgFzfXCeZZXDSu5j8l1UR5lby1WQsCCWX5gwNdn+0h8NY/i7rGiaxHolqP7BhEUV1dSBru9V5DOpFySzMQGaJgpG7dkEHpQsvGd/afD+Hw/dW9zYQGSJoPs80yhSu0xbI0YxIEZIiiopxgMApLEqGX06l6zVpSWq7NdUZLBTa52tWcvca1bfEPwTquoajqayNpU01hZWUsUUk7OiRAGVS2Y1yzNkqxYqoGMZNbS9VvtJ0FJbGKKG+aNbcTqTdtaxoMszM/wDsqh3KBna2DxiuqtvgdoOm+ONQvNOuta8R+KdYMcl06O8zW5ZNv7wOAyjdHISPvrs6YIJtaPp2oW2n6zcNqaafdaGolnuJLpUvLdgqnBVspIfLAZVYZILnawBq6c6FOCgnrcmjCnZRueBfHfxVouk2GqeEPDXiG61+88TNBbaVFBIbm2ijnVPtEkuIV2ujRnEKAtEW6noPWbL4Rf8ACuPgSPD+na4v9k3a25j8iJo7a82MC0rSMFUOGfn7x+f0IB8+8AfDPUP2s/Ger/EPX9ck0jTnjfTtCkErJcpDGRG0sKq2I9z5GMgD5hjoR638Cvh34l0XX9Q8NRWutw2i+YNPOo2olgikUBNxjYCJFwGYKpG5s7fnyR0YqvToRiqTvrdx8+5vWrRpWUHojxG0+DGn6zrVrZDUE0/WtwmluBdRT3F2DtKjfLgD7mAUIIUt0JIrutY+APjaz1/RdV1XxnrFlq+oWjS294sEcM91GJfJDuyjfNIAp6qQfLY55r23wV4ttdb+OckOqaBo/hiy0q3lvE12DSY2mmuYESVDPIykCLzUG5Y1XHVuEJrr/FfinWvGEeh+LLfRbrRhqE76dDcW+pxG1xtR45kKow/ftvkZ1cjcZAyhgcmKx8lC7jpb7iq2Jg6b93c+ctG+F3jDxN4njNwNbGlafAQwvTK101sgX9/tyok3KwDbSSCSvQAVrfEvQ5/HXxD1HTYtMghs57dL223xpZtBd26KJfmm4HzFv3bbcFicuCEL9V+EGl+GPipd66EgttannEstxql4J1gUku0aoUZWnaLPlFsLktyMBa6fTrLRfGvjqC2g1HXLxbnEvmwRmCW3uVjjSZZFeMMkTRqNyrtyxIC8KT5eIxVOL5oJO67HmOcFuro8x+Fup2UvivUk0WS5vEWf7TBcXFoirMqkIo+YBVPzk84PyZ4OAOB+MPgjxJB8ZfD19rdnrFrDqWpG5tvtlo9rHdRq9wwmik/ji5ADLkDGMngn03W/GnhjT/EgTQbiGSYy/ZnttMjNs0M0MeFkCL8gf5fmYD5lYnIfcxxPjvbXeoaT4Et7vxTrPiu30u6lsop5rmRkRHimHlQ5IUbAgAbj7yj+FsZYereq+WLXNpft5m2D5frEWlczfDGp22u+L4ljtbeWRGV4LU6iVneRgNxJdAjYDNgndjODwDWn4gS1vvFug2m2y1Oa2mt0aOedJYIbfyVQyP8ALguGLE7hjCZBABrzuP4oaL4E8HyaHpk9sILa5eV0vR9p81zkCNnIHmAsSCqnaMHjJyev8IeM7C++Igu9QttOLzrAZLmS3Bt7ZVXy/MlVCUcY3Aq23ll/vEV1vDVNmtO/fzOZ05O9o7X/ADPfPg5+1KYruxs9MuNWh0nSr5r10sb+MWTxnIaNkCsMZSM7UJJViQRzXjnh34yT237X/iO+ltrXVLzxnY206+ZcqUtriKQwF9oBBwMfKcHBPXBFUdG1K/i8Y3ej2d3pujWt7Zi1gOfPlEKsXkklMW4bs725OAeSRtAHHXXhnWLLxj4S0+CHSxZSzXOgfbhO7Tag93GzAsxwWiLRHAIBBds8Nmu7COUJODe524etVT5Ln1/B8Z9XvdcutMl8TaRNqWj6gJZXubD7L9rt1hMr/utseApVlzyzbuo/i9Guv2s9CuNGjn06S/e3mhMixXFp9nlhVMjLZdgnzKQCzMp2lsnbXzl8I/2Z/F09/qepa6bq1stQjbTJ57i6fyIgGBzHGmZHJxF8xfpu68ivT/hH8OtH0+Gxll1W+8S2dnILGbT7i1jtHZUPSJ2jUMq7QcPlmAHzV6NDDylBS5j0aE67Sk2dTrUcnjPSbxmhsIJxEizfbSnko5AUmJg3yjcMZbPJ4GCK8/b9mtzElvHNaA2483fBOzGR+SQq4GWPHPGcD0w3dp8HNR0jTIbrTdEuZbW/vTEmom7S6itlZWEu1nB28og2BG4JAPJNaPhXWtOh0ee20y6a4uY0aKUCFjG0iNh3Xg5IPBAGRwema6adBLRnUqs+p5xJ8PxqVppukuL9JLWVry2jltZIljlUkfK6DbuIZhgg5544ravfhnbeJ9B0+7tbex1iCxmdGjmtF/cALyRsG1iM5G7DElgcAmvT7Xxhq0mhx6ZfSwC1fG0uBIInThFWXaGTG7OPukscjOCOd/su48J296630ziR2mV7uV5o1JKsNo3qVA5AVTtG77prR0YxKVbysefxfs/ab4p8MzW91YTxxwyfvL23gj22rbhtZVYuF7EcN9zjFQ+EdHu/AOnXdpJql7dGxtY4YFuIJHn8tZGbLTGMb8ru+VjtGQMEc16raeKLnSLGLTrWJbu/a3ilurewsGYREgNkkD5ThjkAk5YjHevlD9tr9vOL4f8AiKy8O2MEtvrN1ah7kzoY2t4n+6PLOdsjbW+9yFHT5hh06Tm7RKqTstT3640S4127iRL65gu5IFa2tp7yQO0QBbaqSEps5zhQCCvBpbzwpqugm3htrxHnuohD5E8yxS3IK5dNxxuUgHgYXGctmvkz4d/tuQ+HF0XU9fmLWFnc+TfXFtLsvmtpxscq38RR9kgB7KwGAcV7h8Vfi9pfjb4f+HNftbfxRZNZXn9naXeatpL2Ul3byjfFPCjnkDDoSvB4B6114ikoxV2tOxz4Ze0bsnZHoul+G9ZEslsNM1DTIr2ICVkmVY+xX5WYggls8jnGQa+MPEf7Tfwx0H41ax4c8UeGNVvdEt59kd3c3ckN3Id+4TxkbQo3DK4X7pFesj4+/FHUQ2keFTZxpcRbINcvFWbZsPIIYmQjPGArsqhcAYr87v2gfh7438JeNrvVfF8dxe3OquZTqJnNyl4x/iEuTk/7J+YdCoxissPRVRWmyMQpL4Ufcfhr9jD4ffGr4v6V4u8H+N7rX9PjCTSaHf8AlfblaNRsRXJVJFGEBHU4OScmvofXPiTpvwl1CKPxFpeuaUIo3ke7XQ7udY2ZizkvEropOSRggAEDtX5dfBbxJBq5tz4evtU8O67p8KkqLj7RFqEiKeVUlZFZiOil+Two6V9X/Cb/AIKO+LPh3FHp/wASNKbxDo5cRfb/ADGk8rnGEnQ/I3baSGz1FRWpVE7R27EUqtviR79Z/tRfCzxmi2ln430QmZgoS+ZrUw9O0iqMjPQkkjPFTTaj4e0uMLdPpskOqbx/aFhiezmB6Bn/AIQfXoDxg15h4u/Zq+F37eF1Dqfh/wAcTWN5uMgsbyGJbkMQfk87K7wCeC2Tx1rzDxJ+wz8bv2Sr+LUvBnie71GzsMPJbDzXIXqQYHB3oM87Nx5yAadKc37t7HRGVG2iPq/wnfeGdKWwfTbXUNGU2y3YM9zLLbybS2WPCoq9iikcDrniqvhH4dXXiTSPtlloVteQTSMQ8Oo32wH+IARNgAnJwxZhuwSRivmjwN+2H4l0/wAW6rofxW8P2PhbTNUsG00XcljcQWt5KOqvJnG1uvIOMEZUZr6i8BTSxeEbCPw7qVqNGiiCWy2UMMtuqjshiYLjOenrWjv2IUObY5XUdM0L4s+BbS10vxBbM/gK0udRutK8Px7Y7e2gAaaaD7QheTOVLA7sEYUAAZ8xsPize+KNSabwhb2Wkrosia5e6hqEEs99KJGQwytsVHDSbxgMTkujZOST514csfE/wHk8O3V/aX9/e3aSWs93pRE8LI4yY1O7J3orLtzgjIwGPPo3wV/Z8sLLxBr2rDRrjxpr9zpa2+mxxgxuLm6lAtzucCNJIUbzctkKYsZzjHxiw1GhzLmu1s9DzJuKm4X9D1TxH8ZfiDrXxl0/SUm0WHSrTS1h1BDdxvFd2zbzcOqS4eZGkDAlPlTyc9CTWbrX7SvgP4k6PrkfiDw5pWqrp1vFZ+TqURitbB1kdQQpAk2j5gS0xz93BIavm7wX+x3qWhWOk61c3k1/LpF48dpb3eoJNtflpY1hJ+VfMDZYnGST1BNe3/D/AOLSWAfwz9lFlBa3psLexNoJ7y9kkBkjmMlxEVeMblYpJISygqflYEceNweHjL2kZ+8tXbQ5r8qeupN8J7wap8RNW1Pwl4Y0i60LSES2iur2K1FnpUz2pMZuYpSFYMY1YBShAjJG7a2PFfFf7H8Vv8Sb648Wa/YeIdW1rfqMAhBJ2IB5TRtFIEIfhAoBHyKFYDFepePfiFc6Z4p1TSvDC+Fre/d/tBhhZbWK4lhiYsxjCqke5RMER1IG9QGAJz558Dvibc/Gb4mWMmptZ6trV7b2lraTOTa2vh+3WQxR26uA0Lw4Ee4eWzM7sM5ya6MPOtRoSq0fha+b+ZrGo5Ky2Ov8VNceD/A3hyK88LXsOiKxilv7rTxbrfxscO0T4Usqr8wBLgZ6EYNc7oPwYm+Mnh7xHqGladLeXWiadNcQyNIkHlw5AeIIu4y4Xac/LjIycDFeo6vPovi/VrK01S51nw/PBeBLaxupbi9s9bmJaL7QJGIUhB1zhFz9Kjh8L6T8K9AP9mfErxFa+J7zzoJtT03Tkt7JbVWkaZRcEgiRoR/q1JLER52jk60c0pukovSVrvdhLFKNJRitTzT4W6Ffaxp2qeJ9N8AXl1caFBDFeXk0byoPKLs4lSZgAVAABKNjacAFs1ci8Uaf8P8AVtRg1a01qNb3ToXV3tWtkCGJRE2WbMWduAV+YnbjivZv2YPizqfw58U63p5RvEuh6jYXVxbvLJA0l+Io9n74EkmVYpDFtDbhg5XbivIfHXiHxF8U9LvhZ6T4d1jX4YIoJdPCSC5kdiMyPFIpyVKJskV12rkEE5I4ZV54mXLLbo0c1XFXXK9PQ6/4W6x4G8c65Fc61dNcWN9OsdhpjxAi8u4xhpJAoLYCgAg785JDg4q1qFjplncHWb3Q9Oj02a0uY1jtNQItZpbZ2kDS7wTJH5fBQyDJjAPUhvnDwJ4l8SR6zf8AhzxFpNytvpe62mjlfyDZPI4yjSDgLkFQPmAzuIAUZ9dXVY9DutW0m21+2s9A0S3t9X09L3bG1s6ufKt0RkkDDcxkY843IeNrCtpZfWjVTlK6a2Eo1PhNHRP2i/C2leKodbW315PFvhSNbHT9Gt7llinWQKp3hY1JMrNnyypJJX5ipOOo/ZB+KaeK9Ub+39Pngs7mc6Wke7EBcuzebAGOPNVwww+9sAhSAxFV/wC3JtEuNB12yudD1LxCGa7m1r+zEW+vrghS8p3qEdAFzHIFLKRvBBPHiXxw1a1+F3w9NjpB0u7bxHBDNcanq1+RfWt79qd2jto4QAhX5eXAOFDdcs+8cuVaHs4Kz6GkMJNq6R7F4t/Z88R+I9b8zSry+8Gac9oNHXV5LH7bb+YCpmCMckg4YYLZVsqPkLY88/aO+L8fw18LaHYaLqulal410KCOxvUktbxpre2t1ZUkYzyFCSWPC4wGztOa7z9gE/GGH4banb+Gte8K3Vla6yLG68OahfXCXFqoXbLcieDHkDLD5/m3sAOCcHq/iJ8H/BX/AAtiM+MtDOq61rcsV7fRafrtzq7XKomxHKNkLtdQD5hkAHQBsqLo4bkSpVteXsbwjJQ9nJHzv8L/AI4TeDfiLpsR1bRtRs4LKPVS1xM9w0ltKE3LAr/NHNFtYYjwSqnIbHHr3iTw9Z6zqMt1JcnV0hkcxyDMqeWRgfMow3ABOe+fSuQ+JXw58EeK/Fy6lb+IfDGkarpEkkD6TDBKgtYVJVEhIUgxhAcFSQRtwAG59+/Zt8S+EfAXwrtJdR0m9tPENlcraTXOoxu0Vy7JGzSxxMVCwxiTcchyV3nYMbh3OvRow5op69Dow0oYeXLfc86g8YalpdxJJZzz2012FtGlhjkYuhIcLjoufl5xkYOCM1l28M8etC91OWW9NkcxwXXltBvznLKVO4kkn5iw9q7nxb+0Jpnxf8ZQaT4d0eFotMkMiQi0CG/dj80hkDAvuC5JJRQMgBSDWP4qkHh7wzMl1JYwJHM08E2J52eN+fLcopjzwwGHJIThWOcbRxcZW5la56MK8OblkzP1fWYItNgt9P0y1tNMmuDeXNjO8k8F1euoEs7N8kiuwVP9XsVPLXbGu3LRzwCYRjR7RZdPt2edo5Q8hVgzbiPNBYDJx8xJ5B71e8aWes+F7670vUbG5jtLKXy4GlIaIybAwZM4+9GwYcdCvPJxz1vDeW3hYy6hcabcXsDAzoIkjikjJLrhHLEPnbk5I4yMc41hCNuaLN4JJXg0d1qXxou7yxuNPvfD9vema3MMUUt19nthGQG8uYlWVQWAG4bcbhuO3pnar8X7bW/C5uH8ERRaRpKwWmpak7+QNLe5I3GNflkaJVDYI6NgYYbRWPYx6bf6tNrOsWlva6faQ3EmpaTLrQmuxbBV8uaKKVkwkm4KJQSASw2NwS/Rvh7dX/inV1tdL1fRrzw+tuFsp4vttnc4WOdUFyA5kLwnJ3LjDOuB86jjnKDbi9H3OKtikpOCepo6p+0jo3jLxTNpviHRb3W9OsNTnslvJUXzJlYR+QkcpkLKh54jkIYgbQMMD5f+1hp8mga2fDHgmbxBND8R7dftmnWji9IsLdyxYRYLhlIbBZlY5cE45rrvjjZ6LqmuwXsk4tdF1C2F3dNZww2UUJjMjyIYkSPKoGZfMCA7lA2gFRXlvwC/tRvE03jPVLuW3TxXi0sYpfnkurQSbfLZVAwjeXl2A+bA7nIISpwTqxtZd1ucicI027bHX/CjxR4p8P8AwjaHT7aTTNA8D363eoWl/aNa3U8DhEwIiJHD7vLAUD/lsCGYHaO9i1S4+J2pRXc/iGbSr82qb7G7kW3t7i3fEiB5n2BmzsACsSCXHAGW6jwd8YH8GaBrmnW9ofFKeJ7COxmj1SzgtRmNnUzRhcyOxRwoZmLcL0NeceEPhFrRvrm1fULuczhBc200xNvbs370KqSk7AoyApzndjIBY1hCnSnU9rJWf5mCpqpLZWO40Lwhqd9czz+Vp13LDAkgdmeWSzKPguBG0bAnblUDctj615l8TtW1y/s7n7Fczza1qE2JmnsPIgvFWTy4VdpGOSiyM4bDhpJFGQRmvQfiz4l1LVfCTWvhKNbO3k3aePKsM38sYaTCySHfHlSmVC4wGUgsvXxbxV4U1pvhxptsbzUJdUghihgtowZEWMmU+cNoIX59pdHOPmQg/KKyjOFSbhczqVac9E7W0OuX9oK2utStNUvpbq1Op2O+zs0tgPtEocxkSzq28u26UEZUgADDbsVxXwr8a3mpX7WkEzNOl48E7ySeZIm4qEDM3I5c555xk9NoxbDxJa3njPw7pMsy215dyS2kwv4POt4FclUzGw8osGdm8zGAc4Ar3D4ZQfDPUPH0lt4n1/T9T8QztHG97Hdva2RkjBDSNM7FQARhmb5SQoSPaCa2hk7nS5YLdb/5HPCjOc1Tj954Hpug6tpGsa1e+IZ4bDxKk4e62kLd/vgG34wdsmIwP4CPMzkA86LapFD8PbE2bvLDpWrRXMWdxMZEzLIQNxJXYR83OACM5PH0/wDt4f8ABPPSfA3gafxv8LvFR8WaCkP2nVtQF5DffZiwUEs0PBiXgliCw2lj1JHxd4n1HWPDnh+50WxaO7sLyxTzLiyhSRVYk4YyAfxlWYMSCRjPHFZVMLNzinq120OilSlRxEb99z6RvrfTdc8cXd1Jptndq1ovn21xboUTBAyJML5mAzDIOFYsdoCqD1mheFLrxTZWun6MkWl3cjb7m4NlLbmzQMrKkgJYPGu7Zkc5U5Jwa+cvD/xltlXQvEMMOqJa29nOL0wzLK0V6AQ6lcq3l8rnJYFT6HFey/Cr4/3kkdvq4tZtSLO2oX147/aIRlPM8h3Lkq23J3KQQ27gnBCoTrUJqElddjVVJ0MQ4VNU/wAjpvGX7Ndh4P8AD2nGBpdPv5c32oLKGtkmkyd+WH7kRKpfKqNuR0bBrx34t6fbaN4U07xLpllpks4ey8SQvbXa3LXdrbyt5zDa3RUk2n7uQoPDBqyv+CjP7e1pr/iPw9p/hlrmHXNIRvt5RyunwrLEymONSAW3xysrBumBjnmvMP2J/C9/4m8b6TcXlub3Sfs11bRvcR+Ys1s5aEKATwSZGxjH3SR0r6ZYSnyKpJWZ6Kpwc7pbH6k+AvFemeKfAtlpVjqLXFrHCu1pIZZHtllLcBgRhcKcLvK89MV0H2/VtMt5rO8SHVtLSUypdReWIYQMYIUgEg4J3YJxtyew+P8Awh+0RqfwX8CWPgGK1l1fxt4euLrRpYZoZp3kS1uEMbAAg4e0Ykbsj5WIwOa7z47ftgW3wR8M6BqzTHUrPWdYsre7hL+Y1hZzx7yzqCdhMYYoTnJVsZAq4Upv3Y9DdSXU+h4o9LhvZZrXS4F/tJRNNcQkK7B+C5OBknA4OWxyO9Mk8JaXp1rJf6F59q0Db5Z2uHiZwDmRmZuxAOTwMc5HWvn79oP9rrWG+IupaB8KGk1i2sbfT9RuL6IIsZXBM8ShTnG94omPXKsAADkfNX/BQD9snWPjb8Wo/hp4adoYbS9/sy5aOSSBtTlnSONoWbKqY45dwXd/sk5ANa06LktRTklsfo4m5bGJDZI0SlopAh80KD3kUN8oYgHPPX7tULzwzDK9lJKkNtPb7gfs+5FcbcNEScHaeozg9+Otcp+zVonjnwB+zXpdt4uhmmu9Gso7fUrmXEr26lyqEuCAzA7UPbIPOOa4P4tftf6R4D8QaRZX2oapbays0iR2cTSWzMAoUyyofkeMnaU2kkkNg4BxyOVk/IucErR7nuurSWtxFZLcWNzG425JZGUt1UjBwfU8Z+uM1+RX/BTfw/8AZ/2p/EOsLcW01vqhRleGdZBBIkaxvCSPusCmdpAIDDsa/X7wp8JrL9qTw1DquleKJ9D1uCxa3+wSzeZbXzsUdZXiUhRIpU85HDFeecfI3/BUr4VfC/4P+G5pviJoNzqfjXUYng0mOzK2khx/y1aVF5VSf4iw5wAe3kUeIqUK8KSg3zOzt0PXpZPKvTnPnS5VfXqfmRpHjK70u2kkhMUkxiMUckiCTylPDbQRgEjjPbnvX6df8E/fGvhr4/8A7B9j4fkj02y8UeB9Qd9OTfk3dyG81F8sgkGZWKHZyGUOBlTX5S3e/RJyiljA5O0HsOw//VweuBXs37Fv7Q+o/AD4htd2twI7HUgiXERyFdkbKspHKkcgkdQzDkEivdx1L2lJzpuz6E5XXUK6hJe69Gn+Z+oXhv4I6L4r0+S8vbSc/wBqQLf2E1xcyC7iDrvVXCsoVkU4O0gY5xwKxfiB+yn4e+JWj3ukXkbSWbSbrmFxHJg7Rk5XLIwDYIzySOQcGud/Ze/by+CPiP4o3Hhm/n8SeH9Yv28sak8STWUbCUssJGVKEBhGGCiMBeQCxYu/ar/bY1j4Y61a2mgeG54NHtpvs+oawdJCCSAnOYZFcJK7A7gWIC8DGOKwoyaiudWZhisNy1mqUrxZ8p/tK/8ABJfVvAtje6x4L1OLV47d1zpLI63cYPBCsx+cb8BQSCfVjxXg6/Evxp8E/EdxofjDS783EA8m4gv4zFdxIOAC7DLpjosm6PGDtPFfVet/8FUJ/Dt7b3a2OrXtp9nHm+ZeeW09yEUM+MONm/IxySOhHGMHx9/wUT8E/tC6JJZ+PPhna64BlIpbe48i4tM9NkpTK84zjg9x2HpRxHMryV13PPqYSa0dl8zynwhq/hbxg0N94V1mTw3roYEWikozv1P7onY4J7wurZ+7D2P0R8If+Cj/AMQvgPZpY+MbQeKNAjfypJ8eZHGCDgFtokifkfLIqnPavnDQv2HL34weEdY8QeCU1CBtMncSadfYLuMAhI5kAV3XJBDBOxGRXFWXxY8YfBDxJLoviGzuJpbBjBLbXgaO4gQ8GNXGHVSP4OYz3Q9KHThLWGpxVISh8Ssfql4A+LHwr/a60pYdO1iGwu55FkfTdTfMMhGOVYEZOOATzxjnFcj49/4J7aG3iWaSzsdUsopgJDFZ2yzQBj1KMRnB68k855r4U8F6v4U+JuoRS+Hr+58MeIHfCJbqkJlbA+XywRFL2GYzE3YRsa9QX9sX4y/BPd4cfxGZ/sJIBW6dCB6MkoEiNxyrqCPTGCcajqR2YQqNbHq37Sf7THiT4neF9C0uwbwzpGl3sQgttIubCKZNJjPllpHl5kSQhldSrMvJ7r8vO/BnxfqU8GoeD9a1DTr7w3KItSX7FYHzXddzKiXUu7aFYuAxDs2w5yQBXXeM/wBli80n4hXcF/qPgmy1eadlurYulxcpH0ZQ0SmHzguSVB3EoeGzXpnwY+AHw48T+GtT0nxz4us/DWoaZMVS0uQtkJrYllhmRugaQDkDceOgzXxE6tCNCyV79N2cMqUVHmvds8c+K3xf1q7+Euna5Ho+teC9ctblLSC5BmtX1S0d3DNsI+5hWyxO8lwSzivJfC+oa5YeONN8Q/arfUTaz+dZfaJMLC0sYct5SjarKd21mILYHB6H6G+I/wAXPhSnhHW/h54u0DV/DN5FJ9ki1nT7OPV5TbpK8lvKolZGhTaA7KPmPm9Sc7eX0bRLzwmltdfDHxz4w+KHhvU7CO31nRdQ0S5XS9qsVkS4jK+Uo2gbdhLjnDk4I0w2HShL3LPrezuiHFR0asJ8JPCOhfEbRfGsup6M17dG2g1O68mWSTNssTSPHJbFo/N2yoxwpVskYyMLXM/ET4SeO/iTqtjq/h+5S00fT7VNtvbQXVuzxAKI24jRmZVC/eGABgM/LH1Oy8OeG/h5G9/ayXvgzT9FutP1PUrPUoUmv2jniQl4EkGJot8S4YMWImwyMQwrA+L/AMWvFXxMuofCkStDA80t1otsY5raX7HEElVI40jSRxkMoB5bzCMjB2lGvXUZKC93p6WBzn7NwijEs/in4r8QfDLRrLwT4i1a9lvYJr6fS1t2nu7e4+5JGrqvy267XlIUIy+aD84qr+y5Z2HxS+IWtWUN7i2uZI9UDTW5Xyp0JkaVYg5aRA3mDKqx2uGCcYp3hzxLrH7O/wAVX07TtV0uzu55TNr1lbxNew6M+2MpcZnX9229wHMbHaM/Meg9E+MPii9+HF14h1fw/p7Wt9bXEixjRbg39xbRjaxlW4ESxCN5HbAQKFAkUDAzXBUfLNQUdZbPY5IqPK+ZGj8ZPip8Mtb8bQeF1N/oHhLQNNjuNGTS0FxZ3jTfOlzM3mCVgWdSytuZdnQ4ri9O0OXxXrMXiqbU59Ck8NyR20Qh2Mb2MDKyeZlAVZFdV2klPLj5GQW81+Ivg7Tb218Pavf217HYaqr/AGqCKDfEHVVKCFiYyytyZCrbV2pgncaoeGLnXPCUmo6tZad4huNNsrmbfaHTVv7CK2kYeViLzCwUZbcHaSM7VzkHnbDYKy93R31uKnSi7H0l4x1K9+LPwh0G5utK0ee8nbP22XUmtidweMTzNlWbyxCzfIWBUZYMcViePfiV4M+D9zZXF34b0yLxHqxdLK90+NzG8hc/vHTb5kDD92AFChlMgIzyvmFl8a4bfUXi0zSIvF2i2bIjRxFUliQYLZtgMRFXZ+QCpWLP3Rg8fovxlg+LTXFncaXawaZp6CezTU9rxvMChEct3ncYxhnSLODjPGSp76GCqydpN27nVTozU/d1PpxdWtNcnjcNc2kl+zzxSshcfZSdgYoSrxqxGBuUbiGB+bIHly2Phpbt7y70e3kiuW2zBrdpZ53Em3dgEM4UjhTkc4rpfBPiXTvCeo6nIt9Hd6nrOJJXhleJYXbkLGqERuqhm4bJYnc+481S+NfizUNS8FWlnY6tdrfaldNHY+RciFbOWQCNmCkjaDhRgnack8da7qUZ0Kb19LnuQU6VF3auY2s6Dovgv4weMtMupLjVrHWoYptEcNLF/Z7JIjNg4wwbYEG7BGem4AjttV+H2ra5qqeIJtVtdRvrNEMEQ0WOG2t9rK+MQ7HKN8wy7PwcjBJNQ/s7+Gdc8F6/JpnjKZfGfhnQrN3+224D3lpKfM2O67izKskhCruC8fKCRmtrwvrtpdzWs11Bq2kabPceTdy3NqsdtbqASFOFJkbegXAxk8Hua5I15Qm4Tad+umxxUKsG3Cuj5t/ac0fxFYeOrrUNVupZ5dU3ia3vLZjFLEBu2B9zEgkYDHA4B+XJB9E/Z08dpdeF77wr451O+1u6t7aGEC+ZS+jxK42eRIfmjZlUZPPIOA24Yi/aTiXUtShv47eddMjUzPfRu7YCsRjbuby1DqVw205HQVyPhD45a3p82t6XHNJaeHlu4lkh0zTvtIuMKVSaTblWwQATIW/1hx7ejOjGpGy6BWpxlK3RHo+qav4S/wCEVa+H2a91VVjMl9LdyzXll5TM7MJXUMSwEZJZ3whG1VyxHoHiC8sNPtrGGW4YWXiGYK8AnjmTeJJFWUsQFjTDI5wwB3YODyflvxJpZKatrFrc6RZQ6lPB/aJf7QlrDIG3qpz86yMPlkBG1CCAOSK6b4U/F611fSNY0i0hsNOmm8q5eGAzJG0gJDqI+T5G0At84ZgisRwBXnYnDyptVIyb7o4KqnGd07ntzeK420G60261uGfSrNI4bNZ7R5In2F0VFk27sLggFPk2uAOBWfqtjbeNfFOlI8tvo9jdTqqzmQzR224rGxZdu+MM7ZXIYZI+8FYVR1zUL3VLe+h8R6bbWmmtMradFYhUErPGAsJjL/IpJyzJztCnjJBp6J4xbwHBJb6tqOl6pZ+IAg22t2h8p4XKtG2UJ3Z2Z6Y3McEDjjp4upFXXUmGPqRukep2fgfw7ofwueWx8U6PqWqKpEElnbImr2SkjMQSQ5ZG8t2ZGVkAOc4BWsXx34B8Z6L8UE1Dwxaavr+lXryGOC71eViFaNsrKkZ8sSMShBJVMIuVIWo/i1+wZr3/AAqGz+I7eKmvhqNqzOYLEiawkaMmJZATtkRMOpfbuUSNgdK5/wAHftWXn7Mvw8tBcXNrNdyW7/a7r7S11HchCxVCjBl3KzhCVj3FtmWUZxEKtbmb5k29LGbrT5ubds8f+IOpTfFz4pWXgSbVU0w+Iboapqt3cxq6W5ERLwKYkZmJcFFK7VLFflwSx7HxLqFtc/DXS9V06zWzTS4IU1CwS2khnijU4WVnHLrtCj5QMDrzxXN+APh18SvCmpWPxTs9fv8AStU8RRee02mSRT3NtG20xo6/dQlFBHIOAMAAjPo1h+3X8RdI8d2bWPijTdQvExp07a7okwgeBsRq8oUO8r5GSi8DjnrnuqrmtThZqK11e/U1qyV+SL2LFx8bNR1bVmutK8Iyalo76WsEepWKlYPOWPc6zORwVlxkOQMsMbVIrQ+Kf7W/hrxRpfgtdZ046XrtpYyWV/bskItJFRmWDaBtYsN/mAtn5l29Oa8//wCFgWmjeN9YvbTVLvWtSlvzqMuo2aG00iQNLlo2tcblR5OCWI/1ZA5OBX8ceNddbSI7C+8GaCL55Va/umt2nRTkYRVAzHl40BB35GBuG4buVUI6N/n/AJmCk0zauvHF75X2/wAPLqum2/h6JRO9mzSpIY33NJuXGxBlSfmIJbggDmDXvHOu+HPDutmO0W8jIVUEn72QpLtc3DMdjMu4Mn3RgS5GcfNzPw70C48a+GrDWZruZrTSLt1l0W2dbW1sXZG2M57LMC+FOOBgk9K9R/Zb+NHhPwvpfjjTvH+nWV74YubEJby26NPcvOpPlxDOV8tzz5bFm77e1ZPlhV5IXdt72MpuzvY+YfC3xH0L4r/Hi01H4hy3c2ib9uo/YdscrRIDiOMrjbzxnGevPNeVfGLUU8JadJpmkX93qmn6lIyvqUsIt5HCH/V7NxwpUKee24V6r+174a+HvgvVNN1n4cX2rzW9z5iarZX8EnnQyBvluVJG1UlBHyliQR6EV5JrOkXPjvwplRIqWsqSy4DbsFW2dsgHdnJHIr73BYilOCcdF2PVpVE4qSOC8P6/rfgpblNMv7y2troAXEEUzIlwAeFdQcMOehrtvCPxLjmt2jnmkQykb4ZSzIzKDg4HGVDHnsDWB4T8OyarrUVneCSDzJPKLKAzkk4x6c/0r6m8d/AT4FfBX4CWWpeLdb8a2Hi28tPN0+HTTDcPqUhG07o3CiOAHPzBgTkjJrtrRhFp9zoUnLY4D4O6wlhr+oWgtbnUoNSt3mhgtdrytNGnzAKwP3oZG7cbAewx2vxS+Jmj6D8LobnSdPfS7ljFbXdpDftLc3Fq64EwwcxcMUORuJCckNXF+Cv2n9Jn8efD288KaLdaHrHhYS28kt5LHPb6lK6bI5XVVV1bhVYF2U4yApLbsz4ufDqX4nz6t8UPCOo6TNZR3IuL/TkiW2vtOuZGLsvkgZePOfnGQMDOMc+O8FB4j2tTpqdGJp+05Kr6XR5v8Sfh7qPgzwxpGr6jYX1nfTXD2t4l1EyfMmduQ3K5Rc46kH6V+hf/AATiXQfitovh28j1ax8L3XhtjPZ3KERR2LuhSZZAgBKbgjhyxZWYnhcZ+dfHWm+Kv+CiPhaC4t9LEWs+ErEQhzeu8uryhEyHEjbM7FIQryAEQsRgDyH4B/GnWP2dvGM9jNZTi4WUxTWEreVyOHV9wO0AjJwP4R7gd1eEa8U4vYrDz5WotHu3ia+Pwa/b3vIfG3ixvGsNpqkWqahqtjqE8o1FJVAJW4cK8o8oqrEcEIwBNcZ+3XrWheDv2yG1vwfrbeJ/CesG11i1SQygWqLKR9ik3kMyxsjBWbJ2shySTX1Hpvwj0L9r39i/TbzSfD/h2LxHo0Jt7ee0eJrlZElbbC8wVSU8vaGLYIUrjlBXtHwL8G+CPjb8DNF06DwVpJ0vTtP+xbL+OOeaFlY74HeTc+5JA/3sYO3BxWNLFKEm7a7M661KL+E+Xvgn/wAFAfBnhT4/63qujeGNY1BPH+jw6ZrVp5cKS3l7hh9ot1O4DeSrMnUugb7xFeMeNf8AgnD8crHW77xJLok2p3U9w98dt4kt7OSd5bZu3M/IJAJOW6Gv0s0b9m/wD4OFhcf8Id4f06XR2eS2nisoFaDJ3FoyT97IyW9FPI6Dt9K0iw1fXGMMc0t1HCGMF3OI0fKgh1QlV3E4OdrEgdycVSxdlojF0VLQ+fv2OvjJ8VJvhta23xB0nW3urlvs9vB9gWGeG2SMANIQA5Z8NjcQMdFr4i/bk1bxDB+1FrF9qb3EbmRZ9OlePYRBtGwKSoOBk5H8JyBxmv008dyeMPFfg27j8A3mi6fqZnaGCS8tnkjijU5A/d9SWPGQBgHGa/KL9tqf4yt40Nh8UbzVXvLOeSa2SSNY7IknBeLyxsYkdSPxPassNT9o272KrvkilJXPcf2Nf+CiGrfB/U7eG+mlMUWOrYXA719X/tAf8FLfgt+0p8DNQ0f4g+E18TpGpigit9VitNRsrh4yY5w7jKglQMqGPIDAqa/Ijw/4qWcrBckiUg7cD7xxWlp7Wk+pxs0i/aLiRVTe2cMeBk8YUHqfT6V5ryShGu61mpG0MY3G0diL4p6dpNlrt4mmi9XS5ZXNtHclWuY1B+6xXgsP7wAB6gCtf4MfBXxF8VvA2u6joej2+uDw3At3d26zE3XkszLlYxguBgk9ccYr7++Fv/BLH4f33gHSn8TSazr2uXEQWU2bg2lu8jYZE2Rq3yEg7pCVODgY4q7+yl/wTsu/gt4h1lobq0aaa1kgt9SP2iO6iRjhUlgLCOQAlHHJ+6p7AL6sZwjS31Rnzzctz8/vhP8ADfWfFt3KNE0rVtSurVkF3HaRGa7UlgOIwNzDPBwCfU8V91/DfQvF37SvhHQvBmu+A5/C3hfw0Nt3q8VjdwX94CfnUvM3ViWJBVscBRgCuX0347N+y98an8KfGHwZoF7eaSv2e116HTUE1/H0W5M+3e5ZcEkNnOQ3IxX3F8Mf2jfh/wDF7TIv7OvkRGCyDyWULnJIwuPfGK+bzPiOhg6j+tU5JPqo3X3pn0GEyWtjKcPq81fqnufH3if/AIJL+DtYimgGveIdIuYZ2f7RMkeorICeF2xBMDuCTnttBHPHx/8ABGLxAt5FPaeONIi05x5sk13YS27xR5++V3MOAMkEr19K/SC7+G+na88lxYaxPHFLIHED7DCPpxn88/Ss74p/DzU/BXg7WdW0xdU1xbOzMsdtbL588pUbiiQ5UOTggYAIBPIwKywPGmV15clOtr2eg8RwxmGHXNUpt+as/wAjxn9lj4M6P8F9F195Li6mttakEzymR4ERI8okIU8glACXyd3JHAWug/aC/ZM8C/tK6EuneJdG0yeSNMQXkDNHPBjoY5FwxAXjByOBkV3v7O9j4T/ab8Hw6zo3iPQtG1WMvay6R4gdLHUbaSMA7RIwZWADIcBhjd171JqulTaHdixa8sbyViEmmtZ1KTc4LKU3LjAHO7rnrXvUsTGLU4vf8TwqtCU5OElex+VX7YH/AASd8afAF31zwmlz4r8OMA6PbhXvLVefvxoSSFOfmUD/AHQOa8j0H9tb4neCdLi0v+07a6Wz/dqdR0q1vJkA42b5oXfA9C3Bz0r9pr/7e2ogfbp41060OyS52yRxoASSTtBIUdyQRzz2r43/AGkv2L7v4sfFS613SdF8J3FneQxEXlzBbu2oNt+adSr8qx6Zw3Bz6nvp4unPWrE4q2HVPYyYfg/4/wDEmtwan4buPDvg/wATwuY9M0W5mkvjFEqfIsZYPGS5df3kjAks5PTm18cvC3xC8W3Or+JfGtutvZ6VYLbyW1vqsclg10PL3SCJQPNlAbPzNg8eylnwU/avI+Ctxoj/AAv1LT752misvFFhpn265s2dsGUvc7jJ5YHIRjxu+7mvUPAmu2Vj4F8L6nd/EDULrSvEV01va6NYJHa2F+fOWOfUb7I2Ww3fKc/vDnap3Y2/n0VWp2bSTu1ouh5FO0Y32Z8d+CNNuPin4wj8M2Gm6jYNfywJf3LxmRraHASSSSRiAqMW+83CDgAnIPsnxs8bXvx48Kaf8JPB1u+neDvh8JHNxbMbki1gtyC/lKwWZnAchcbmbnKivcPjl8L/AAn4Z8ZJoGgXlzYw6vZvHPDpVml/EsbCIosc8i7xGWaVlkXKgNt25bC818Evhz8KvA/iO/HgjXPFui/FHT7BbzT11K7SKf7CUTdAPNTYrtiQYRiNpXkgla3jjoVF7TlatrbzWn6EVqkZNOx5v+zv8N9W+Nn7NuhWXjC0iPww086jNpU+nWyTaqBtZ2nnZZAUggbeFViCRI2AVBYcSnwG07xd8R7Cy0H4lOmn3lyH0+4m1KG5v/JCg7pVUZTakf8Aq2bABXn19z8P+Dr7xPa+IdFsfhRFNpt5YN/aOuvHFp9xeOzCVraWSJk3xFlRTt2E8lmIyGf4L8IeG/hZ8PZbXXbTQbS60mPz9NnsYTeTSM4SbfIsbDzsLG5UOpIO8FsIN+tXHa88HZvorP8AUupUS95HHa/+zx4W+HPxz1lPEHiGWJL2xtzYztp4uY7NJUdZJcxyIGjIDjCkg7iTyOPQPhj+z1daf4B0y8j1WznhuZvLkt7aaOOHULVEMkckQJBZ3O8K2UZSp6FdtVfif8QfAnxW8R3c2seK7TTrq8m+yaT4Z8PacIYbyUriO4JDLtj3SlsgEk7htwm2up+Gn7Rnh79mjWtI8L/EW20qO0vbGJdIMcz3NpaLtZPs9xgHE8bNiQxHG4o20jKDy3GvVgp8jbT7a/I5nV0seW/FzS7FPC114d8D+FtX1OyvL1Lv7OyFJtJeCZVZLeQtJ5DOzSKVxljI/GOaxPEnxg0rxR4qtNO8O6xrNhq+gWz2a6FexzxXumlAF2rcSOglC55GFC+ZwCOa+j7f9pz4YeMLDw34N8OabrltceHZntLu20yAtZ20vO2a9kZVkmjGzPnCQOpLkjrl/in4X/D7xb44vbmDTEl1fR2MVzJbQpO1+JDvgZWt1LOpBVVKoSTHgknJO2XYqNKXJWi79L6v5nRgJKM/eR84+NP2QbG68MaT4xvtNS21DxLPNCbbTAYpiyYH7zYpRWdSdwU5Yg5+9zY1PwPNoviTT7bF54bunuhawR3AFuE3AFZnkkCxx+XtU5Z/vAcZya+27X4u+G/GsWg6FoXhXXvDeqWGoeedDvlt1ubi5RZA7k5bZHLu2ESchQhAXAr5N+KPia30q48U2Xj1rcTrqzahaWwuo5IrdwrK9rszhjlxlju2gBsIdwrrjnlWzhKOlztp4qbTjFampL4b0/wr8WdVSG4k1Kz+z2s010ptGaS5mWVmj+0IMIcxMSAHGWfBPBrIuPiLomq/B2bWdE0RdR1HRNeuJ9M0/T32KsFvG6BriVoSSGDMVRtuSWzghSt3wj8Dke08PeJdF8W2k+m+INZ/4mVjfxK1vp3kxK8y306t5YEQUqm48Ahs810HhbwH4f8AClzrejajo3gnVtL1bWku4mla6vL8TNGAfs0if6M+1nBDCUcOobO4ZzqYxwd6uttjCvKcmlWPn3xD8ZPGXiLwZpF5pej6n4Utr2JrSV4k+1va3MTfuxKkjFkDKcY+Vmw5XOSrdT4O8b694j8LahcSaDbxv4esbNbmJb8Wf9oPPLIGVSw2wE+SMkAkHYcbuG9j8Q+OdZ8LfGXXdPi0XTtN06dg76ebRZJEkUZleN5FKJJGjfLgEoQCMFRjy7xjrvhTwf4T1VoYLm+l1dI2vbEoj2964uI1SSFJYiFC5LHbv++cYKg1dHH0ZWhyJX8tkKSpqKa0Z5H+0JqvjDXdBt72Fhp+jNc2pntbiVJCYiqiN43H7uVSW5xgjcTtwSa6P4WaNc3HhW/0jRbGznWdFM3+iSwPjerkBgwPBUMF3jDBuGIBq58bvBRuvAWn3d7bXk1ppsSzyJG6RCGNiBHDEy+YJBtQjLbVAUnapJWrP7P2v+Hb7XYNOhW7UeIdYtpNMSX/AEdkJcRvBIB8pcEjDpt+8w5ziu9YqLo3g9uxLr221OT+Jfg9f+EEFzpuuWepQXWy5e3u9iR3OFKqHaQhlO5pTjPO7P8ACQcvSPhdLd6rpttO7W8iWbSREKssF4qJuKCSMlXU7EJPmEK67TtJr019d0v4UeOLmW38QaaNTu9SSC5jn2yQWDK3lG3wB843Rng4O4ElgDg5WrajqPjm71ix8QeHfGcWkabMszwG3EAt7aTczBUWPbFuU4GQFLhOTliZjiZxV0rmXtuV8zOQh+JdxpXiTw7pNtqt1Z68LBIobZLZZirrPI/mu5P7t1xj5DyI+duTXrrfC+Lwd4YHibxfJZRXOq3u2bRbKR4LjUpH4CeUCUQ4YyER4AVjkHpXl/j3xZp/wG8VeGpbDQGuLaxgTUrHzyjJfwmVnkVwTkN8uCQSBsUHk4GjpPxR8R/Gu9svFuuw6Jolzb3l1JDGhySPMJl+WRvu4UKFySOhPPGM6cmlKEHZ7jlabVkesfEH48ePfjb8LrXwZNLqPhHw/YXIkhttRlgRbiEKu23eZVG51wSC2MFQT82BXyD4p1HUda8Xr4ZvLacWtheSXl6okxcXHy7tpLKMMMMxG3OGB7AV7b+0D+1JcfEC2fUL7TtENra2fkQLbadshjlUsyoBtKglsFtxbPAyORXlngbS9Y1oajfXr6fJrOrTm8kupJgjRyyAYJ+UYAD7SAQB5gGQBy8JhlTg5pW3t5ChTcE20fS3hT9uK5tfhjbeEJdB0yKW3d47C5aHZ9nLIsbbkJUOW80ZVuFKxnbwMcD4MvtQ+NE2pQrdPe3ejlph/ojn7S/mmQ7okVlj+XbhUwpH0yON+GujaldTsdZsLPUILeZlnlucJkthd5K8mMHI2KOd2CcHNei2w1Lwn/aUcep2mkXV0sdhHdw3Mlslyo2FoFCEsQkbEHnOVQZO9cc31SFOP7vf9er+ZyqMtyS70KLwP/aui6ReRPrviG4tZrstA8SzW6lZvJihZCAglUZxwxjUZHzGtP4PWt1oXhXxzHrcEV5Na2SzaZpOoxI1vOiybJC6sreW+x4ypDcHLE/Lg8r4X+PPiu6/4pGxtLfxNPp7SzRzXNlJcXT25P7tN24uqhlLbQTgnBJ75nh74naVf6lfxajZagbYRSpLALiNSyhsZjeRcEL5WSQCRhxkdytSrNrmG5zS1PKdZ0HxRrfgJGl1qyjhkDhBFJE0mVO3DhHZki2AZyAMrIMHk1o6X8U2sH0O98P67ZxNo9gkd1aCOKSaMuVXfEWGN5kbG+Ml1U9gBjs4tJ8H6J431HUrrw/caroOraW32G6u5t2CylnkURRx5PIXaQMBs5bNYnxB8J6JpkWlXkUKWYugU1G6tyscsqZEkYVSMs2Bg4OCNmSDur0qbp1Lc6/A1o0XVdoo7NI/H37avgvxXffCzwbb3p8HWzavrmnoW1DVJLfOyT5m4MSDlViBY4J5IyMz9nr9kn4yftYaprFr8MfCeqalrUENo2pQ289ta21kyo0cUvmTFQigIQGXBO0gZNeteC/2NP2hvg/+zs/xk8Et4r+FHhLS5FH22a7Nrq93ZuvMiwtImYN+z5WOcHcu4A157+wn+3T46/YF/at8W/EdYl8bX+sm4s7s25eLT9Rg8xi85jiVQp83YVOAAQ2Qd2aqEkozdLl02XW/Y9uhlSvGM76/cfJfxM+G3jD9nb446t4X+IWgar4a1+wuSLi1voyksL4zuz0YEEEEEggg5Nef+OPE+p+PPEcuo6jdTXs7ARxhmJ8uNQAqD0AGOPev1ab9oCf/AILTftG6hrXjnwn4dsdR0HShplkNOWSIsHlfY0okZt7Rhvl6Y6YPFenfCf8A4NxfhlL4JttP+JHi/UbD4heJwsuk2+gXEZtrVFTeQ6TITM2CNxAVVyoHLZPqUeIaFJKOITUlbRa7ne8mq8qdJqzv17H5MfAb4C+IfG3hLxZ4xsg1ppHg21S+urtx8jSGRVSJTnlzuz7BSe4r71/Zz/4Jq3HgV9Z8RPrP2a48RWUkkFhHJvESzKZULn5MABlUoQQSpIOADWr+1B+wrB+w9+zp8TPCljq174ustFigMusW8bW0QleeJzDLGGILKjqCxypKYGCMV7n4D8RWuvadaWtvLKiPEsZiCs8i4QbdyysByAQPm6Z+lbTxPt5OpHZ7ehpQo+zp8s9bM5bwD+yxo3hxtTvtM/sq21a8ghNx9ihWJ32EcjkgOxHf5SeuDnPzx+1X+ylpfxt8RQ6nqmheI/CfiRebm9gtI7tLmIRk7XCMF38gBjycYJr7P8SabEYW0y81Ce2uHtlUO0YikAZdyOqk4IJYYzlSGHXpXHfESZ/hn4NsJdf1/wANWW2I3EcUtz9nkvgWA8ncwk3MucKMAkghgcBjNBVOZuLM6nIuhifsk/DrTPhz8EYNA0jVbPzNGkkjl3RAm4k3nLOqk5YgjKgkAo2ccVJ8QNJb9lj4gy+I/CtvNqXhjW4E/wCEg0e2BS5hZI0V9QhVzkkbQJE7jBHzE54TW/H9/wCK9ZtJ/CPg6+tZ5o2GdeY2drONuVlWFVaRsM3baDjGP4q3vBfw8t/GcWi6t4rgt/Etyl0scuinTGt9NRVHzlolLyMzDCq87FV5wqgChJ81pl8yaVj2bwM2n/FLwTpuqWmqrrfh7UUE0XmWwxNGUkMeAQMEYyDjccNk9AOg1P4fXXh1rq9F1cahBcEzLABGVtQAo2JngPkZJ3DvkDANYnhDRtP0q4tLnQXkVLWTKwXEwliO9iFRVyVWMDHyBeCvGM5Gz4+t/FMX2xdM0qaXS7eYtdxNdma2s/LRmaeOAOcH5B8qdT24okugJpa2OPvtM0ltS1m5gNzBMzLGjz3rh2cnaZFBbYoBXGVzhmU9znzf4l+B9I+OWmXfhvX7mTxVZ3Kq8SRSB/sqtt+f54yUYbuHjPIx0ORVK+8IX2p6/cXkmoXME15M8ptUVkiJK/IWHLkjjr0OD1HF/QfFkGoPaoxg0u90q58oyghppgDIWMoZchCRhidpG4Y6g1jCbjK66Gk23Gy6nxN8ZP8AgmLqehXq6j4Rvz4mtHuI7e7tkt3iv9IZwSDLHuJZePvDrnoOBXrPwL/4JO/DXUPGp8P+Mvift16WwS5Wz+ytY43jjy5HDZ+YEZYL68V9b6L4OvPGUdw1leXCaybtFjje4JlcuibgSsasFUgEdWATAwQc/IH7fv7JvjTXfEmp/Evwzc6pdavpqp/a2nmZjdW6xr8twiqxKRADBU/UcEV3xxkqnuydmcToRg7tH3lB4LvPh54I0XS1t57TQNLtFsYLuVs3DR4CedhspJuxkyZYEgV4r+2j+0Z8Sf2dLldX0/w/pHi7wZaoiXsiyzLeWzEcM5A2hCTw2CAT8wGTXjn/AATx/aJ+Inxtit/Dlj4ibSrnSRHLff2sGupLqJCPKS3jYbQMHax4I3bsnnH3ZrnhSw8ZeGb7Smsv7QsrxGkv7WUbxPGVAZD03I3I9MADrzWNCTg3Ga6/eU6cWrw0PgLxl+0H8Kf2/wD4Oz6Jrms2ngXxrYHz9Fk1V0WOOTCjyvOARTG+Np3YK4B5xz8k+FfHviP4D+Kp4Le6ezuNOnMc0AkDqSDg4ZeCPQjgjBHFen/8FDf2Bbv9nPXpfEPh1Zb/AMIalKW+QeY2mSE8xORkFOyuSeBgnPJ+WI9am0+YiUsYzxzk9K7MRl9LEUny6xe6ZWFxtWhPR2+Z+gfwG/4KbXdjp8SavcywOsqxomNysMctn0zx+NfbPwE/bS0nxVbQsLuJ5WwQm/Eec569T9P1r8QNO1OO9jQBl2jng4Ndn8Lvjhr3w1vVksLyQwKeY2YkEZr80zvw/wAJXftcPFRl5I+7yrjKvTfJWleLP2y/aD/Z18B/tfeGpxrUB0nVpgWj1bSCLe5RioBZgBslyAMh8kYwCBXwJ8eP2Q/jx+yK8mtaJdXvjnwnZrkX9iH8+1jAGDNCGLoAO6l1/wBoVu/syf8ABSJIzaWuoyq0sJU7JDy+COK/Rz4Gftd/Dr4saRp4ubGXT9RgjP2mayy0FxycL5Yk3AkZHQ52njtXyuVTznKsQ6FaadO+072t5S15fVn0mPw+V5hSU6cHz73hbmXy3Z+X3wg/4KC+ItS8MX2o6xZQanpmnN5V6n2mNZo1ZlQM0QIkCbiFLbcZIyRX0J4A/bU+FXiDwpaSC5FhBCohgtmjecwIB93cpAPzFj075OSSa+k/iv8AAz9lLW/i/N4hl1XwP4R8T3trJa3Rub62aDUFdwSl1bfKxDYwxCB9pPzN0r4y+Nv/AAbw/ED/AIWNfy/DTxl4WbwddN59iuuaqbS4jRiSqqSrCaPYV2zDG/J+UEGv02hR+sQUoScP+3lJfJpn55iYRpe58Xro/nc878e/tPeMdV8Vz6uvhmaeKC9RbxrJ2WOSPCxJEdyspQkAFVUDHUHduGrafHD/AIWUbPQZtEljn1bT20o6OJ4LeK9lLyl55YUiHluMh8gA4QbXAJxB8PfD/gxtH8LXOoWFnc6FNb3EC3MhmdvtKyq7mSWOeIujCTbtYbkxhdy5NSeAvHuo/Hj4w6DJ4b0DwrqPh3wRZXNmbdrcWMbiSNowySSfM7LEqlXnY4EZJBO4jgcKTiklbl6nwknFK8dzR8O+H9Q8OWsWjX3hbVrmXw8pnAEguL3TI2yAuIg8keXVxGQwXBRsjaCutbfFnxVpeh2OjXVno+vanrOmBI7TUTLY3KrI7uI7a6wq+YIVTCy7iGcEj71df8F/iD4I8GxeIvCej+LbOddXLxmS4SGSaJXVkRUlBKTqgLK25SNpADKXrjviDoOvPfWmnS+I7Dx9PFeLBDa2SfYY3dCgBkLRrmMLhf3J+9tXzBwa5KeIUpcjjp5mLqtJabmP8MvjB4i1n4gWbw6j4410Wd5JEUvbpAl75YX9y1ojhRGj7TmMEsc/Mp5rX/am8ZaVpHxRtNSgj8OSa/qQS3i025u5BeWDBkkBlBEiQhN5IQMpG3A3kgjyHwH498Maz4gutW8d6N4lFnY63ZB71JJ5reKMSuHi/dFWiifbIf42BjfBJGa9z+JfxE0/4h/DSx0Dwdofghjq0119hurXR2trie2EjIsody1xFuYMvmvxmTgEdNK9KNKd3F2fVLQuUlH4keVwa94V0z4iS6r4v0m40LxhHdG+D/2hI1re7kKgxuI8qTvLh2ZyQxAxgGu5+IngDTdV+Eem6fcXnhDRfC13qLXWn6i2pQX1/ZWsjrNJLBIYkuT++GdxRm2yNneORT8KfAC2+Inhm9tIdF8X6x4naB2SaXV7WCLT0T90zQT7iHk3DJSVEBj43YBIh8C+L72x0rwuVtvEGpWKRHSZrHxFYQXUt8kUkkcUcVzFiWMhmkHJGwJ8xcbaipKrD3oyfu9PUwc9dVod948+IOo/EyLT9N8M+OjomtXek28N1JpGkzWl5q8p2sZBDsAKOCcmOQOvoRlT5B49s/CPgrRdK1i38Qa34o+Imn6mv2izuWUpZSsJNzIU+ZnLqpCKSULL8xLceseIPjJpsM2keIoIdStYk1CfStHuZdrWqTo0Q85vnBSFi8ZJiPLK5JUkg8Z4xvNF8ZeJbXxTH4Gm0pBdj+1dRd55opJ2k+aaNdpfbjkIigBg2G5oVVqXO1/w/mdc4KT5qWiR5zpWr+N9V8daV4m8Nv4gu5pvMG57Ka1lsblFcygOwAmOA0gBO7BPAOSeX+I3j228E+J7W713S9T1KzvYxLPdojLl5Mk3QZSQoyXAjcnKOd2MqB9HfEn9sC58E+N9S8MeHvEllr3h3xskdxPf6Zo8hvtNvYYTDgwZC28zoPmMYRivboT3vws0r4lX8Zs/DuneD9X8G6jozPqFzqE8UEWtzuxMa3Fq5SQFF4Kqo3Bl3Fs4r0aNJuSnKH6HTSw75b9zzv4qeJteh8P6Z4/+Guh6vovgjx9YRRa3pfiWC3i0y4kQgRMY22qVCk7ZDjcdjAgqAed/Y48Z6p4P8Zap4QufGUCR2kkixRW18Lm3k1DaxtbZUEM0QTzgFO9CmNxBG047Lxh8LZPH93bnx9P4YsJrK/S5OkeGo/tep6oAm5Q86oXCx4ULGAqg9ztFek/tAftP6JqXinTL7QvCOpSeHPB1wZI4NH0JbK6W5lie2hkMbcZVmcYcMcSk9emNSUE1Rqxvf8Pn1IdKz5aux4v8Xv2uvDT694i8ceF57jR/iJpNpBHdQC2lup9QuiBFLLPMHQRw7GwpiyGKgnAYCsaL9o/Q/G3hLTdC8cXNrcS+GraKS2uvLe1Gm35EaO+yOQrMpAIJO3OSSpI54T9ujwZqHhfTtMis/A8dh41HlWbz6PsZby2eNpEM9vE3ySsEDYCgKE6AYz5b8NP2MviH4m8A2mvX+ipZ+GrlJp/7UF9bvGYYY/MkQ7nCo+0EqJHQkqw7VusuoOjzqVu3f0OWrFRl7r0Pem+NXgnxt8MpfCc+t61p/iuWLbp18WNrp9pLC7HdIgfP78jOXUBcr15auc+AF3efDT4928HibWdJ1i9maJY/L0036bZVz9oVvlEbxnYysqnc2ztyPILLTbDxdodjLoyagL60Jt7zUNRQEXJZf3SYG5CCFJHOeDjd0rq/2bPFuneB9f1vUfEGsaLdCe1ubOJUSWa7tJyDFG4UqMhd24AsoyFzjGAqWBVKlKnFafimRyS6Huf7XGvizsdH0DwvrF74O8K6VBeNp93qmg41Jr5HZ7h2ulZy8jthPMRVGCMgEMR5Hrmta5L4nl8VaidfubdrafS0xqDXPmzPASu/HzPiQpJtPDBAQMGvU/j/AODvF2hPpWn+KL3V/G+ua1aCHSrt4Ee7jikCLChWIlCeQ7Mx5LjJOCD5re/syXLaz4ctLC1uILPSU83U7gxtKFMbtGJCwDDBBj4KrjHOeg6MNRi6N73sdqwvuKS3Nnwzpek6BFoGu6teXVxqjSLYS29qIZRp0WyExsYeGyXZlY/MWZScHkHR+JXi7wZ8TdYdJ9TTSrXTAlvZjSyEPksjvsYOQGYSsinH3skjIBJw/jJ4JbwPZxW+sXWnajeW7x3tlfWdy6zxWgZhvljcEEhsgCJlGY2OCdij5xuLvWPDPiua7vZLiyt1lEhhcPGZYyWbO1sMVyDjcM1ccC6mqZjVhNytse2eP7xfF3jTS/CxUXlv4Ria51DbJFtvdrDylG1iNzggnBPUkhcEjq7r4Yw+KfBX2izthot4AJEuJ9qiNGkRoWGdu5icqBg5XuACDw3w68Owad8MG1a5vbqw1jUtQMdwiiWCco6BUj3EYPyFiQuDh+4rqfHXj+08IXFhplxfGO1tomSH7PcySSJLETtj3Zwh2hV2nBYFTkHcRlJNz9lSWxz1ajuoQ1a6kFt8JrV4AzaxFqF9aTQwQ5kNv+9kjZ0DRqV+XA3MdxA5XgnJuX/gyex04QIDKbeZUvZRbARKZFQeWn35CQCMYyDleMDNcz4P+K9l481bU75J9QtJLjyTCEw4DttDKwx93YzIhYHOzJBwa77UL28Ph5rSytY9S07VLlrmO3aYx3K3QC4CKW28q7Jjd8wZgQCOEo1Vf2mxKqvaSOJ1+00rTfEd3qWh309nDZsou282cRrCkg4ErbWdzuDZ/i2A46iqubzxj8UdBv8ATLD+yoGhaSK0i85DKgDDbG7KxbOVJyGHzHcFrtn+EL+NfD7jSNjpp0uY7a5dpiglX5UjAH7w4R2BK/MQPlBwBYu/hPPJoOm3E99Lb6joUrLc6faB0e33cRncUyvXBAJySOM4rVK75uvmdVKj7S6W5zGh+B/EcmpaXpMlsum6JdwTzvJqErJFbiDJmjyUCnB24VM5OzIyGUP8deKrXStQ0PRn1fTdP8QWl1FHa6vPOIhG+5XQ7QCsCqWUBgBtySfl5roNC8cw/EbRrXTmvr20W81SC1v7ZrvYZEklcIsrEFmGSm5goBMpyOQR7TpH/BNnTPir4pOla9aTR6DawyRs1sIY2iYFHjUzH53HuMn5sYwWatMPD3rzVkd2Go1pax0aPqf4Jf8ABWrwl48/Ya+3/tFeM7C8vL7TLrSU0SxtlutV1yZWaMTeVGNqKAFO9wse4Zzxz+anhD41/D2yl8d+DyJ9M8MeKBPf2V1bqLmXSnRGMAcKTI+WVVbB+Tk89/qLVv8Agm6PDfhtNH8Mw6TcxZmNzPPavcStCEwiDlixwqknZhcZweMeFfHPQdA/ZknF9cx6ff3dgTFb2cdgFuLrbwZJJCB5aAlsMq5b5e+ajDYCnSm/Z3bk7vXQ9XE4jEz5b6JdjxP9n79pbxJ8PvEV3d+Gr51k02Nri6kI2jyjlGzkqwyHwApJyw6V7t4d+MOtxaVqVzrE3iPTNP1KTZpcmm69eF085z5qO8ThlVsRJ8xKsE5y1fHfiP4u+IPiV43vr7TLHStHuNSZvNisoUijRWByGeQnqOSSwz1PQYl8OeO/FmjaYl5J8QNL01bZyBaM0t1MQONyxrG0bDA4y2K9hZZTnJVEtTgqVZNp32+4/U39qPxZdaD+wH488N6bdvHYpoKw3SW8wWK5VGhb5gOpwF6YPIOcAV3cM+meHvCXg1o7i/vp9a0SF3kgtfM+zMIlLiYhmCr1wzlQeBg9vzE8Uf8ABRjxNq3wt1jwpezadr0PiGzawurt9AXT54k27FKvHKA/BOcpnjPJrsfEv/BR26kXT/DWvWetPpvh+GK1W3sVX7NeoqAoJwWBkUjB2nA45FVDBz9ooR7M7JVmqTktdUfXnxH+IGlfEjVhp/hya91C+un+zm/nuJI9G04ZiB3yRjMkmRwEYYAALJ1Ot4V+Fll4R1Sx8QeJn1DxZ4rWBYDrWpyzXJRArDYhkyIVHBAHI5y7V4R+yZ+1j4x+MFkbzS9B1G5iR5IlW00xZUtgpCqiAgRhdpzkYwdw7V7hrPiT4n6baySXPhXxi6TIQWt9IjkZgcd0JxjqCDkHpzzTjUgvdckvUipTkmrq6Z6JFolt44tpEl06XVdPWcTQ3cb+YYCM+YyhTlV2k5wegzUGreB9K1m0lurXyo7zTy1mZ5S4SQbyclVIJ+VmweD8xwMcV85337Svj7QNYubG18KfFczNL84h0MxhTjqWYqAMd2OPxplx8cPGdteXv2v4afF+eS9XDva2MMzPIcbWkEUpI/rWywq+PmX3kqu/gUbH1Bo/hJ7KysbSwuUmujdCW9R1by5uMMASAUBPOSMc8jOa3tH0lrWWe4ggks44Y5oZYXw3nBjkOSVz8renDAnj08g/Zw+KZ8cfC6WfWNP8SaLexX/lW1tqFl9ll8v5S7Shm+UoVPzKSCCAQCK9f0mOC/uXuWEF1b6azBRcXbKPMIK9Y87dp4OfbqODzzSu0aJzVnLYi8T+CX8QW91aq1npLzysJbq2jIePA7kspCt/wHB556V5Kn7K0+teMZEn1rUhB55ka6DJMHXevVV2sjKxJBPHXpyG+h4LeCa4s7Ke50rTo55JAss7SBZo1BKjhTleNvCsCQvTpWRc6nZ+H1cw2ksC38rTecIOp2KrK78MFxsyp4yvQViqRsqyIvAXw2OhapLOdSv7q+Z9xknZT5e0PhtwHLElcEhj2z6M8YeGJdW1mO+vb6O9nkT/AFskSSTNITjiM43Z5BA2/fGB8tOstWs2hS7tpltYWJKCFBsXsSfmyDkZBwefqKszSW0cto0kayqk+4DyQWzjcWA6MeMn1p+w6g6q6mKdNbwnbvdw6fapHGwK2USG1LqgGZDuUkOQTkbjkAgYxXzN/wAFJvjH8Yfg5a2l/wDCuw8c6HpMmnzHVtWsbtHciQpvRxCWdU2qow2FGMjua+rtRuGt76KeRbyKKQiREgzJLA20lTyMhSV7DI5HSn33iSO90mGO2RroTBVlkURLKkZJYuAxww24JAz94j2rejpNN9DOq1JWPzI+Bv8AwVejuPD1x4d+KHh9fEVrewmCW4tAsDTAqFJmtj+7lBAGcbDxnrzXB/Fj9ibSfjBb6/4o+CEuoeJ9A0SNLnUtMe1kWfSg+7hHYnzsBGbYpLgED5sZP6KfHL9gH4UftC2LrrHhcWeqJGSmqaJALa+kkIwGkIBR8nn5lOa3v2ePhNpv7M3w5bw54Qs7FdKLA/ab13W7upmOG887MsecZAGzAAziul4txu4r5dGc/wBVvHVn4U3NldaJcOqho3Qncp6jBIIx2OeMdRirekeJkDCORTHjqSa/Xr9pj/gnz4N/ai0u4v8AUIbXwx4wdMrqVkUkjlkBO0TKqKHBHVtu/pyTxX5s/tGfsMfED9nW/uP7b0SefTYTkapZRvPYsC20ZkA+UklRhwrZI45rrpzpV9tH2MXGpRd73RxVldpNh4iFdRjOSM16R4H/AGofFngfQ57C01O5iS5Ai8yNgsm3oQCB6cZ68mvDIbm400kDMkXPQcD/ABrrfhn4/sPD+vR311EtybVCUiOMF+gJz2B5rz8XllOraM4przV0ehhszq0pfu3Z/ifc37F3jP4a/BfToPFnjInxf4/v3E+n6S7YtrCMHiWZyGy5YfdGGx354+t7L9rg+JrcX99fK1zckuw2qyoCeFX5ThQOAK/GPUPFF1eeJJ9Qe5LTyuWZ4uF/D044rtND/aW1/S9NjgW5kdY+AT1r5biDIMRi1Gnh5cij20X4H1uTcRRwyf1lc9++tj2Hxd8XdG0/4feHLbUPEtxqN5ZIYZtOsrfy0tbVjkybmUhyQF5cbsgdABi78LToniXUrr/hG4dStbW2mbVLePULoQCGZnUJHHFjbuUIFMu4kBvlXg46nR/glYra2+pR3LW3hiPUYtM1u2ubSVptIZgWiglCAI7gRnkdWZcAjGequf2XbXRvi/p8CXy6F4glu4LK70pXSW61CZ5gVmiWNxGiMfLcZ27c5IAIztCnGNK8U0z83dG8OaSsbmlaz4ci8fajq+t6NpPiHWte0aPTpdBGnPJJCflDXE++NQ0jSAqu1cKrD95wTXP/AAk8CeBPh9ZQaT8TIL6815buCz0d77X2WDT1cx7VijRvNiUOWBY/u8kfMSvHu3xw/wCCfGs+EvAIHi34nfCD4eaH9sERtILnfrN6VOJCbjEeWXLABepYEnaOcr9lfxv8Exo1nc/EbSvDm3RHm0gfa4N8l5bQXDwQuVL4fO4MysHJO5uQDm6eHqzglO6T9CpUnOEVJWufPeufEDxP4q13UtA1jxJbeHkkuBbTWvkzX08UsfyIhjfcZy4X5RyvzqcnadviPhf4q+LPBviK9tr6a+sbaaaKzu7GO1kS+McbeareVlTtZm+ZcgNvxgqBX6I/Eb9qb4JeAbq61LwP8P5Z3a1kFusmlxw2ls6r8s/7wn7oQAAKoPOQ3Svlz9l6SK40/wAWfFTxGpFhcw30l3O1k1xNbmUBkhifICXBCoQzRlNiNggfd6I06dNNOKt59wxOGjTUb6o9r/Zx/aO0LUvDmsaN4MLXE13iXTLOaIxTxko0sqTSSlYTbxF5GCAHA2qARzUF38Xfhf8AFn4OF/D62PhDXPAwjm1rVry0jEKTzKPNnghO4kGREKbEGCyHjk182v8AHH4gfEux10+HLWdtF8N37ape3kFgLC4tIyHXy8KzRpkGbICncQ3bp47e/EXXdF8YahrV9L/wnF/cvHC2ufvJIBmNWaLLLHl1yAckj5D8rDmvP/sS8pQk9d7XucDo6n058ZrPXfAHhGFPC3i0eIrvXtNtra7tEu7aC1UvkOXjd+CMINx2kbvmJJ49E1n49+KfD/7Kb2t/oc1x4++0rLbXeiwxS22oQI2Vu90R2rtfqMFdyn+J8V4n8OfilpvwXi01vEHhLSPGFh440N4bRtct1N5aqnAjQZEaIG2lXAAYAHhhg8xH4q8XeG7rUPC3hjT9N0fQUIE8K6rHJJzwSzKERhnZ8rnIZa2o4FcvJJXs+vU66VKM5O+3Y9u+GnxF1r9prXV8N/Em41/w/wCK9eW4jsbi2hTSbSORShVfljXzmljBX96wUhcAgkV0Xwu+G6/DrwBB4f0/wheeJXsbOZxdX19HDbzbpDsZVc4AJBA25U7OGyRXoP7LXwj8N+JPBo0zWbG21NmMMd1LqJS4SeRmOVlhZQwABfJB+UN78+teI/Cfh7wnr9rEul2tteaRCk1jLpySSXKHAxGmzJXG1WIkKA8AEldtdbaT0enboj3KGGS95M+Vtf8AE/iXUfEV7psPh2HS3t7JruBbA2873kykEQ3fks5QMgPlEspLKeeCK4P4aftSeNv2aPDvjrQNS07wxqWo6de23iw3msOQRI0JlhgjjJU5ErbtpYEFWwCC1fY2q2PhTwx4xvtYuNE1yKW5LteTX06C4B4URwxsVBAYklf9rvXinhf4AeFPFnxB8R+JNXSy8UnxJcxanaCTUA01jLCCsYK7UGxUbOGJGSFbleVy0JJuqr2DEYeFSaTPhrWf2tfiHpPiO/fU4Iv7X1KR79rme28q6RppjM7hxhipJIBJJCnCkcY6L4S/tRaL4r1yw8I+Lbax8I+GdTPl6ld6cJtksn/LOa5Cv+928g57tvOcEH7u+MX7EfhnX7C08YP4ftrfxVaxiOcx7JYZoPL2kTxyLJG48vIJ27uQV+bp4j46/wCCeHhbxB4et9WutUtYblJpXubfSrSOB5VCMu9EIVVCSqu1CfmUnLgmtYywk7tRsjgqZZUV2leK2OK1XQtF8C/BbXfCV74o8M2Q8Kzv4n0bVIblJE1aJ9sMtsBG5JkDCJ0kKkkc7Rk14zrHiIJolt4g0PxE99bm7On6mxULMhlXzA+0ryrAyrux96Pn7wr1z4yfA34YaP4O0dPBem62dUFn/Z97PfI6yeeGKzTSW4DeW7F3CAuFwq7WYAmtL4af8E79N+Kemafczwal4f0y2kZtSa3Zh50WeVySwDLlsNhuMA+tXh6VOEea9297nPHAVWm7Hu3wc+MXij4wfDOz1HxJ4z0W607TIDc3H9nabGt3cRhvJKXLEqsYKlW4xnIHTis+98Ly+NdTu/Dnhayk0rQrfyo7rU72V7tbOMRCRHUIyee67tpKs3zbsjqTufsS/AXwnJ4N8U+ENKv9fvbTTtR3GyvL+eOC9jeIAApFIqN8yuCcKCoAIPFeT/sw/GOw8PaZq8VhappMqXbwS2Cjy47dQ7FY1XqMZxg9wa8fE1J0IylDXVLy1PoMvy6NVRpN2Tvc0PGPwx8ZfDzU7W8stNtfEthY36zqfOEjrGEMgeQscKnmLuKBUXcN24ZIHg/7R+jQS6xpunRIkd7pBmv9ZiMRkFqrzARh5sZfe7naB90Y5Ymvtj4d/FSyR3dVubzUrpxCHVBIChAPTvgkY+oPQ1H4w+BOj+Kk1S90qeDSvEGv3EN3qTCA3iXzQkFVaM4KgDK4DYbuCCaqGOhQlF1eunkVLh6M+aVJ3a6HwV8UfG97qnjSZ9Q1Sa41PxC6Xl8/+ptrGZmkRo2/dgMPL2EFcbeFPINXb/4V694m0azs1n+1nSzKsN5DePPDdSK0ZH2cKhyzBiCAWwRX0h8Q/wDgmZaCM+KbXxVdTQRK1xeyX0cSC0hKkyMGB4CFgNpXC/NjJGD2v7Ovwm0T4ZaNe6pdRazc2epWbXnh28NytpbtIzPHCkcRk8yWbeUkWRWOyMszRkDj06+LjFKdJXfoeDPBzhNxqq1j5U8A29t4Te60XTr/AFe7v7WdRJcS2Rk0+xkJC78rl+CVXBB55AHzCu0+CFhJ4+kvBrwuobTTreU6hqnmJBGW8wlJVkJBDgxHaV4IDAYzmu+0n4R6xc+MxGseleGfCBu2SW4ublnm1C5R9zS3DO4BbaGwSoUgYCgfNW58PfBHhPxP401DTdMfSEuL3yby/jtHa3t3e3bORGzOfnDfxAnLZDEMSMXL2iu1qZKhZp2ve1jD+FnwymtvEutahoepalq/h61V1S3mlUyXReNcNGQDEAj79zbgUwvTOD9FfDn9krw5dQ3d3qk0lvrUtvFfG6jDC6iZSHDl2JVlDBeAuOOR3pfhx8K/C3wy8QO114c0e3u44CFu5ZDPZz9Sdzu5Y4HGxhyqDnHFd7qfxETVtUMNpdwxQBUjXbASrMSCPLO4D5flJDbsHsMHDdFOXMexRwqpz5meQ6T+zfe+HviFpmp3Gg6P4g07RU32bWkK2d3lzuzMny+YcD5eSAGKgV9SeHdbtNHs5Jb+wMk1xAWcTyNiNgpwRtz0znBHOAOoxWL4X0KOTS4beW6hJFv+7kwkb3GQCcEE5YqxP1B4r0G10tbbw7DLLZx/ZZt0nmyvGwuRvVGjzweAowGGPnz3IrZScUVGkrtnGzImiaasSOkdiAUjiT549nU5bH7vJJ4wTzXw837Gusftr/GzVdR1u+uNN0J3We6aL97KyPuaKGJm6YQE7iMAAcZavff+CmPxq1T4MfsceMH0iFLGfVYU0xLmNsyRxyyBGKkY2v5e/DDA6Yp3/BNf4leHdb/Zb8O32sxtZaxBpEEUtw92IY1SOMIrupIyDEitzwPm54pSUlaa6uwNU2+R7pXMzwv/AMEfvg/oPhsyXngnVNUQRAh7vUZ5PLBYDdhHCqc454xmub+JH7FPwF+E97BounfDW28SeM9QYPYaPFdSyyTIGILyM7lYYlI5duCOBlq+itb+J/iP4ypLp3w0SPTfD5ylz4s1BA0G1VO8WSEj7RJ/00wIhj+PGD5NZfHL4W/B74iyeAvC2vaZ4h8c6zP9ou7mfU4lmvLgKAxuLlictnoiA43YVK3p1pq7bHUhFPlaMXwZ/wAE5PCHgjwH4l1PV9O8Ly+ItW0i4H2W00kPZaeuxhHHbryflLDMj5dmH8PSpv2ONN8G3v7MPgvWNZh8O6KlpoiLquozpFbDEOYpGkc8MzYCkn5jkCvc9F8cTa9Pb6NqenNFfQQ+bcX6w5tYiqqQqyMATuV+Bt6qcgGvzF/bJ8H6npn7I1zdW+oBdI8MeMtT8O3tk7bPMQXrTW7gqBuKknI/uvnsKyknUktWrmsIqNGVl2Z+kvw5/bi/Zr+Ffh/TfD3gTVPBs0l3dLa2Wj6PgmSSRyXZ2C4XLOxZieS/UY49t8Ow6L4vK6ppGoaFatIS93bR6mkrM45KmJTgEAjjjH51+Bvwy+PWl6F8NNS8O3/gLwlrst7E0un3q2my500jexRZUKvligPLH5SOOTX1H+x1+0vJoPiKy1HU11PTdLCPu/tSeMTWgxneGyDIVB5DfPj1rzsXkrScqbbaeutwo4v7M+mx+pn7QP7KfhD9oP4byWXimxvI7MEXSz6PqstqyOB8rEwFtwA52vkA9q8/0H4Q+FfhB8NbbRvD9hfXNhGZS17f3rTyxuTghyPnIXt8wAAHFT/BP4vaZ8SfhvI2g+JQ0rytbxXzReZbbuDueLIzwxGMgEiul+LdlcfD/TGNmIpRIoYXUkAMCZXkPk8ZPKn+Ecc14ko4mLUJNo9GEqbXM7aHzr45ubiz1S/iNvHO4bdCzzNHFfIf7kT5X5eMseSPTpUFhp9jrVkt3FGdBvr2VZFlTdC4AwhOW+U5xzgYJycVa+JWrW+p+BYNSurizfVoZPNtJ7SSNmJU7iGIYFlBwMAgAnoar+A/jNZ/GCxuIZo5orzyvOlEmHhkcHkYJyTu4YgcZHPr9RgJvltPc83FThN+6dHqGoalDcI1jeXGpW1lDtEVw7vv4JKqQuFGSO2DzSaZ4mufEt5FpbrHafZgZHsJj5TMMqGbdj5gpIPyttIwRyeGaXoOowz3Enh67t7ezsVC6hp11OWWB9pcOjEFhlWA5yDwARya09X8Aaf4qW1m1a3huzY3Pm2586U4kJViUfgLxkcdP7xFd7kuiOX2Zif8I1ZyazcWVxp8dg3zyBrW6aODHJKbuFPRTjPJ71maD4BvtOzcaJrcFkWi/fWupxySFG4w/DAqwDKfvEFTivQb7wFaMNORIYrm1upBJMl3M8yxDbkR4MhABYEgkkkgeprnoNHTSviJeraXcCu4UvbwzIsEWSSrFMGRflAG5QQRgAcUuZjmtEjjRqfjjVppilnY20VpCZpr2KYMQAMGNo5Sko5IDCNZB33BcmrXhjXdUv8AS41Tw/f2M86ReVF5sM6BnQD7sbkBd2ORn3A611ks9vocklzqeoIDNOAZHJRlwAow5wNpJxjAzWbrI0q+vp4rOw1mCGOJrWKKFxbW2So2kDBAJKEhsc8g8Zpt2MiXw/8AEKHSrmSztb4y3Num6WKa1khRAxAXDsNpGQwypYjGcYrRh+I1x4psFVVjNjcMI7hSwkaEIeWR2UEkMcgFRyvXtXEQfDWPXNEs21O41FpbKUXFvIbxnlss/eUvGVLLgrkMpBww75r0O51C3vNLhTTZ7zUo0ZvkjWN/LnC5ywdhgNzgb1ORzzWikkrWGm0U/wDhI54NRdraOO+3xpEFEUcb3BUYDBsKCSuBgLz6141+114c8ea/4TkvvBF5YSQSI9trGk32nwi3lhCl2kZ5FDZXgAcjK/7Ir1WTUdKs7KfTdXSC20zUzFeeVceWrpOjKVLbzgASFSyhxlSARg88n8U/hPo/xe8MnSprSe4mvZi5WwleEyLtUbsxncwO0AhhtwB1JrODlGSkipSTVmfnB8Tv2Sbfxq76roVvaaXBDdmG8MEnm26oVVlkUB2bOHBK4AGR07eN/ED9mXxJ4I1G4l+wXR01XcW18seYrlQGIKspKklVPGSea/T64/4Ik/GbxbY2svhrULJdUtTFLBbalc/YzdAyGQ73chmDFnIPlhhwM4rM+Inwm8Tfsozr4P1/w9rkl/rccsfKF4y6YJ2MoYPGTIygtIGHB44FaRxOKoxXMuaJ5ipyUtz8l/t1zZAo22VB3HTFXLLXIvJw6uGBxX2l8S/2VfCfxC8RS3T6fLpFxeym4aW0OFukYnMgjAIB3AEjA25IJBPCeHv2I/hmbWVJI9du54ZSsrTXq27I2Adu3yz0BAz3OTXTHMMM97r5GvNVOZ+Cv7TI+Ga+IrbQbeSy0TXbZXm0TUriW8tvtajqTGMPu2bgWCsD/Fxmuh/Zi0e9+LvjPxb4zu9et9Iv4XN7IJ4p3e7uJnchYtrB1YEMysC21lX8fWPht+wnpHgzxbfP4nt9M8YWeq3kchtrCWaKKzkLS8Rx7suFyEBZuhJOMV6bJ/wTN8Gaf4203x34U1u+8Iz6TOsptLQiYNLnO4A7ioKiQH72egx1rz4V6LTk3udawlTn12PGB8CmnuVn8YeJdc1HU45vPhW9upUt25wxAG5i3IHMitgYKYOa0PhJ8K9V0DVdZstNgstL028uftsAntJvMikIbKRMwDqpGdpO0LknO0gV9Xy6PqV1rcgMkkf2RlDNJgPvUlgwIbPOPunJA47Vh+InSOWXT00Kz1O1luFa5KMWBDYGTyQSBnORzjHqTwvEP7zvjh2tzx6++FmpRaZPZyXD3emXdrM0i3k4kZpypxIqKhAAZjkENzyDXHp8KfF3gSxuvDsUOj6N4A1LSFtdd1CacxvDtxg4yH3PHuTgbSZATkgV9J23gWO31JY7K2jgtrlz9pa0QRlRkIGXaoKAY6ZJwM4rpdV8L+H7XV9LtL6CLUbyeRpIsW810DKikCV2KbFOOA0pGCwI+7Wcq3MlGWqCphoSjynyP8Pf2btX+Evi/TvEfwvn0/XoblfsupaTcW4mT7FMpVpNzKGZAdxAaNQCWwSDxnfHL4LapLr198Pddv5LTw3awxy6Em2FpdSZQse6WSIbo0LblEbrhtiYY4BP33/ZMGnyyXlnosRu7iHa80UKk7N2cHkEtl2P51iTfA3wrLq0F1J4etbe+1O7b7RdIqb7mZopGeQkjccIGzk5AHsBWkZWlzPfuZTwUJSckrHyV8IfgBN4X8K6Kms+EbzUrrRL4XkcriK4utKDeUrxzhwDMAEBAVhvUJt3Anb7v4w+D9trmi2tze+A7SW7WZxZ3elwQRS3W5jxPI20qzAF8HOCT0YgV79ffDnRotYS7kwEhUBoyG8pvl4YBiec/McDJPJ5o1TwDpXiaKyubxRO9mBc20khZZLV1yBIuMbWAYgN6E1Ld3culho09Ujwv4S/BXWPDutu0015aWF6S9xZySFXjGwFXXqrnkZYJuOPmJxx6/YeGbe0MiRJse/i8u5llcXci4csrBj0wQfl6AflXUXjWsdtJBF5IDRDYzbht6Y+6RnBA4BHTrTrEzf2JCbi5jluUdTvaLZ845z1JwTnAJP40OKWx0Kd1Y8h+I//AAT6tJ9ClnuvFGu6nb63It8JIdR8qOGWT5jHsXaFU+XgJjAJPrWPpH/BPDTri50q5mSXywoM8ELERw7VJUbXOWyyqSMfxcEHJb27U9ZMHlStcxRPI6QER7Q0g3ffO7BIGeBx34rTGlXtzYTXsc72l1dFXeR9u59owrZ5wOMd+nQ1b+GxLim7lTSPhlD4b0q3tre0jtrWzQmO3hhV/KTAYDB6E5JxXjviDwBZweI08LeGNKgtdRYg3d1DCsVrZoVAaaViSC535AHzFly2B8x9tu4wy3VsizSSXMbCWdkEaQvg4Uc/PggYPU9eMVxKaVa6Z4fGpi8m8PXEJkkdsoU3qxALqR5cmevTGD1rjpO8m+xq3eKUjzz4gfs3aFpGh2enTu1toUEENvcXc8nm+TEmIywjYgu2Pm7ljnGTWX4P+G8N5p+r6HYapdPp9/FNFbqzJCyRMCcKgyCGwCw5ABxkEc7nxT8RP4l8PkC31BmueZCzb4SGYYZTGw2A+hAPIHPFY3wQ8EXPw31F9R1mKLQtOuZUUzS2TpDfKA2EUtwzBe3PA7V0ybcbsy91e73Nn4QfAO5+Afg3Wrme7hhu9SvWnWO2kLquPmVstzycA8DG7HQV+XH7SPxO0LRf2svF83hhNTtNOvr4G6huhGskdzjExUozKVMgkYEH+IHsM/tcfgb4B/a68Kix8Rtr+q+GLArdXkFveHT0lkReLeRom3sjb2yu4Fsdq5f9qz/ghl8Hv2xvB1jb/DPQNL+FvirRLWSLTZ7OMrZ6i2WZY7peWflSDLkuu8dRxXNHMcLSqKjW3lsdUMBifZ+1o7R3Phz9k2xtvHOl28raibSBGUBIRh5iQM4/ugDABGcbVHavsD4SeIbbwa407TIo7GydVwI1KtMEPQnqR0Jyf61+b9v4U8cfsPfFvUPBHjjTrvQtW0acW7xyghSu47ZEbo8TcsrrwwFfWHwk+NUerGCcSqohX5A3JYZIJ68HJOM14mYxqU5Sja6ez7HuYF+1hGa3W6PbfiZ4OR9dktLrT4fEHhDXds13ZzxrLAJQc79r8Zx94d8ZrzT4i/CXwr4E1LRb+aSfW20uaN4NCsNPt2EFt5UkYjTJGF2MOhZjsHoMe3/Dj44adrnhVNIu7eSQ3LMsaqm6WNhwXwTgDBHJPcelcp8SvhvqPiaKz+x60Ps+mXIk8kTeZbgrkhZVjY5BJ4ycDninkuImv3FV+6tn5nNm2Gg4+2jv1OUi+H2k/EvVlu7jTZINWWMW0U9zEu1HkTYxWFm2bwikZweduMEENT+G37P/AIR/Z706Qw21jc6rqPmHUtQvPL+0yPJyUBAVNp4yiqRgKcZIr0Z/BlrPFI0jSNNIxRbiKYxiMcnepChiflBwePemyeF31JLS11N1misctDmGOEr85bI2jLMDtGWY+mRX1EGfPSgtLrY4i88IL41tb+KRpbCJ5FZngMYjtisJ/dbclgpDAnOBhscg5F/4MeBHuLYWsqW1tEJSsBLMzFQu4suQS3GCRxjJAOFrf+Hvwji8H+I7+5tbm5D61Lh1WUkXGWB2OpDbznPGQNoAwwVcdRZ2zeFNFWSdWs4LLdJI6QhfLzuI3KoOOTngd+lNzfQasVtV1jwn8MdDutc0208RXISXffW1pYSTXE0uRFIY7fAIQAKRjaNuSOTitXwt4y0bxtpR1HQrS7W3lYRKLvTJtOld127gVmVWB3Ff97HFZnxB8eaF4H0ttf1/VLDSLK2cEzSSiM4IJXCnJ/4CASSVAU5xXzp8aPjp4n+JtxG8XizTPhD4HumMf9oahIbbXtUhwgdoIWUmNTu4Y4bHJGGFbQpSmtrGVSfKxv8AwVG8b+HvHvwJ1L4e2Wppc+JdRubIJYwuWW1mE6ZM7f6uEY3YDEEkjANfIN/+3f4N+BGhWHh3TPDa+N7vQLWKyVLy5aLSZmjJKtLEuDcbGZyobCZYnmsb9q/9oWz+KY0z4ZfDzTZR4W0e8WCF/KV9R1u6kcIbiaQcyzHcQCfu5xzya9p/Z4/4ImRSXX9pfEfWpJSX8/8AsjSvmcKWyVlmOGLY7R5GehPNdcKVOMV7V7HO5VJt8h4TqH7Vv7R3/BQnxND4V0K/1Q2ki4Gl6Iv2K1ji7iRwR8gH998Y4r6x/Y2/4I7aN8Kr/T/EHjG6t/E/iW0uYZWsI/MSzsHGHDE7SZXB24DYX5jxkZP2F8KvhL4P+BeiW2leG9M03R9FjUQyWkZFsly+8jcJCBI0hQ/xEkHOCOlddqlxbz2cz21kxUOsarESC3OM5Geg55OcrwKzrYq/uwVkXSwyT527sw7yZQTuuXtgqF5YQA7KOhJz94kcDBxX5f8A7Wv7Q3gvTvDHxa8N3Hhy88SQ6z4xbUNNE3n6fFaTPboTI6NiXhy5VcYbqcDFfqTc2csU0Uz24nuAWtpXuN8bwMB/CEAz1IySM8etfMPiP4SaDqv7dHirQdT0fTLrTfGnguDVLtGtEZZ5orqSF5ySOHwQS4AIOD6muWnJKab2R1yd4Sj3PzV+Df7dGt/Cv4F618N49M8NrY6uGRdVlsFfUrVHKlo45+qg7eO4DHBry99ZZZ3aW5mlMZYoVORk7iTjoMk4z719G/H7/gkt8Q/h74pvotAt9N8TaPHcEW89pexrMIjgoXSTac4ODtz096+c/iT8JPEfwK8XXGj+JNOuNLvbYKzxyEMpBAwysOGGR1BIyCO1e5CFGTbp7s8OUakVaatY+xf2Rf8Ago7J8KPD0mmy6xFptnNclgoVVuZAx5X5gQV+XjuM167qP/BWGw8SahH4Yk8TeI1sdQRiZGQL5AZgEZGXlgOcqDz+lfmLaXDSzlFjWRZAqgcjdg8fWoX0+4tb43UeLco3ygNjYc8j2+lY1MqpTlzNalwxE4q1z9B/id4mvvhzJNJpd5canZbEaaS82gMB0dAeVOT+pzWj+wV8VY9b8QLepqQLjUL1JNKUCe6uGEDN5jEfMcADao4JUjHAz8ER/FTX4L23mOpSTS220KZJC67R/CV79a+r/wDgmV4U8cfE/wCOMXiePw/C+iWDTb75ofs1qblkwFVh9+Q5I6EAnJ9DNTD8iYUal3ofo54H8NX0dwl5Hex3Fjqtq0bb0fMbB8sNrEsg2tH2wTnG4Djat7sxSvD9nuXkkXzFYuVVcYHIBVWOD6Z9M0mmw3cwu47izEgj+VU3jDDsT0AGB05APAx0rd0nQrfXLa4t5LiHSblFMkXmnbFJHt+bLjJzuwACuDxzXG7dDvs2lY5XR/E+n6tdTkWGpWyQv9nZGiZVYg8MZACOTnBbBHSrOrW0WtzSPcIY0D+THIiFZYY+D98Nkj5icKMexrX8F+H9YvbjUJbLTbu/mhV5blkUOkUa/KzgAYwMgkqMgDJNZvh2/N/ezW2qzW9krypDj5iu7OQRgcHAxub25ojFt2Qn7qbMPxLpST6Gv2W7u9QtrFs3MU9uJikYA2iPby+SehHGMjINdd8OfH3iKfwp4m03w1o41nwz4gkRChtftksZVRtkDqiBTnIwCcYHAIJPK61+3h8G/gR41s9A0DT3+Jvi5SII7HT2W7dJAxG15GPlxqpPX5iuORgV7Uf+Cmf7Qc1lbr4d8C/BzweqwhLdNUvrm+nKjjjyAq8ZwfmPNbSw7X8R2OeFa/wo8l1X4JX3hm4t49X0fWAWUyFJVmWNhg87WwpHJ9ccVXvdUstPSSGV5IXutmWVTkScYLDGBk4OTgDnkmpPiF/wXO+O3w++Ktn4F8Xw/CHXb/xFH/xL4LLT7hI4rhm2xQymSQgCRsIDwVzk8Zrh9f8A26PB/wAT0u7fXvAN98JfiLFbG6FimG0/W1HzYt2wpSU4O1GBVuVyDwdfqr5Vyvcl1vefMem/DTwZN8YPG1vpFnItwbh3iaV0ZoYY+MswPGAO3PtX1Xf+Nvgl/wAE9LSygms7jxP4714H7LZ6baxm7unCjclvEuBBF1JPyr1JbPFfll4i/wCCnOo/s6eFpL3w/JYmW7gdYLdE+YybuJX5y2AcEZIJAHAzXlH7Nv8AwVo8a/s/eHvFviCxisrn4jeM9TV73xFqlp9pvUskTatrbBjtt8MXYsPVBj5a9Gngvcs17xy1MUnPTY+yP2wf28/iloekarrul6xovwZ0yG42/wBmWk8dzqVwHaQq7XEyuOGBLeSqjoN5zXx3pf8AwUa8TfHfxLe22q+OdY1XVbgLKLySWVtP1BsKNk9q+UjOR8skQCjPKg/OK2m+Jv2hf2+fD2ratcWHiT4h6L4ckkvrz92t1dWbMvzMUGZGTYQMqpXCnHpXgvi34QweJNSkjtYzFc2pPmwBQJEbHoev8q1jhOVctTciVfmfMfo54V0nSr/wlpWp22j6ZJaXe2V4pUzHdvtOVV0A5JbkLnGAcYrhdT8D6dYardHUdObS5riTzVhjgnjUoQMN8gKtyCNwJBx7V8U/BT9pfxZ+zXq89peTzahoshLtZ3CbowTjcwxzGcdGXjOcg19heFP21/h74s0G3vZdV03Q5nUB7TU8R3KEDqTnDg9mXgjHToPLxWXqMu/3nVTxStqj6T0/4BaHouoR3SW2qzzMxcyzXkzmNhwWCGTYD8x4C4J5wDXW29rc6XpkNtbGOWzErOI8bDkrhmG3ndwvXtmo9Fd9QkDzeUpgZfLmUhiwIPIK5DHcBknAHSt6xsBd25kDhZDlG2ZJz7Y49+teDc9vmsea6/4STV75C7yW9oJkbeAxnmkB6dRgcke/510GgeB4La2nEAls2eRpIrhXCTFQuGiztyuS2CM9utdXp0USasiuTFHbxkuYmUtu4yCM9wTxV5dNhs7srK4CMu6MsSueSScHgHO45HrjpWcnrY1ir6o5A+A20qeeSRTJBaquJfIEkk6s2cEbclhu2jKnHqa6fwf4ZuJdPSe9EctwG37fIETx+ikAnDAcHpnrgVOs76Pew+VYzXTyYUDOBHkj5snjGOw61qy6odO06VpZfMjQlyHKqIFz7dhnjuc007CKes+GXeOIws6StIHkV1L7lxyOuRn9Kh1vwuuqy6XcQ3ckJs3ebMSDc5dCrLluwHPHdR6mrHn3WqNaz2sFo1s+YpTIrrMygkHqMAgj6Gm6REl9dkNGbWa0jzuCMsUakkfeKhS3QkelTOfYfKnuQ32nXFpbmaSBGRELoFAO9ueD2HGMd+BmqWnXl9rUcsV7pNxZxqMRhPmaUjpkBjtH1xWzZ60nhS1USAzXEkRdlT70zBuAFJJIPB6Greg6/wD8JG0QljubS4lBbY29JB/wEgEH/eAqU9btg46GVfaHf6dbRXKiCORnLRSABWB6FR07dduPf1qCa3i0uRjcuTHbxeZIrMAQg9MA9c9smul1M/Z7xYIZNPgkjA/fzPueQZJcHHpkc5xzzRJpzf2fIwvyY+oVCsYHTgEZwMZJzyc1qppMyMtlhm0uE29qiJG7N520xPIMcFsbSfTLYPHSuf8AH/xS8OfCTRba+8Sara6RZalL9m824lKorbS2wHB3DAc84AHet6bUgPsBiHnJNJlfJbcyHPLYzyOeo55rzH9on4AaF+1T8NNW8I6wssEN+rXFrLbhTJY3K4VJMHJc8EEZGVYg9apyV9RS2bRyXxM/4KYfDrR/D+lxeG9a0/xLqGpyPFHDavhIGU7d0pPIBzgAct24rhJP2h08aXDSatcTTY+YIMJAFIGMKOMZB7ZyDzX5sfGn4ReJP2PPjvd6BrsatcWUgZJYjuS5hydrp7HnjqvQgEc9t8MvjtcJq0by3LNBLIZ0dEBG8H5QzEZAHA4A6n6111MFaF6evW/Uwp4lfDU+R+hkl++uvMbK5NrfRMyRTxSkNHnnaQy4I7lSCCOPceAft+ftmePz8RvAWm+Mdb1a807S7W4VoRFHb2RkJjVTGsaqMhA+O+Ditj4T/EgXd088l7bvbJ5r7UlKszHn5+eSRg46Db3qn+17pfhv4teEbiBji9t0O5YvmEWDxz0XDKVz9BWWGrKnVUJq6Z1Yigp0nODs0fQv7Fn7QNzrPhrT9J0u/jaK4dJZD5xRz8gGWCkZUhgCD6mv07+A2mpoF3BHeTSXE0qiRBKvKkBQX9MnI5wCffrX81H7Lfx28Qfs9/FLT9FZBc2d1eskUvKM4IRcE5GMbAcZ+XNftX8Af261+IFvaaXpOoyxR6YVkuTMbcfakwo3SAc4OG6YXepDcg1eJyulUre1aXu7GGHzKpGiqcXa+57/AP8ABRT/AIJz+DP+CifwzurW7NppXi3TYGOj+IwoaWxk3A+Q5XBaFjkFTnB+ZcMM1+G3xT+Ffjv9hj4jXfgv4gaVd6PrVqd1v8++3vkJwskUgJWRCTweoPDYbiv3o+D/AMU/DzfDoeIZp1t7O7R/tKTTbTG4+VSExyWx1715b+3z8A/Bf/BSb9mvWPC8d1p//CW6HG154c1N2HmWVwB8qlsf6qQgK3qpz1UUsVgo1obBg8dKhJtPQ/JvwL8X59PvrKe5kiTT7dUnljZiFnj5LM5GPlODgfSvtr9l3xV8Rf29fC88fgPUtK+HHgHT3ZILlbOK41PV3AILRI+I449w6sCSO1fk94ou9V0bQLzwf4jS40nU9F1F7LVIZspKhjciSM/8D/Q5r6N/Y3/4KGXX7OviC2khkiSxhUIluEDLKo9B369vWvHnlSo03ON3J7HrVcweJcaa0ij62+InhDxL8CLy7j1G7PiHUYGVZJbi2SzubchwGyIgEYZwchQQCevU8wnxfl1dDaT3k1vdT52fZW8udQAcOq5OMMFIYDBI5rT+I/8AwVY+D/x1jF7qo1HSPEFzEIJZ4IGmtZxzuL4+ZT8qgYB4FfPnxYl0zUPFdpc2Hi++1qz8UiEaRpuk23mzQGJhkySMQu0sW3NLjbkjPAIeVVMRObo142a2fc58fClTgqtN37+R9PfDXxJH4y0m01aMQSxWEhhWa4gK3DyLhCd33V4xkgcnrxXHfEz9qTRfDNzf6R4d0xde8VXV0sc8ttNtsLB5GVUkuZwu1SSwGxQz/SvG/C/wL8d/GfR9Vt9Qu7LwTYTRvFNa6awub27fDANLNx5cZ+UFUxkDrXs3gPwvN+zl8KLXQ7CybULS0uWWWy0u0SAIHP32V3+fpksDk8HBwc+5CnyuzWp5Tk2+ZbFnwB8HdLuFtNd8a3c/jPxTFMzpcXUMj6bp/BKm2tyCikY2+a5L56kV+WP/AAUM8eax4y/bV1hbDVby5jhn/si1iiBDxrEVj2qoHV2yTt5JZs4r9Uf2lNf1/wAF/BjxBL4JtW8Qa21rHbadblGEkkkjKgZuOQrSbiCQCEbkda8V/ZO/Ys0b4G3Fl8RPiHYnX/iVqc0c891cyGYWV27Efu9uVLkHG8jgjjArbD1FC9R/cKpBzagupmf8E8v+CcP/AAzzLZeLfGZaTxROm6K1jt45k0tRghg7Z/eZCkuBlckDB5r7IsNJkmvZIIypXcRtRULs4YjG7gbccnj0xU9rp1y+uK0kN5ZpEwVJBhYJw3IyCc5AJyBtPK4JrMZJbfUJLqzaGNJcq8cqli7YyH4IywYckjpxXPOfNLmb3OmEIw+E6fQdS8MSwXdrqeiSXt0y7ILlbry8MRjBRgQwBJBOQSAcgcVWMg1FYY7YJFIWEkS2+S0nBx8vRuucAVzccsL2U8csccys0cskl0gDSbCQvXJyoHTv16811975PgwJHI95Z30ioygnbJFjbsAJ+6DnGAee9ZJWdhSMV4JbzVVhjWZ3jMivbCVg6EAlWzztHsea+cPjrPJpX7eHw+aO8ls9QvfCepWM7WrBpFZJY3jBAyMjORkEcYwa+jr+waz0m5liuJTO26Xy5LgR72I+5nHDH1Iwc14d+1O1vofxg+DnjJI1W0tPETaJcsJBuVbyEphyvAG6NRnvu4xVSfujpq7Ue56No2mrd2UqXEM8V5AG2zLKIkAIyCAejDHUjr0xXkf7Wf7B/hb9s34a2sTa5b6d4h0mQC21L7IZJCvKtE/T5MDdy3U5U19Ba54HGr61cRaikNvZwsFsVa4kZZI9q7t8eBjLHHGcg+tYWpeFbbwroaRTWN1JajbH9pggZlRlPRlBOxQFIySRz1B4q6UpKScdzOpBWtI/Ojw//wAEP/Eul+IzFJ8QdCtY4mRoZIrOWSXBJwwXcMdAcgnrXSJ/wQUkurmK91X4oRz215Jl5INNzJL83LKTNgn26+1foEmlNaXzXcd5bNcMHZlRj8v3SeOWIOOSAR9K8m/at+JcXwk+AnjzxXp6XNvqKWcy2DtcZ2ySbYlkADEAksGGQOD0rpp4ufNbmMZ4eCjsfBH7TvwF+Af7C0enxlvEPxL8X3EzhdLuy2nWNskbBWeZo1DSEsSFVHAO0/Ma3/2d/wDgqv8AF7U7e10nwF8L/BDaXosDJFpenWNwRHFzkKolG4464B6kmvIPhh4h8N/tneLJtB+LXiD/AIRzU0tZZdL8UvLvCyKqBYLhXYKY22gDaQQw4xzmvcf8Ezfir4T1u21rwnfeFNdtrWYSWWpadr1vArsh3Ky+ayNu6HAJ69TXtSouUbyVzy41eV2joj7x/Z0/4KyeFPij43TR/H+hP8PNbaZYnWCMDTpJGb7j71Bg7YLDb69sfXd3pNtErXV9FcpZFlhJhnR2QuXKoFIB5A4HT5SBXxb8b/G3gT9qD9nXT/CPjO88DeD/AIxrNa2V5LdsJ7jQSssfnOZox8yPCGYAtsPmL82ckfXPwI+IvhDxl4Esz4KnlvtG8PRRaVa3c7GSe9S3RIvMc4w5cBWx6kcgYJ8itG0Oe1kelSneag9zzb9sr46ab+y98LbjXZJLh9Z1R0tNLtjM5M0nAaRlY7QipyeDnCjuK+BfFHxX+N37Vfh+4svCOia9qOkWpaK8urWJgk5+VijN90Lkcp/Su/8A+Cmi638Tv2wPCfgl4LjT0vBDb2McmC8Rublg0p25G47PyxX3n4m+Gdx8OP2aNV8KeCbW2ttSh0iew0pnRlRVMDLhQPlVyx6nPJrSlWVCnFpXcvyIq0ZVajV7JH5R/sH/ALUVt+xP8e5/E2veC9L8XRvay2Eun3sssHklsbmR4+VkGcZKkYJHNfY+q/8ABwRosV9HY+GvgN4Ag0hBiSC8up5Z3zyQJl8vbx04P41+buox3Pifxxe2WEhkM4tj5p2tCdxXk9hkc9T14r9ef2Nf+CSXwW+J37JfirTRo91rXxEvtGkuNL16eaRIo7tUZo/KiU7NhcBSGDFhXuVI0LRqTjueXGVRXjGVtT8wfib8Q734zePtX8Vy3Nyt5f30l5xISbQl9yKmeQEAUKSP4Aa6/wDaN+OWpfGP7J4+vLi4vL7VHgsb4cgWF3DGPu84AlAMqepaQZJQ19O/Fz9hzwp8cP2QrH40/CzS7fwrqPh2B9K8c+GYGaWC21GILm4jVmzDHIu5tuSAdoABzXxZo+vp4QvZJZ42uNJvVWDU7UcPNDuDZQnhZUxuUnoyjggsDT5XLRbbEvX9T3u6+BmlWv7OFt8TtVubKe91bTkureK4tiyRFuNiqejHli395uuK8i+Hun6Brfi7Tpb1ZrvS7aWOTUBEQrysfmdEbnACkDgg5Br6d+HvwP8AiF/wUI8S+H/hN4KgVPBeh2EMNvesghs4rVkCpczzYOGZRkoMMG3LtyrY9e+P/wDwb82X/BO/9l74i/EPxR8Urm/m0p4H8PnTdKdre4J4eO6Q52b5H2qysAqruOS2wcqcqLXNLc0dpxSj0PIvh1da5+z54tPj74Na9rdjFAS7wwyj7dZRnDMjoMieDB5yp77h3r6S+GOp/Bj9v/xRPJ4h0Xwx8O/jTqaJA1z5TW+ieKJjjJZefst0wCgv0Zj/ABZ2j4BsNV8WeGLuGe0uLzw3rc9lIYVlZlWeKdMeZCwPQhuCpOCvQGpf2Y/2c7LxB8PtR0qw8QqvjaK7M/2bULpVW7THRFP3SeTuy24kZ24Fem/ZV4qMlZ9zkXPTd/wPdP2wv+CdesfCzxxqul3Oj3sEunIZcSqrsyY5ZCCfMTpzzxk5ODj4j8W/s/apaasY4pi1ui4iG7IRdx4HoM547Zr7t1b/AIKafFHwj+zbrPwn8XWNt4ikt0+y6ZqGrRsdU8P8qrpHJwzqU4AbOCQMkcDxj4MfsZfE79o/wlJ4g8JeHdW1jSorlrQzwoHQSKquy5PoHH51McJKGlQc8TFn6ba9ren+CdGe/v7m00yztmUu8igZJJwMDq2Qe2TXLaP8cNK8SQsYIzZ2k4DLcF2jkwDyVx0JyD7Divlj9tT4/XnjX49XOjxyiLSvCs32aG2xkTTrkyOc8cOWXJ7JnvTfhn4gv/FclsoicIThYlbjOPmPHbP8q+eweW0lBVK+t+h7OJx0nJxpO1j788EXvhPU1USaykNypVBJNMoE3HUk45z0rptT0FtNtxOrW17FGu3nad5xkAdjkHHNfJvh34fJrFq8P26xtpgCAWk37Tg4PXkfT6VlS3/jP4P2EdwdUaG8csWa2mBtZACSAF+6RjBAxkBupruq4HB1Y8vKkccMTXi781/U+nLjxHczsBp0AkCsB5fIA555A7DtSX3n2NozWsEN1IZd+65DbBgdEVBgZ9etfOvw6/bVtpfGEUWuW8drqyxNvYMUhvVHJBX+F8c5HGPevoG38a2RFt9p1B4LLa0yqXOxhx8qZPG4Ec47V83jcDKjVVOnqnse3hsZGdHnmrNbnTfCvwr4m+IurNGltKm1B5rSfuraEkk/6wdTz0xuPcV9B+Cv2OtCijmudX1Oa8mlYnZbRrGoB/hy24nB9MfSuF+FvxPtZtKVYTFbW9qM4Q8EfXvXtnww1SLxO9sZJWht2YMCj5ZuO49K6KeCSSb1Z5tXM6jbUXZHL+Mv2PfCl/pzPp02pWt0qEJIZFmA46EEcD8q+b/FXw4tfBnxUtdN1C5uLXUoreSSG6aV/JKs6p5mEYLweeQcbq/QDV9O8OaLbrcXLrDKozIGmIyPcZrxL4+6H4Z+JGnXEemalp0lzFHvWOOVWkjJU4GOTjpxjsKeIwbmrxQsNj+WdqstPM+adQsj4duZYhc294sOQbraoE+QMkgDIyQDxj+lVZLu4LMwumm0/aCLdQAQ2B+83Zz0yMAAYNMXwtL4YsfJGyW4nmkMyrkOjAZycgAjg4ArLvLCOAmK41eYXsTrN5dvhJYlB53KMghjwcjt0715DUlJxkrHtwalFSTvcf4z1XVYNAtrrw9p63d1K4jQEhIoVz88mDjkDoO5+lfAP/BYf9tD4keBptI8EaXpmreB7C6hW5Ot21wYZNXA3K0cTRscICTuyQxKjgADP3xq/jB/C1mjTACCWUI8hkVSVY5BXqCSeMEj17Vyfx6+DHhz9pz4Pat4Y8TWL3kV9Ext5SymezuAmBcRZY4ZTxzgHoeOK6MHWjTrRlUjzRRniKLnDljKx+AGpeI7641CS4u7i5u5ZSWleaQyNKSeSSeSfc8+9dB4U8Ty6FLE0EpFvK2BlQ4BPUDIPNbX7TX7Ouv/ALNnxQ1HwvrsQaS1YNBdKjrDeRkZWSMsoyCPTIByMnGa81huHtDLEQFjmXBI6KT0NfUVKaaVSGi/Q8SLesJLb8z6s+E3ieTUrOK1EqPC5VCchEG3HI7noG2n+GRhnjjs9e+J2mpoc9tdafIdRt8IpYMjshjGW3E8EjaeVyQw9zXyX4J8cXfhaSKZJDHt6lSVZuuDuHIIJJGOhNer698TtT8bwac9nObqJIjH9nuHWN1kJ6x7sjPKg9ztGOc1xxwa9pzTXus3li2lZPU63wH8O4/jPZ39jdyWZNoGWNVJWaNlwdyk9Tg9TkEZBzXK+E/2kfEPwa+JN7pmr311byWLrbyrFlJE29eucE8Nj1OepJOl8J7nXPDnj2zkuILnSizfPNeIVhCDAO9hwVwOg6jJqz/wUk+GGjTXNn458Jaho+qwJCIdVXTLoS+SwO3cyjBAzwGxyCveuhU1Tnyy2ZhztrmXQ+p/hj/wUEudT8K21pZ6rf3tsP3kqM4VXkOApwuACD7Gvrz9mb9qa2bwxPd+LLu20i0tx+6uZbnyk2MDkls8kkdDzwa/BP4b/EC68O38U1ncOHyoaMnGeRyMd69h+IPxz1D4ra1pHhrU9Vl0vRi6id2YlIz9M4LdetXLDLfZGftJLZXPqT/gr4PhZ8Z9Tk+J/wAKfGWn6v4h00CDxVpFujRvc26/Kt8mRiQqSI3I5K7DjCMa+J/APxIiTXrOaRVureMowhkcqpwQSuRyM+o5rofi1D4P+GaiTwhrepa1HPp7w3Ru4BGqTSIyMsbcb0YMRkopHONwJNeF6Clxpd2ssBchSflYdeemO/4VjPCKUXyanVRxKi1Gex6d8WPEuo/DrX5dLtrm3uDqkC3CFZfMNqkgyo4PEnt6Y4r7y/4JueEPEnjn4JyaZp/jSx0fXV8uW4gn0ZJr9YZMNHJ5kjjMZB+XC44IPqfkb9k3SfB3xk/ad8HaZq3hG9v11fUI4buOTUspMShAVUCIQhcJkFj8oIznmv1Y8ffAWx1zxTovinRJ5vDeuaAI4FuLFUYyxABfszLwrqAMD0xgdK4K7hSiqfLaVjpinUm5Rfu3MLxN+zR4i8I2Vs7/ABS8VQWl64a5ubCytLBU5+dwVQngDBz+fSqPirwR4s8D6Ej/APCw9a1TT2kVt8mlW0122CGI84IOCuedpbGa9u1fwdB4vk0yZ7qdotP3R/ZmmVVaUj7/ABklgMjGQCD0JHCQTTyzypdzf2dGFKCdW/dXatk7SoOSVODz3J5xXKqsralukl8J8r6x8QvjF8AtNj1EWNl8TtF19WuLDEAs7nTpVjLANtUeYpQZAOCSpr3L9mv9pnwl8Y9OisotTt59fSJPtml3gMN3ayhV3oY5MMduCcgdsgmvYv2Ndc0T4x/EO88B3ukaRGNC1O4nvbyVxM89vtjkijVWOVIUnPPOTgECvcPiN+y98J/2sfH1pBrPgyy8NeJfDJVPD3iKBFE9tKPu5YACQEtkxuOOCBXSrVIqEo2uc8J8jck9EdN8If2J9J+IvhZvEWtTvp1/qUezyrV1kWIKdodlXChiOoxn1NfHv7Un7O/xh/ZK+LbXUul23iHwLqc4gjv4SWgg3MShlAG6M9Ad2c9FPGK9r+H1v8Vv2JvixrB8VX0GpeEZbtRZyRPiNbdyMHnuM4PGcg5r7G8I+JtF+MXhYnfZX1pdRbbi0kAljkVhkjBznPGRW88HTsuQinjJ398/NzSNSttSMRsLZLp2AV3MjRmQ4IZlJGd+QemQfQ99DUdJnTWba7uIprqKPMwikYFBKo4G0gHIPOACMgcCsz/gpZ+zX8Vv2WfiTZ+J/hv4Y03xP8PNRuFba1+8NzpzsAHikLfKQQAI5CwxhQckDPlXw8/ar0K+N6fHtp4x+HzWWIbu5v8ATJvsMNxn7rXMe6PkBj82D7d64qtFp3O2FaMkeztbWbwzyx+Wba4ffubBdPlG0A8Y2lj78Cvnn9v1Q/wR0HURPcW6WXi7SHVdqjz/APSlGQR9372ec53DjrXq2mfFjwf4k1S3tNI8R+HNUM0ZkCQX8cpCtkB9qkkklT+GOBmuP/4KK2OkXX7EeoX8D6hb6zpGt6bczoVRraREvYi0gxypwxPOMc+1Ryytpsa0pe8mj3PxJ4gjivhcwfYrG40uIR8Bo2OScOWznJ2ocYxkcYOMWPCHgzW/iXq15psbBYbZDctdyKBb24XAZpm3AAqytz15XBJ4HG+MEa6jN3fC3ZreBXZlt1ZZVGWwrH0POW6Vr/DX4V3v7Yf/AATo8U6l4S1gN4tvku9SisI7uW3uIjDI6pBmJgHjkRSMnHzvnoMV04PCutJ2dktzjx2J9lHbVntPwe0L9nL4sWOoDRfHdrear4fuhp+q3lxsjtpLgYbbiZQGzyAVOCA3JIJr42/4Lgfsn+Ml+AF/L4F0SXxjo1zdw3El1ooWZra0VZHbdCpL7A+z5kDKfUYr8y/iN8etR1Dw82jSJFYwiVWltIIBBBaqnCoqcYI7k/NnJJOTn61/4Jrft7Q+Nfh7cfBPxLqy2M8zNceDr+SQRR2t9xstmkyNiu/3GztUuQcBsj05YWHMmo2Xc8+NWoovmld9j8xtT8E6vpV5cEaTqiKrYG60lUL+JGBnk1Loeu69DKlvaNqcHzZVYGcBTkZOAPbng5r9Qfht/wAFM7bRfjVq3hr4qy+JLPQDqVxaS/ZJ2i1Tw5NnDBMEZRXDAxtlcfdwev0d8f8A9j74ofFzwPFrXwg8b3fxO8IalCLmA6Xq4EjoV4V4XkDbxyCAWGQfoO6LvLlUtDn5mlflPxq+J3i/XvC/hextL/xtFqeoSxgLpEV3cXTW8Z2kNMT+7VmBBC7iygDIWv0H/wCCcnx6l+CdjpPwi+Ifh4eH/Ed9CmoaNPuE1rrCXALphgcpLsXG3ODtIHIxXCSfBH4yeIvj/wCEfAXibwx4s8Nr4p1mDSTPqdrMEjaQ8uDIu04RWcAEjCtjpmu//wCC6/xP+Gvhj4kzaDpep6lbfEbwBd20+htbQeasYjVMJMxwVMgRXJO4kru7tnlx1DmiopXudGCrpScmtiX/AIK+/DGXXIvA/wATtC1N9AvPC93DZXmpNKwa0hkmXyrskbnAilJBIBIWTpXBr+z3+218JfH/AIZ1ue/8TeLdPvZkntEPiUXNhqKBlOx45JFxG6sPvKuQwI5xXA/F7/gsx4ij0RdFg+H3hxoru3jk87UriW4F3HIgdtyjaCCWbIJIA4xwMfpT/wAEOfjbL+37+w2bV71rfxT8NL19M+woS9ta25XfaGNXYsEZF8vuAYe9ctNSpU7VUrbHVXcKsk4Stc/Gn4/eDPE/hX9svxPoWteGL7RPFtzfTSalo8cQZreZt0zBAhYFQvzZUkY5yRzX37/wTW8X/EDUvid8K9W0Px7Lo3hLQbgLr2jWyp5t6fOb92SRgxNHs53Egk4XnNeq/wDBwX+xDrvj34a+Fv2lPAH26z8e+AjFp/idLDet0IFkCw3ShcENFI2w7edjqeiV8Hfsb/EbxD8Avi3o9p4ghNldXTxR3KcHbvXMcvIBAO5W6DAxXfGpGtTcEclSLjJM/UX4nfDHwv8AsOftU+Jr7xQsUv7OX7R8E9hrkzOUs9DvnDSK74BCAsXZXPQSOeiCvxe+M/h/TtA8WaxaaFqg1nSbG8mgsr/yTEb2FXISYqfu7lAOO1f0ZfCa78N/tkfsq33grxRDHreianaNaXcZyuzPEciMDxIjgMrdiM1+UP7VP/BI6X4GfsmeI9X017nVfHHwj8QTS+J4U3hb/wAPXKobW9iiyQAgXcSOQTOrH5KdDERldy3RnOnyrm6GH/wR0/4KHn9nS61Lwlr9/JF4fu5HvbV5A8i2MqrmSI9SEZQXHUBlb+9X7rfB/wCPvg74u/BWE6lqWk+IdJ1i3dLuymtzcW80EmcDkMkqMvPoQe+K/lW1O0m8Lava6jpl1LE6OlzDLGc4YHcrD3GRXvX7Kn/BRzxN+wz43028gN1qvwi8T3RkuNHhcrJo9wpH2lbViRsIL+YqZCvHImQrfMDEUbtSQU1Zn6jftz/8EQrDwv4Uu/E/wf0+fxN4Au5DqFx4QhumN54e3HdJPo7ZIKYbc1qwO4r8pJ2pX5h/EPwrJ8FPiVBb6g0plMK3Vpdy2strPtkGV8yKQB0baAcHPqDjOP3O/Yv/AOCkHg348/DUa54a8R6Z4h0yyt0iIiDR3M0gCZjuIif3cwUnqozt6kHFdD+3v+w/4V/4KWfAiQ2Om6O3iuxjEmhapeF0e3IcM8EjR/NskVSpzu2F94UsMNNBqlK9TZm1SLnHQ/HLQ/HXhz43+BbbQfiFZG7jAVLPxBY4+26fIRgB8/fjyeQwP1BrzXxX8GfiL8Itbl0rw/d6xqGjyBbq1vNGu2S2u0cDD7Qww/GGBGQRjniu6/aE/Yn8U/BvxLq8WmaTrWh6tpRaTU/C94xku7aMHCz2zg7bm2bqrof4WH3gVHlnh745a14d01bW21LVI40JJVJFADdxg9COmMcY9a9GjjlbXU4K+ElF6HE/Gr44Rz/tO+O9SuIfkXXb4eRcOQy/vnGDg9V9vSrGj/GzVPGNlLaWPiEaHo6MA0isyu0m3aERYwzuzf3VUk8ngAmqP/BVH4Daj8Fv2rPE1yYZI9K8WXDaxYvjCuZWzKuezK5Ykejg1t/8Er/2c7b4q/ECbXdc0uHWNL0dhHbWV0+La4mxl9wx85UFRtIIJYZ4FefhpwlQg0+h0104zkmtTY8K/AHxd8RvDTeIbG58cyoqf65NRgjUPtJ+RWnOSAOhaM/TqOB8Q/tHeNfgbPFDH4m1PU7QorTWOqxSK8QP+yzMCv8AtxOw55x1P7ZaB8WdX8GaFaR2htYVtY9sdnbWwiSNOoCqCABnnA4r48/4K/8A7Nq/tBfDOTxLofh+1s/HGlZuERI/J+3wkEugB+VnCkkHO44wScjD9p71/kYxUm7s+Jbz9oL/AIWN4WsdTtHhiurMlriMHy3jOfUnkY5HNe8/HT9qvUtF+LOhWCXRgs7HRrAjGSGMlvHK55PfeOfavzn+HNhqviXx5ZaDp4ZbvVbhLQQsfLV3LBAD6dce1ffX7W37LXjDxl4O07xjaadpUur+HdPhstQstKlklW5tYkwkqbwGLInykbQWC5HesqtSmqkHLta51qLlSfL3Pqz4FftSwa9bWiwaiyru2EB8eYR1VgOgGa+svBv7VmvS+HJrXwjoh1O4tPkn1WeQWul2AwMmW5f5cjuqbm5HynNfg78Jfjlf+GL6yW3nkMBuI1cBtrFS4yAc8ZGea/Qn4HeI/FX7ePxl0vS4bi+sPhx4WZEt9Mt2MVuxX7qkDqxXk5PH/Aq7HRW55NSL3PuqX9j3Uv2tdE8/xn8Y/GN/NcqSbLwxdHSNNUHnaHMbzSDpgkr9B0rxz4+f8EhP+FXeH5NQ8E6D44uL22AkXUdD8eXEmqAqPvGG7Xy5B6qGUntX3n8G/h2ngPw3ZWtoYYUg2iQbMDYOw9P1r0NZre6BUshjIxnIP0HPNZSpoE3sz8uv2YPFeqeOPD2p6V4in1C91bQ5zYXJvrZrS+ZSpCieInKyDocEqc5BINehz+F4NNv7ic377xCka2kzs6uV4LBQOo4ySckcV9V/Hv8AZrtvGdrPq2lRxW2sqip5iIA1wgBxGx649PSvji/FxoWq3en3EM9vfMshuI5Q7SeYMZJYtsyFx8pHTpmvlMfQlTquTW59VlWIVWhGN9VoUwdO8V2F1aEQG7smCGFcGRGQgEMRwvPOOmCMDrWmNAtxJH5lxHH5qbN3XeP4kHAJOPSsOL7Nq5l0x7iVb5oPLmkZyimNlHzBvlOTz0PH4DCJoK23hQRWWpX9wLF/KS2mvpZTKu0lQznO5cDo5PWuPrY9FM8L/wCCjn7Gmn/tafCNpNLlig8ReFxK2mXMiiJbhgQJoHON3zBVwezAdia/FzWdHlsryWCXKvEWSROm0hsEfnX9Den3NxqBhhaQC1SFYntw5MSHGMA9xjIyOMEj3r8/P+Crn/BPC++1T/EzwhYSX806H+27GBNzqNpxcqo68YDADjhugOfbynGOH7mb0Z5uOoKVpw3Pzh0rWPIt2trlSqn7kmc7OeldZ4L8YXHgrUoblkWe3jUvENoOz1wT0/CuQv7IuhUgKR9709KLLV7nSlltgWms2GHVhyPoe1e46aWp5EZuT13O50rW9S+O3juHT7zWF0uwYb9zOSkSg9lJAJ+pAql8U/C1l8KvFk9noXie28S6XcwvE89v8pYEYKSLkjPK85Oa4jekEskkMpVZARj5g3PXGK+kf2F/2cvCn7Q/hHxlZ6xp+rpqFqsUlrfQkiKKMbtwT+EPnBIbORWNWagryLjSVz5YsoZ9KmjmiIDg7sYyDium1HxemsypP5dzFOQBIoOUcgdck5/CvpKz/wCCUXxA1DxuNOEmkW+mlh/pc9wA6oeQfJXLkkbemR8y8jkDu7f/AIIxeI4fHkdl/wAJNpj6KoQT3wjYXKvj5lEKkjrypLdCO4IE1MTTUVdhCjUcib/gnb+zvpnxy8B3uleNfhvLLY6hdie312aWSCZYlQDbDgbsrlz8uA3OT8or2nX/APghd4GvtQgv9I8c67p+mvdKk1vNbwzsiHk7Su0jHqwJHXBr3zwd4Kvfhrp+h+FnspPEXh1rCKK51O/uRJexFQQE8nHy9FOQe3bnPr7SvY2z2FpsC3ByA2x1Uqc/KHBKgA8gHBxXhVcTVjUcqUrI9iGHpygvaanhvwb/AGJPhH+zN4q8N3WhaLLd64bj/RdSu3e5uXOzDFYztUfLv5AGNvAr708O/sc6R428JyNYa3LZ6m6KEeSNFtWY/wDLPj5lB5ByxPJPNflL/wAFLv2rYvhv8WvA2l+HtWhj8QabbTajIIggtnWVwqIzc4ZvLYjgcZ9Qa9r/AOCb/wDwUC8T/E/xRdaH4y1u9sba6ntJZLeCREjjgiLExqzD5QxOSQSwxjNdMMM5pTqatmVWr7P3KeiR9WeE/gzq3hHxSdK8Tm60q6hunLSRRK32qFiPKTJJGAB95Rk9cjoPfPip+zD4G+IXwmn05bm40fW9RtJIbfV4o2mSzlcbQRkkZBI+UqRXqPh6w8G/HvwRps0SQTyW3NldM4aWHjjYc/MPY8GvnbxR4v8AE/wE+OVvpHiOzmax1F2+y3RjxZXgHOQTwsijhkOG7jPUddKkkrTV7bHnzqSm7p2PxO+MV78Yf+CWH7Xc2kfE+41d9SlkN1aa/bTOqa5AW2iVJRg525HXKnrxyf0N/wCCe3/BTdPiPcQ2niD7HfWdpKXhnuJTLN5RXjc3UkHucnPevsv9qD9iz4Z/8FE/gG3hnxvKl1a31xJPpdwFRbjSJfL4MBGCrZOcA4wMEY4r8Bf2tP2VPil/wRY/aNhsby+k1LwreSSPoWuQIRbX0IPRgw+WTB5Q5HdSRkh+501KXM1qf0qw+KvCP7Tfw1uNB1K3tdZs548KjIBJHk4DKexGeCP16V8qzp4w/wCCePjG8l1HUJdb8ATXIOn30bbn09dxXyp1B+UqflBPytxwCMD8zfhv/wAFm7vwv8PLmU2t9cqbWSW4XT2ZSy7Rglh9xBlmYjHQDvXN+K/20PG3x9eaQ+Mtf0Sa+KT2zW115lnIytujU28gZSnZlBXdkZ3EcxOM+ZWWnUUYxtd7o/S3/goz/wAHDHwh/Zf+GsugWmkt8RfG+v2O/wDsPzdlhCjghWupOSqkD7iAsduRgc18P/sM+PIP22fCfiH4iappR0nV7LWiI7KTU7660xYzEo2bJJiWwp25OSR1r4k8Z+KbXxR8ShoXjv4P6Hr2u6nOfLvvD9xPp93csWwGVIi0bMRtGGjHIwQK/Sn9mr9mqD9l74d6Ja6NaWdpbXll50636Sf2jBcSiNijPGSjBFDA8D7o6Vhi1BRs17zOrCuo27bE3jL9m3wH42luNVuPAuk6lHeIsbXbWwhukkVwQwlVPMJCjBJdSMLXOfE39i3xP4z+G914T8JfEbxKPD/iS2+bTdbt01e1s49o+RJyRMMHBUMzYKH1r6ATXL69tYVmtDAsZkYW4nDKrFvvAgBueMqemOlVLq8120mt1sPLlVt0U3nSmEwpjIePqWUjjbgZxnjmuJVGkkmdns0jxH9s/wCP0H7PH7NMmktqU2qeJNUszoaZAXyHWDaZmVjuUYOQB3r6j/4Id+MBpmi6Roqy2CWkXhhVfynY5kO2Vgw/vDc2f/r18I/8FO/EWk33g/wzpV/q1h/bq6k8iWJLC6uLdoiGlK/3QQvJyDzjPNes/wDBA39obUtU/aZm8B6lczX1xcaLcNpjSHJUhFVk3dSuwZA64Br28r5fZpo8fMY+82tbHzV/wWx/YG1X4Nft36nJ4YisLbRfiC8mq6TbyzpBGZcfv4FL4XKyKSBnpJGOtfnz4h1HWvhN4yMV5aXelazpM+2a3dGQxup5Vl7H/wCtX9CP/BaH9mEftR6PrNna3ek2F94D1eM6PdX9wtnDF5yKt0rSMehBVsZP+p4BJr8/vFnhH9nr9mi/tZtY0rT/AIy/EiGEwveTQtZaHA5JIJt4yPtDDs0hOR1QdK9JRkvdWxwUqkZxTejPmL4I/Ab4qf8ABQn4k6jqPhPwpqfia41a7a4vdRytvbW8rcnzJ5CsQJOeC2T2zX7Lf8ErP+CVPi39lLw7PdfEv4lzRxToTFofhe6lY2suR8xvG2BW4IPlgg/3uOfz08IeOfHn7U3jaC0TxRfaDY2SYtbbTYzaWemrj5Y4IISiqDgfdAx9ck/eH7N3xh8RfCn4XTaJ458bvrUGmYk+33YCPDGFAMZfILYPILbjgnmqeHlbcPba8tz7i+M/g3wd4mv/AATqsyvqGp+DrkXek6rfXkr3EMyxSR75iGAkISWQYcEHNfk3/wAHJH7CNn4h+Ing34weF5YTN41aLQdRgtYPOW4vl3eRN8h4MiBo8Yx+5HzZ4r1vUv8Agrr4C0rxX/wjtnJrOuWplVZtTlYLawHOCyZyzLtPJwB9areOP2uZvglZy+KdJuLea30i9S4sBPGJrTUJTho4QpHBYlBlcYLZByDVujGnD3djOMmpqx+JPxy8GeJ/hr4/vPCXi6yu9O1vwsf7Pms7lgWtmXnHBIx82eO2K+y/+Dez9rfVv2MP+ChegaNq8txpPh/4qQxaHdrdeZDB5szBrG4xxn97tUMQRtlevm3/AIKL+OvFHxV/bU+Ifibxhp8GleIdc1V7u5tYCTFCGVRGEzyV8sJgmr8Xhy/+MP7K+jeLNBsrubxH8K5zZ6rNACZfsLM80FwcDIETZTJ6AiuDEpSpqK2Z6MLqd2f0+eI/iLqmk/ES+08paPb3rBsXNqYo3JAAOCBuIOBnaAQBX45f8F7ta8V3n7RVv4m1PwVpXh2LSFh0qXVLO/e4l1aIsWhuHXYqx7DlAOTjaDwor9Lf2Df2on/4KGfsU+BvGtzu1HUpFtdL1IWqRfadNv4iIbggHGYyWEmCRhZVx0qn/wAFO/2b9K/aV/Y7udbslivLuxjl0rVFEIM00LthZSvOGSTa6t1AfrxXnU6zoySj03O2UHJ2lsz4o/4Jkft66b4S8HSNr2sW2iaZYMPtVzeXXlxIvABZiQK/RH4o6voni7wVo/xh8M3Fl4r8K2enPp/ixbZ0uLbW/DVwT5sm0HEht2zKBzlFlXq2K/nj+FT2nhHxN4h+HHxC0573SnlGm6rHHM0Uy+TMksU8Ui8qcr15yshFfvd/wTS+Ieg6R8I9C8OaFbafaeF4LL7JbWMSl08gnlGV8lsknJOScnOcmu2pHlftF1OR6S5ex+Lv/BQv9iPWv2Nfjxq+hJBcXfgO6mOoeE9U2l4bmwm/eRxs44LxrhT0JC7sYwa8J0jTk8T2OoeGbyWJbPW5F+zufuW14ufJkx2BJaNj/ddj/CK/Yn/gst4l8EfBv9nDUPhX4lubqPxPpV0t34CWO0cw3+izMRHE8h+VTaFWQHcGxHDgYcgfin43icTOkQZDIvJXgjgcce4/p0r0KLcovz2MKsZX0Gfs2ftU+Pf2Ifi6uu+F9Qk0/U7Cc299YT7mtb7Yw3wzx5AYEqw7EYyCK/oV/wCCYf8AwVq8Kft4abDe+Gb2Hw58QNPg8zW/B1xKsbXYUHMtocATLgZycsOjY4z/ADw/FXwzN450CDxfbxoLoFNP1WFfvtcKhKzgYwfNQMT3LRSHkYrifBnjrWPhx4psNb0LUbzSdV0qcXFpd2krRTW8g6Mrrgg9vxNYTg7cr3HFqSuz+wz4zfCPwB+2t8Pl0rxnbnTNVth/oWpW8ot9T01zkeZBLjIBJXcpBRgMMrcCvzM+Nf8AwRa8a6Z8R9RRfhtc+Pbd232+uaBrkGlxX0Z6NNbzSAx3A5D7CUbhlxu2ryn/AATA/wCDhuD4s6jovgz4v3mnaJ4okVbZfENwAlprTcBRIQQsEr5OTgRsVHKkmv2G8HeOZtY8PW9xGl0I5BlQkSyoB7E9q86tBxZ1U6iW5+MH/BQf4jfA/W/Acnh34naghu5c/ZmskEuo2UrblWaMLkqNoBbeNhBC8niq37CPwNsvAPwz0m209LqRADOl1PH5ckwYFyzx84JGSQM46Zr8wPg74Xk+L3xy8P6fePJO2o6jGbpnJdim4NIxJ5JIB5z1NfuV8ENAk0bw3ZQwxSJGkUYKyrtyrDBdiORkc4yOtXSwbwkeRSuTia6rtSt8z1fwj4S1BNFsJbpoDdXiqQSNrgluANwwRj8aq/Fn4Hah4l0Sa3vSsvmKWBK7kkB4K5PPTuO+K7r4f6LJa+TFGtzew25O0tMQG6ZAB6LjPTpXpP2AyhYIoTJGW2Km0nZx6+gz+lTKq4q5yOHmfzo/FP8AZN1L4R/8FL/DNnZWpbTdc1qG8tdqkrEUZWmVuO2C2euGFfo34RhvLGSYTW1wbbyl4lYGSQhQN2CA3HzY4xzXqn7ef7PcMOvW/jPSLS2bU9EdmG5AwIKAOFPJBIJ7Zz6jivyX/bK/4KveKvipa3HhnwhBN4U0yBjBdXscrC+vWVucMcNFGWH3R82BgkcrXPiKE8QlGCt3PSwuIhTg3Pco/wDBSHw34O+Dn7SNrP4W1bRriPW1W51PTbOVWbR7oMFfcq58veTv2nBB38YIr9lf+CXnwq8PeBPgtoc+lxBori3S4aZlAeZnUMWPuc59unQCv5qdXuZb+9aWeSWaSQl2Z5GZix6kknJPvX9KX/BIbWR4g/ZO8AyECUvpFsHLevlKD+ozXt4anKnRUJO9jxsdUTftErXPrfVrjVLx0NnNIJRjbGq52g9Cc9PrW38PdAvdHnubm+u5XE6jd5jB9uPQU/T7KbTYNyMiQjJI5Z5m9yeMY7UWWulbxCQAqMAQAc/nWbjre5lGelj0zQUXULNAsgmiI+8O9eJ/tffsvJ408O3Ot6NYC41e0jaQ269boLkkKOPnx0z1PFev+EtaWezUFiAcglj/AFrpLO8S6RlAWTaMfKckVGIpqrHlkOjUdKfPDc/LDUFgjCRX8bgqnlKjRBZE+8uwnlskHBx056iszSNLtvB3h+HSjLFClqhiV3LFkA5UEDdztyOWxx07V9e/tv8A7Oy6U7eNNHhMkKsDqNslsJiWJAWZV7HJGTjA68cmvl3w/rcup2+dQCWyxSbIn85mknCgnLLhSDjJ/DOe1fI4vDypu1j7DC4iNWKaZm6fFHa2gcJAJYUBELcY7nGBngZ5xVe2ie3hlC25aORtnlS8JKvOcHbjrjrmrVwbiXTtRudPtZNUktn3z2qukLIrOg3fMfugNzgFu4BqlNd3cmkTF4YbMPMhMaSNI3IO7cf4TgD5gePSsYKzNnNNWR8T/ty/8Er7f4ojUfEngi2h0rxAsryzWm2OKyvwTkqm1Rtk64J69DyRX51WnwH8Var4nn0hNB1IX1swWeGSIoYegyxPAHvkiv3pudCvYvDl/eTXeoSxlUdolTbg5+Rf9rB5BwfqelfIXxX062vrh7mxjuRZFfN+SERrER9+Nox0wQ3QZByDxyfcweOqRiovU8rE4ZNpx0ufn54M/Yq8e+OfGUukWugyRNZy7JrudtlpH7iQjDZ6/Lmv1b+EXwU03wV4B8OaakWiQXulW6NcwaSHtbaWUAgyNGvIUsDnceeS2eg3P2eZo9U8FI98IUEBZbSWJVly2AeWPTByNpGMjOAajsvgV4f8GapPf6PJeNe6lIXaWTUCjRGQFpgjNuYDcTlAQMnjGayxWMnUk09C6OH9n5l/S/C0uk6zY6i1ybu7jadZUvLZI7dlKbQfIUbTgAYJbgjPPSpLPwJLcQ3FqA1pc3BMYm85VeQg4YmQLt6YbqM/gK2NYmn0awuJJhDLK2GddjzmM4ADbwMhc5yTgDg18sfBr/goenxI8a+KvCup3el6Zq9rdXFnZeUskcE/LBSpI3DGF6AMR+vBWqOnDne3V72PVwOEWIm4RaUui2ufXVxPoPwO8GRz63qN/dFWh8t5lEhBZliUbgF3EsckZJOc5NX4NX0zxAZ3t1njSBwgRyUKlgCA3HzAKR04OTXwhJrGu+IPg14h8D+NPFw8MeK9FMeo6VO12fsevxwsHi/esVDRSFMbs7gQM+h9G/ZM/bU8P/HjXrjwppOm3Gn+IJLA3c5MTSQb4ioIaXcQCEZhvwMkDB545IRqzkpR27/l96O2rhqVKnKM9JJrT8/xPkX/AIK9/s26z8Ofj9P4u8+8vtB8VYe3uZsk2ciAD7PnpwEVkPGVJ7rmvJf2ev2mb74f65bQ31zNBJEyrBfAkOv+y3qvv+dfsP8AFvwJ4c+NngfVPDmu2UN7p1/biOVUUb05YJMGHO9cjDAnGOgySfxn/a6/Zj1L9mD4qXOgXTvc6dMvn6de+WVW8hPfjgMp+Vh1Br6vA1lVgqMnZpHymLpOD51sfq3+yT/wWlPwV8J3Ta7GJrqxt91kqSblupcBIokXOVVmbLE5OO3Bz82/Hj/gvj8V/i58QNRsvFmt3llNb3kqW9lZ2UItIlBzGNhJYc4OWZj6H0+APB/xB1XS5rK2WYsLKdbm3MnLKUBO0eoI7VsXnh618a6dr/jCbXdCW702WBXsprtY7q8WTcBJGpOXwRhsZK55A61dLA3q2n+fUiVaMYXitT3H9o//AIKq/GzxFrcMGkfELX7HTLGRriwksGfTLuJcrtd3hfiQhMEByME9MmvMLDxj8ZP24PEd7Bd6z45+IN5cq91Kuoapc38QYKBvxKxVWAACn1OKwbz4B+NvGPw5XxrYeGdbGhwja95HaOLYjOA6uRgqSCDzwQea9d/4Jg/tL6p8JPj7p/hxdDi1ZvFMsWnOWleFrdBvJYpnyyFG5zld3Aw1aSjTipOD2Iak2k1a587+HtRv/A/iCWyn+0QIWaC7tZMphejxsp6HHBB4zxivTPAPxF1D4Q+MtOsW1aCa0nSOWdppbm3FnznYcJvIH+zkEfdI5x6H/wAFYvhmPBn7Vpv4IEhbXdOg1B5EPE7hnRmAPQ4jXIyeeeh43vh1/wAEnvjX4n/Zkl8e658OfE1r4OjtU1HSNegiS5nFsxcYktUcz+XhC24x/JnJwDml9YpOEZydubuNQleSSvY1/g58Z7v9nj4lXniTS7LTvEmh+IJkkvWhCidtjFg0cynjnny2LITwR3P6T+B/i14d+NPgbQ/EugXV8+lahAJWt70BJo3WQhicgk/dIJVipHIr4N/4J/f8ErfGvj7xHp7anr0Phyy15mitNMLDzNTXacPiQfugTjBA8z5gcLX6aaz+yncfswaXoeheIbK4htxapBHA20RFEXC4cHa5BUckg5ye9eXjKcH+8jrbqd2Fqte5LqcSdVa1tZALN3uIwh85gWj6HhWU5K5x1rz39pT9pDRP2YvBE3ijxBcahFCwFrax28gkmklO4rDHGxC4XH3iQAvrwK9H8Q+GT4fli1C0vUuNPdJNjOyo8LgZLYUNkHDryQPlyAM4H50f8FuvF9xr/ivwJapIw06KwuHVTGyjz/NClhnqNgXBHY1lg4QqzUWtzbET9mm30PjP4qfHjxD8SPixfeMtS1K8vNTubgzhp3L+WnIEWOPlC/KAABjPevef2M/29NU/Z9+Ofh/x94VbToPE2iHfHbX+54ZQY2jZeGUlCrnjdkYHWvlLUVUwuBkL0Hc1j225Z42VijRkFT1NfROkkko6WPE3bb6n3l8eP2ufiB+1f44vdV8Ya/dXa3c8k4jBMNokjNlvKh+6uT35J9TXCWcUdxrEMk8sMYhIwXxhcd8Dk9/xr5p/4SHW9TvUK308mAAq7ieB7D+nNdf4a+IOp6XL/p9jHdLCMbgodvx4BFa0WorVmVSF9Ej638EftES/DDVrabQ7KF47IkJLNK8ZuN33twVh94dQfb0ql8fP2rtV+Kt3FDeXEGnWMKqHsLV5DB7sQSWZscZbjjivmTxP8fZbuJIoLdbSILtCq2Mn3Y8gewx9azfCol8f3UloL8WziNpAi5WN8Y4GO5zVqtO9kZugkr2Po74d/tEt8M/EtzH4WsV1B9YSO3WK/tYriZnBbIjwPlBJB4545qHT/wBuK51vx74bj8RyPqo0nV7by7Ff3drYxK48yVhyHmI4VcFQGcnJYAfItx4ivbXUmkt3FvJE5QMhxIh5B5PIyBVnwLp13r3iWwtLSGaa6urmOJNnJdmYBT3zyV+vSscTWcouK0N6MFzJn3h/wV9+BlxqWgeGviHFbaeNQ2fYdaktWLK24hoHb1C4dc4B5UHPFfFfws+K3iD4b/2zY6O0E0HiixfTL+0mhMy3UbgqFA4w4ydrDJBPFfsX4j+B2m+NfgjqPhG40vUbOzfTxpccc96Lw/LEh8zdkAlZEV8MFKsuAoFfjb468B6t8L/FEtjqltJZ3UEh2SA7klCsRvRv4lyvUfnmvOwNZSpOn1T0O2vG0lLofpj/AMG1f7cetfsjftN+Ivg54mtb3T7Tx9btLYWt6phktNUihYoQsmAplj+U+pRK/Vj4x3y6tpUms3GpapqFlq0bafrloxYC3Z8qpQgBVyBnvtav57viR451bXPA3w9+O2iaobfxf4avIdO1CWOEO0F3bENBO3UAthcgg5zjPWv3L+Ff7WMf7Xn7MHhX4k+HbKfSbXWgs11A4VYri7U7JUWb7gMLxkBcZIIPNROlepzRXqJtqDTPxk/ab/YG+M3wF8f+L/GOv2Oqa/4U0rVBbf2xNcedLPas4+zTOByqlSgOcAFwABzX3P8A8Env2nYotEttBu7uU31jOgidmz5sbEk/Q4xivt34/wB/pvxA/Y3vEvvCs2tf21AbK6iaclnjkZozOcKWGDtAGAScEcAGvw0+DnxM1b9l/wCP82n34aSTSr77NKBmNZIw2Y5MDsVOeM10UqirU5UpvXoZVIuNqnQ/b7/grN+x5Y/t6fsk2mqaLaTjxR4CQanYSRosk9xbgZuIO2SyDeo7ug45r80f+CvH7APh34A6P4W8XeAFaTwdrlhH9il8wyNsdEdWZj94/MwBIB2mMHkE1+mH7Hf7afw/bxpoPg+78baRF458R2Md5Z6E8w+2Th0LKi5AUFlVjjOcduar/ET9naH4sfC34nfs+3Qt3Omwt4h8HSY8xn065kkbyVHX/R7nzIu3yvDjjFbwbhFJ9CG1J6H4AfDm7s49Ru9A1f5NK8RxfY5pMEG0mBHk3PTP7qTDYHJVnHG415x4z8Gz6R4n1DRdShgsdb0qWSCfDjy7l1bA6fKCecMDtbK9DXq3xm8JT+DvH2o6VewGO8spmhuIiCrRSIxU57g5HTqOfxltfg1f/tO+DbmfSoY7vxz4XhAe0AAm1ywUAKydN00A+Xb1eMrjmP5uqrFcqqdzGLs7HzvOklvIVIliZG7HABB9/evtr9l7/g4B/aJ/ZR+DuneBtD1jQ9Y0bRyy2cmsWkl1cwRnGIhIJVJRTnAIJGcZwAB8iagqaky2l7CLbUY8qbiVmVnwcbJAeMgjG7g9mB4rmrtViuHB3AE8YIPtWKs90an6Pfsyf8E+fFPwI/aEg1TxCNOudMtxJBZXdtMzNdTBhuPlsqsoA3DlQOOMiv0++G17atb6dLcSIsUUawgAbG56cjkgDFeOeM4DD42htBM8yadb7ULM7ENIwYgZJOABgZJ6mu38H38Wg/2PHeXVjbLdSsjNd3Ih+UD+EHhjkAclQMjrnFeZRxE61NTqbl14whLlgfUfhDxLawXYR5LlkkY4X5VwBxxXcWPi+2ghkETMWhG1Azc4JryTwjqUB8lCgleYKVLL93I7dO30rvogBYghA6Idr8BSAe/0qpK6MLmf8arjQtT+G+q3WoXS2tnBC5nd4yyKoGSxABJxjOfavwS/4KB/8E3ddX4ra/4r+HkUPiLSNUnN+1jYkPcJ5m5naJQP3qbtx+XkDtX7/S2NrqenSWskB8tgUZS3ysDx+tfHH7Y/wNX4aazb+ItJtYl0pJlS8tIYggEROCwUDAKkB8qBnbjvU06s6aaiXTSclc/n18S+DdU8J6jHb6tp99plyyhxDdW7wSbf721wDg+tf0Ef8ELfEUl/+x34OPDrFaLG3Odu04/+tX5uf8Fkfg3pFv8A2R8QYp9SGr6ldx6VJBKwaAQpEzKUzkjsD1HIr7e/4IBeMkuv2TtNgeYKtjPLGwJxtAbNexgq6rUlM5swoOn7m5+qkeoSS6ScKFBGBnvXE6tfDTrpi07nzF+7ngVLaeKbvXdNItkW2tG48x8+Y49Qp4C+7VmRaeW1RX2vIpwpYj07k9T+VGJXY4eY7PwN4ldbcIrM4UdslTXoXhnUXWVpVjCKfvZyDn/CvB9e/aC8I/Ci/jtNU1e1GpjDLptoj3d66nv5MSs+Mc5xj3q5p/7XV5qNu8mjeAvEF5bRjcJ729trFSvY7A0kq8c4ZAfavOnXhH4mb06NSWqR9MRpBrmny29xHHJDL8rI4ykinqDnqMcY96+Bf2pv2eT+z743tV0TSTH4a1AO0V35257eXOfIIOCRt5BJ6DFekat/wUj1XwLcOLz4cmaKMAlrbxAskhHsHtkGcerY96zfEf8AwUi+DfxssZPC3jC71TwHqOopi2GvW6rCZP4GS5haSFTuIxvdSelc+JhGtHRndhJVKFRO2h8yahoVx4js4k1GZCI52dWth5e7G4KCDnKjg4zyQKu6rq40fSzHAEu3iOxI3OPlyVDA9Dg5479BW1468NappeuNpSrARCTiQSMEni5IePHUFdrDPZqwprcDRpUaN0ktAZPtO5VjKYJIKMvckHdkgYPGa8BRs7H0ikmtDl9SktNW8SWLPqt6xUm4e3iHmWk/yjBdtuwjgMASPbNeE/tCWtxpmrXR82OC0k+YpC2ZCOowgwfm5yM8819PyXFppejMZTd6jBLFkGNUDmRgdoAOAyqNowD0BNfK37S0k8gklaKWeRNwccxGEFuynkjJIHauig/fMa0G0dB+z+yz6c93BDcxxId8UcshmIUnJX5RkAkk4HTpzXovioMba0QST29hDcpcjypCHldc/I+0glcMSc9Tt9DXk37MMl3oMkkV7DZMjZmE0SsWKsBgNnnIB5A4B65r1C78Y2utGD7GksS6hl4t7mMJsXGADzyV+6FGc961qxdxUr21Og+w2niDRbiKRJ2gv1aF/OQpvhYYZDGvOcZwO/vXzl8U/wDgkr8OP2i/jPp8+g+M1+H+qRpGb1AkTx3UOwlZ8ZTyiNhy53DCjPzAmvdItRvtU0q9DyGGK2CKvltvMbNk7QxPQ9eh69q+Lv2mf2jtT0H9rjR7L4eXWl6p4ns7Vra/08DyppQpEoty8pCSlgQfJALqwZQTkUUnKKlaTV0dNFU3Ujzrqex6h/wQl+I+m63Z3vi7xn4g1XQ/D0TLaXGmLDIktuxJ3pIzMwxj5vkOPlINdp8GP2c/h/8As4yaja+EdOsLG5D/AOk6lNKJZbhCgdVef5m2sTnHA56dx4b+13/wUc+O3hy70yzk8T694Rt7awgNjp2nu1olqyZJXap2NgsVYZPoRjaK8euf2/fFHxH8G32m6xB4QvL3UCJbq6vNCgea5cEcthQpJHBO3nA4rPkqqMVB80X128um/wAzqxsabrydS8WtO/5n6PaT4kBV5YbJ0tiWMTqxUNzgqrjAYAY98YznrXnX7TP7M2n/ALSXwqv/AAx4msZbfUomZ9P1BoVkksX3A7o5ATlcAArjJHHJwa4v9i/9uTQfid4H0rwLr+q6Z4Y8WQSKLCaRRFperlcBRtXbFBNgBQSNpx94dK9o8bWdvopu7XVJ7rSLuBZJJ4X+U25ALMdwIMY5BBDDORjjg89DFv2jhblknbXqu6IxGC5KftLpwfX/ADR+H3xg+FOsfAn4v3ei65avFd6TdOowjKs6xysu5QQDtbYwHA69+p6H4C/DPS/E1rrVn4g0uc+Gby7jsE8QxQh30m8YMbfe3aOTBBU8MR1z09l/bN/Zz8T+PfG2o+ItL0zUNVutQ8Z6hoHl2yPczyyARTxjgcnDuAQMYHbivrX/AIJlf8E/vE/gP4beI9E+JtlbWVp4xEMQ8P6jHEZEVVfErOXK4O/7rDK7QeM19FVxUY0lUvdo+dpUG6jg9n1Plj9kvxP45/Zb+Lcnww17/hO5ND1h0fT5vD8i3KZkcqssMM6vDNFIeGAVXyNoOcofvv4KfsRaT8L/AInah4w1WLRNU1d4saXeWuifZ54DKwM3mQK5iztHVQvLNxt4r0Ox/Y8tf2drPTdPvJp7mLT3KabLearHfLZ7mGQuxiqY8tSCCGOOSSSTD8VvFQ+Fnw4127hlbV18P6bLqU0cN4sc1ykSr8q53/eO9cgZ6c15dfEc8r01ZPc9GnQ5VebvY8G+JH7NPhD9prxymrWOo3msaj4HivrW2slClbuUrxHJnc21WXBwMEsfSv01/wCCWP7Y2n/Gn4YaRouqILfUbSM2ULzNkzIB8oY9SSOc+ufWv59f2b/26tT0L41aprllappq6rqMt+bVJDIUEj5ZA5AODk8gDrx7fWng/wDbBvPhd8SY/iXbtf2fhLVJtviK1DrLJp0rkFbxSFycu+CGQ9Tx82azznAznTg4dOhGBrczlCXU/T39sT9nyx+APxJsPHWkaNHH4Nu5ZItUmt+JPD1y7x7J1QKAtuxUBmBwuV42kkN8a/8ABRv4c/Gbwvc/DiaCLxF4v0SIxfaFdPKFwqkbY25LyAAgqBjgjOQavfs2/t86N+1r8HrOzm1K+8Q69rljPND4X0m2hkvLuzQYb7TJKuzMnKkKFAJK/NtLH8ZfCP7VPg/9lH/gop4qH/CPaz4NtLHxNKLa0uZmlutFhy5eAFkQ/PJtGcB1TABzljzZdGspOnL4ZL7i6sqMXzT1lH8T7vu9GnePTLW2tbq8FzatL9mW2O+Fx8rxyLtyGGwnDEccjmvgX/gs58ONQ8MaP4LuZ2uJooprq2DuhD2x+QiJiwAYhVyGycjJJzX1x4R/aKvv2uPilqXjvwv4c1fwL8PnLPa6ZqF6b06lfMi77hXkUMsQ2MNmWAZyQeDjzD/gpR4ds/iP+yT4gnXy5r7S5otRRlcFE8uXD8KMFghfJ4PB9eO7Ap0pwhe9h4iUatNyta6PyNuoSwYgkkN0AOMVjqgiuipG0t0zXUy2yo2VwjDIJOecVk3OmLeKrsAJEOcg19PI8FO2gvhK+ntNTzEQCp2o5/hbrn6V0fi3Wta0zY12EQsuQQ2fMz3rlvsD2SMFLHceSOlTXesy3yW6XbOyRJtU+o96zTcd0Nq+zFtra/8AEkhjaCeVXYf6tcgZ/wA969l8Nfsr+NPh5qOkarf6bHZ6S8yE3zSB4mjYlThQdxJ2uMEcceorjfh5+0Z4h+E/hPxFoGiXrQ6L4tgS31W0eKOWK8Ebb42IZSQyNkqVIIyee1el6Z+3n428UfDGXwbqsmj3FnDbeVa3B0a0+0IOhLSGPe2RxjdxnI5Arjq1q8XzU1ax206FJxtN7n1d+0x/wTT+Dvwi/Z9f4ueDvG9v4w0ixEJ1y3kt5YdVhnn8qJES0KhIoixL75WDESnAISn/APBPb9lvTNI8Jj4o3uia4Xtra582znhjleW0by9t1DbCPcACMJ1Y7XxkbWGZ/wAEnf20vhV8DU8ReFPFHhDX/iavxTjWy1exvrqKCzaZN7RSHdliSzEfLzna38IFe5fsN/GTXPjH4Y8SXmr2rQS22uXFtBIXjhijtlH7m3RQuFSJflAUDJDHqzVzY9z5U77tahhanvSjy9D2Dw54leeydLZrmBL9yvlyMUmRMbV3jC7WyMdOi54FfmF/wU9/Y3i/Zn8X6Le6Sb6bQtWjkjR7y5a5lEyuXbcTkDO/gexPqa/VTxHYQXbMpVXmDq0u6DbJkLtDbsZwQO/JHXFeGf8ABRz4cr8Z/wBnvxDZJpjOlkj6jprNmRopkXdhQnKBvnUbiR8wzjrXNg6qp1U2jqqwcqXL1Pzj/Yy8Up4kPiP4V6hLbw6d8QoFt7Wa5KrHZ38Z3Qyb2ztzgrxySVFfWP8AwRE/a98TfCXx3rX7O2utLFpes35v9NtsZlstTtgwkSMk4PmxhsrwGMQxyTn857G/uNB1iC9tyUmtJVkQ4z86kEdeCMgHBrsNY/aG8Rav8frX4kQSw6P4otL2DUo7iwVovLuYWUrKBk4O5ATjAJGe5FezVpyTfLszy1Po90f012N5Pe+IdU8OXeqW8vhXWbYQrLcxRxfZY5FDqv7sbFx06Dt6V+Sv/BY79nfUPh340tNcUXF3eaJPJY6jJDFiNbWT95Bc+oHJyecB16YIr9Wf2Wf2lfDf7WX7Dfhn4q+E4VbVLuS3TU41RZWsb+JV861cMu4qGJKAkko4JzXyJ/wX3/Zo8bftMfs9eDvHHw+h1i41Kzkk0vWtJsiF/tGzMh8l9gIA8mQMuCuQsinICgV5lJuNW76HY1em4njX/BJTVPh54p+LumfELUdDS4+J3hWyh061uZZybUQrEIUmEX/PcRnaXyc4JAU1+oX7Rt1qPhzQ/Dvxl0bSkvNU+HMjXOow2m5ptT0a4AS+gI7lVVJkGeDCfUV/Pl+zD448R/s1fFdYdVtJ9N1jSWWG9tJCpJQ4wdwyDwc5H9DX7+/8E+Pjm/xA8N2Ukwh1OC8t9s8W4srIVwVbPUYIyMc4r160k0p7o5IWUuU/PP8A4LufsP6J4c1a2+PnhTWobjQfiA9tK0O5WgnkkhDCWJlGQXQK7K3cMc9q+Lv2ZYtY+HfjKDxDorxR6hErJtvt32e6jP8AyydQQSr9yCpU7WBBUV9Mf8Frf2VviF+zn+0XoXhWw1TWtZ+EviO8lvfBunyTE2mkS3EmJbJNxOCjbduSBsZTgEsT5349/ZS+IH7P2lRaf4g0m4u7+Det7aWUbSvYGMrgb0ypY7uCMjg4zVSklBRb3JjeUndbHGftY/Bfwj+1Ks/inS5bXwH47VMX+namFt9P1R16vDKF27sEDc2GPHygAtXxXrfhC98ParPZX1u9rc27bGjcgnjvnOCD2IyCOc1758V/Hd742mUvC9mgfbGVcqQgVhtKghc5yS2Nx4HbNchp+ra/pFqsFnLOLZPuAwo6j2XcpwM9hx1PUmtqOHbRlUqO/uo/Xq48TtLrGqah5MtxK8ojWIDL8ELknI2j37V6N4W0rRpf7OvtYsdOlmsUM8c8sCztGxI3eWWBIBIXp1wK8v8AC9qbnT2uJQyvdSNIcdSSScfhnFemeFvAX/CVC0Ooy3ModWWOCNiqx/LgEYIyRz19vSvEpx5Uo9japJSk5dz0H4fWFzpsUEvhpLvXpdTvWee+1TUS5tFZcFokbgKpAGxcdcnNejeLfE+veG/DumtbaZq+sX2ozLZyppccLG1BH+ufzJFwueTg9+leafBT4eah8J9SsdF8OaK76U+57rVr2/3MTneFKAklsHbnC5CjJNfQdpp09i63L7H248xQuAV9apySMm2c0i6pZLFFd3iI10fKRnkLFn5IAIIyRtY4APAz0rlfj5oup6l4Uu47tVvfKBLHlSVHJ4wOCOPxr2q2sxPCkioXViCASDjPes3xdoC6no0ySAH92QQRgkelZzlYqL1PwQ/4KxeL01D4N+HtHScvJoeuy22CpGFWA7SST1KsuR1yCa9q/wCCBPj9br4f32jTXCx20OpSNt3YMpOML9M/riuc/wCC6/7L8/h7SbjxVpkMn9nrcxy3ccSKBE+3arP9QcAjuDmvK/8Agih8VF8KeNdetpXiiC7ZYxkAKcDJ5/3etergnGNN27kYuTlG73P3WuPjNovwx8Oatq3ivVbXStF02EXhnuHEcaJ2Vc/ePQYHU8CvjD4xf8FPtR+LkImhe++H3gqR2ihaNi2t62w3fuogmWXIwdkYDDndJFgbvlf9pr9rq6/bN+LtzcvO6fDnwfK0OmW0c/kJrU6KGed36iNVBYtglFxgb3Svjz9pr9rC71zWpNP8PT3MM6p9l+2jEYMHXyEQcRxg8hFOOhbexLDT2cq6beyOelTpwaurs+8vGn/BQjS/hvpNxY6LqWh+EGnkD7Ckeq63cseS7Ft9tE2T1cTyerkjNcL4Z/bUT48eFvFGi+KNUvp/FlreQ3GjXvirW7i7sruzXia3EJb7Mkx3o4AjVcK6jLYB/OvwV4SudbuXuZzLK0j/ADSSBmeZ9wGB1LEkjgV9OfslfADxd8YPjg3hSz0yCLxCLOU2un6ncrYTXLKoYQRiUrulcH5Y8gt27VqsqpOF2tTeeKa0RtftV/tZeIf2bNdi0G4+GvhG4sLi3L22qtottHb6ipODJbTRphlB4JByDkHpXC+D/wDgorYeJNNjtNZgvtLuYyscUMB+0aeyE4O+KZmjBHH3UQkEjep5Hu3iL4baz8ZvBPxC+GF34W1M6lpmlNqtrYi3aS9sr+zuIPNKw4LBvs7ThgOSo65VTX5veP8AwNd+APFM+nXSOpUCSNiNu9G6HH6fUVi6Ki9dSlNyimfrb+xv+2Rc2+r6T4av7+Z/DV+hSyj89jHYlsAG3LsWS3DsoeF2Jh3q6loy719lW0c/2F4Zb5WuZXDghVj2ruJwpzuAAIDZ446DpX4afs6fEu68MeE0klYI+jFb23keTbJGyN8qL67kZkIwRtZvQV+2VlrVxdLa3kVlcTJdwK0csbL8qsFGDlx83zluAc7RnFfPZrQjGSlHS57OXVHKDTNmfTrm6eORpLaD7HuO6OVsuynhvlP6D/6w8A/aI0zUdYmuri/ktZpkDFZoLZoZCAvz5Y5w272xzmvoD+yVhne2KNFcARDzJGVAyfeBw67QuMjPOQTznFeS/H3ToNb0hZZ2jnezlEyEgojEHIIBYnOcDBJBz6dODD6O511Y6XOF/Z+u723vjbxwbrZGE5jnCnZ0wUYfM4wCMd8V6L4itZH1i9gmilBuOu454boVAAbODnIJ7Y6V5x8MfEBi8VzmS2iVnC5Y4UxgnC/NnAQ+gyK9o1CwkguDeXtq5upUVWxIZDsAAAzj+Een8q2k23cmkrqxyl14b1XSLGLV0sXvdPa9aAzurKNuG+6G6sCBkYBPNfmF/wAFH/2cYPgz8Xo9f0GSaOx8QSNcsPNLNaXP3mQHggNncM55DDJxX6uXerLaQJZDUUZZ5BtiY7kKlhjceBuz3HUEda+c/wBuz4RWHxa/Z88U2tiWn1jT4G1a1t7aP5pHTLHtz8gdTj26V1YOpyTt0ej9DGrBtNrdF7/gmd458Ef8FI/2Vbz4Z/FWC7vta8NyrC2oxSD7bYqVEdtqETnOD1ilDcMVQnk8+I/Hn/gjT8YPhR8VJdA8OaDqPj7Rb0PJpetaPCXguIgesn/PKQAjKNxnoSM4+RP2TP2p9d/ZB+Odj4t0YfafLikstSsHciDUbSVQJoHxxg4BB52sqt2r92f2Dv2/9J+IXg6z1PRb0eI9I1EKjJPKILmyI+Vo3ByFkQbQSMBuvcE8eOlPATtTdqbd436Pz8j18HL+0oOX24qzXVruvPo+6PzNh/4JHfGnw/owvda0a30ERscLd3aFo0xxuSPdht2QCSK+s/2OfiNqut/B2/8ADfiq7/tHxZ4DtvKjvJFDnVdOYqqiTzOXktXPy/7EmDkAY/Qnxne6f8XvhzqpbSryyaSKWNRceWFxg/MCD7Eg9M18K+DfCfhT4IftFDz9dt5pfEAuLFBGplmj3RMWUqSF46+nHGTXDXxs50n7dWmtU1s/JGlHAw5406DdpOzT6Pz7I9r+BfhyXxza69J4V0547ixJ1e/mkihgW7lI2s/yyFiSEYZwOnSvir9oz9pXRvh9+37o2navrLT6roGoquzMstvbRTQoRGySJsWSNlVl25UJIo+8CBz2vfBD47eLP20rzW9LuZtL8IXckFtJdRambWCewSRQ1s8UZEmWJcFSpByfm717L/wUN/4JL3X7RdonjHwpbvpfjOwiWAGCZZ4dSMRCoJHEgCEKCA3UFAGByCvbho/vb1n7jWn/AATyq/KofuV7ydmfaP7Y2u6Zr1j4K1uyfWGt77SmkmfUZlkQuETDI5GcfeBwcc5wCQa+fL69m8M2moWzqgN1IYHZdsikMOAVVVdgR1yMV5N+xd8Kfif8NdCurD4o3kMssRjstOgi8qZIYc73zKgBd2LDBJcAYxg17lqumL4UIkZGa2uEDxkF0iKjOcMw+c5IHQHt1rSyjKy26GajJx97Q/Ez9qL4bP8As7/tHapbWNpe2OlzSreWMd2m2QQyHIHQfdIYDIB+XkDv2vg/9oD4jfGOzf4e+EINHitNZtJInsYbWAyakEidmMksoLFmVSAoYDJAAziv0Y/aV/Y58K/tdaBYT6nCsGsaPNutJLWQIZV2ANGzHqjdSCR7EE1c+D37K3gz9m7T4odG8O6bo+s3LKj6nLCXSUFt7J5krbvmXAADFQSeua9Kpi4OmlLc5YUpRbsvmfmz8EPiN8avgJ8WodC0uHxdoHiia2S2hWxR4b6FJCGVlK4K5DH5wRj1FfXvxH/4JjeGPiRoGlaz4h8Q+I5PEKFpNX1ZpPMuNXkZQ+2V3LhHA2gMd3B5H8VfUWv22k6LqV7qFtaWsEFpZyzvfzyZaSEAMUJYDKAqSBk4LcVR03xFD4rW1uoNQgVdWeSOJJH2sxAJIII2nG0dT/FXNVxMm04aWNFS35ne5R+D/gbQ/ht8INJ8N6BaSWtporP9njuGlLyBhvOZflLAs5OD0IO3ANSfE/w+3xK+HOr6S0XlWeo2ctlc7hFlGdMFuPvAB85GSSAMdavateDyoYIzdw3FhP5RIiLCPODlSyZkUE8EZHJFVQryhDefaY7wIPImcRmPy8jJONvzHn7x6EcZFc61fN1NOX3eU/Orwv8A8ElfFviLVTb3/i3wZpitGZl/0iaaVsH5gUEfykcHDEHHQGtSx/4IxeOpdT8ibxN4QgsHcql1FLPIZVB64MaqGPA2lup/Efod4j0631C4azvbWzvNNRQ6yGESbeQAqkluQOQQR344NatrdWmvWEMWlp5xhwkUc1uyPH/CUAKge+4jntXb/aVa1rmH1Gnuflt4i/4JFfEZbuf+wLrRtehhbDKZ/sk6nOMFHyM59HI+tbfgb/gip4+1v7XH4n1fw54bkgjY24Wf7YZCBnJKfKF7cMW9q/Re503bq0MoElrco7AzcE24wcqQzZKkA4IGc8Dinw6RfXOi3UT2SatEcpIbYlW2jnO0nOQAThc9Dwat5lWkrAsFTPys8Yf8Ekviz4ctHng03Rdat2bCPY6gpZh/eCyBG2jj3B7d68+1H9h/4u+C5DcyeBvEO2FgrkW3mqATgfdJ4PY9D2r9jtEsHsQsI1G2hhVzNEJJWZrdtvJKnBwfk+7kfyrVttHvbzwcmp294t5baoQ8KxKMSZ5jVVAyOSVXJBJXA54Ljj5NWauhPBxurM/GP4afs9/E3T/iFY3tp4M8S6ZPDfI6XE1jIkFvKjBgXcrgBep9q/Wf4PjQvC9lDaSomnQXLPJewC2Cx+Y3zM8ZcBX5ZsHIIz0FdHpnheHUbKJrm2WNIyGkZZMg7g3BAJYevIBINY/gT4h654W/ahurPQrW9j8PadpK3lz9v01J9N1AkorIJSD8/IIKkMoByMVz4iv7SPKONLklpqdlp3imLREKDULGyEo8pbi4bZGiyEnDSKrDB7Mw4zgZ7ZXiC/0671h9KmkJaGAI08QQQwMc7d3GCd3PIPvkc1PrHw3vZPEMV/aXckaGCV5rG2bdFdIzZOQVLZQcAqRkH2qPUvD8UGotqP2G0uCqiFpJCiuzg5CDGC3Bwd3H1rnkrWaOxLQ/Hf8Abm+BjfAr9o7XtJQW5tbmY39mIHBUQyMxC4HK4ORg+mR1rrP2ZdPtPj3+zt8RfhxLpllca/pdoviPw3LsjS6E0Tf6RCr/AHpFeM4CckMuR1Ne4/8ABYD4JyXWhaD47tYI40tpH0+/8mNtsSOd0DdThTll5A5P5fHf7OHxkn+BXxv0DxPGFeKxn23CMA26GQFJAP8Aa2sce4r3Yy9ph+Zbo8Zw5Kr5up9V/wDBE7/gpZD+wz8WtQ8LeK4ZLrwD48ngtr9DLtXTJw4VbkksNigPhyMNgKegIr+iUfs86x4g8M3WmX39kz6Nq6m5823bJBYdSDkfdIO5MBic96/lY/bh+EafCf49X62DxPo/iSJNd0+WIBYpYbjLhk/2d+4DHAGB2r+iX/g3L/bF1f8Aaq/4JqabZ6nqtvrHi/4d3DaBciYEy+QjM9qW7sTAVQN38vnkGuTGJyXPHrua0pNOzPjX/gvN/wAE4NK+Afgbwz8S9BOmLdaRL/Z+rlZWa8urWVyYpnVj84jfK/LggS85wK5L/gkH+2lB4S1NfDmoXqyoGBgRmG91PORzyAD+WK/Sb/gqJ8B9F/a++G15o2qaTBc6taRzpZSRRn7U0brtltzwCrbeRyRuVT3Nfz2/Dgap+zd+0E3h/VJ3iu/Dd99muJtpBkt2KlJAvXBjKtj14rpwc3Km6T3FUh73Mj+njx58HvAX/BQn9nSTw14v0yC7sSRJDPFIEutOnAws8TjlHGevIOcEEcV8hftF/sreLvgC9gfEWoS+LtPsdtra+KGRRcXkCjbGl6oGDcIPkDjKyKFP3lKt4b/wRK8ffHhv2sfFmqeL/G6ah8H5zcWujWUk0Ui6gxmXyLmFF+aJREOQ4UktjHGa/Ybxf4Q0v4n+GL7Rr6CO7sNQg2vF5Y2TrjkjHQg9xgg7TWUoSinTkONr3P59P2tv2U/Cni3Rhqtq1poeq7wkctvzaSAsdiyrtBU4PBxntz0Hyfc+H9a8IFdLu9IEklgDErsGQuu4kHkc9evcCv1o/aO/Z+uPhH8QtU0ZmSBrZzJbeeFMd0hYETEH5ixCgZB4IOenPkWveFvDoltodR8NWV5PbW6Qq90y3D7Bnbh+4I555yTWMMZUpaXubVaClrBG/wCDopZVi2geWrEAdx717h8M7aWf7I0VvJISVBC5APvxXifw2kvn8SmeVrOLw01uAj7sTNMGIbHHIxgZJwMZAJYke0eBfH66dosttbNDZ21ujMZpJAvyf3mY4wPrgVtUetjzEj2/SdLTRWhS5nRPNkEcccatLubnso+UEdWbA+teh6Q+lQQqJJJJiwETAjGCDxXwd4y/b5+D/wAJfGK6xqni9vEviVLZrZbHRQ92IFIyUU7vsynj+8TnuOlUZ/8AgrN4m8Q2csngv4J63qEEmfLu9U1cQR5ADZKRRFRjOP8AX9vcVnKmilfofoLaw2Wnxyoz74N5kQkhWiUjJHXoDUOpi3l0uSRXZ4iSGx8w6fnX5P8Ax4/4KK/Fz4y+EJfD2rfD3wzDo2oyhLkWeqyQzqiNuOHS7QuRzldyk+hFcf4W/wCCufj/AMEalpNimjXY0nRUktDajVpZ/tUYGA8rSea29QOB5vcjLAAm5YXmVrgnrqfXP/BRn4JQ/E74Q63pgV3t9StJEHljeMgg8g+h7deuK/Bj4Y+LdU+BfjTxXpUEjW15NbS2CEZBU7xHn1+6x981+wWi/wDBWPwN8ddEW0vrh/DupySYSO4XNq7H0kGQp/39vNflt/wUO8Pw+B/2sr3WYIY4rXU5luj5QyrHduLceowfwrqwtNxvGQ5K5o/EzxlH8P8A4WJbRMsVpYxLYQbTkyHdudv9rdJubPoAOwrwfwpcnxh4pUlWjgZtmSOT83P6V6z8QbL/AIWT4LSOONZns7t5BHnadpLkH8QwP41yej/Dy60yaOSWNLOAKZEcyKvHTdgHpmvald2UNEjjgtG3ufqh/wAETf2dfh38O7eD4p+Pp9Mu3s7x102K4jEsWlRR8GcKQQ0rvwpwduOOSa+qf28P2cbj/got4PufiH8LPhAr6/psiS2niKa/Om6lqsUe7aVjB/ekfJjjOAAHBytfkd+yp+09cQx+DPC+oTOPDdrrccV9Gku0yq0oJGSOAVyPYMcc1/S/+zD49tr/AMA6ULcILR4AEjj6RJhQEwOAApGMVjXVveiRTjdNS3Pzb+GXxVt/C158M/jnr2s2g8T+HrmX4feNLPVrEwXNjJJZyqkt25bdIqlQ298SFUweVFfmJ/wUo+Adt4i/a71C60fT4NEXVXf7Rpdy6Qx6Td7m89A+SgiLYdWz0kH1r9Jf+Ck/geXxP8ev2odF0qNhcT6Zovi/yo2UCQQAW90444ISeRzk8hWr480z446pr/wwt/EE2j+HfEmr+A7eBfF+ja1pcVy3iDRYvljvFmIE0UsCbIZfLcNs8qTB2yNWFWLpPnauux0UXzLlXQ8I+Gf7I6alpvh+yTWNO1XXNf1eCzFjYT+a0EeC8jPgY4jBPBOK/WPUNPPgPRZvKljns4NsSqFYGOIKAG2AZJ46fnX0p+y5/wAEyP2bPih8OPB3xo8AeDW0mTxHoK3lj5GpztHax3KK0qKrsyhwcoT/ALOPrkftVfAXQfgdquhz6fezW2gaopR7l/3stpImC52sRkbRnrxyelfN5lCc37VvRHtYOoorktqz5+0LWjDYWcVxDqEM15EZ4jsWJUTIGSpPLbTnHqB06V5/8cL+eW2V7a1t7u9u5Fa4eW5CO2SuGUBW3MFPQ7ewzXqEZtkhj020vImWSbKlnwJM5cn5ucsckjJ6fSuD+N2gSab4VnZljESwBHBRFhYfwqpPGSVHvl/Y159LV3SO+aajqeJeAZbq18RTyveyiC7utk1uAPLGWJI5IYHJx3IOK+htP1WSbw1c28F0gjIPmBXG7lSrICMZwSfmHO6vmD4f6ujXjwpbN5lvNvlmxgE7+CWHUt1BOc5wCelfSOgvbS6bLPcLbo8rIgkdhEcgZA3DjHfpj3roqRszGErbFKxjj0/RLLT5FuYrWC3BgdpDNJGVCkOzFizZ2nO45xUXxu8e2/wR8Gaf4g1BLS8trpntYo7WEzO0jfMHYANsAK43BRx2JIqzq2lWV3NBcwwG4itk2SETIC+0ELLtLAtyW+YA8jBwMUllOsOszRanHKJWiBCM3mK6txjcuPlAC4BOcGlB63CblZ8p+cH7Sn/BNXxd4p+Jo1fwFpUOo2PjAnUIdNgmEd1YyuPMeEpJtJU5JQjJIIGM14X8B/2g/Gf7GfxPnudJLQNBL5OpaVeBvs93tGCrgEEMpJww+6enfP6+6pLp/heA6nZSzyK907iGJWcgn5mVR1xgvxzkDjmuH+IH7KHwz+N3iy7u/E/guaacSA28kN3O3lSbVBEjJtLBlVch2455HJbuliYVYOniIpo56dOrSnGrRfK120Pm/wAJf8FpNkAii0nxfpNxckK1tZzR3VvGc/8ALJWK8kk4yvVh079z+zXoPxL+M3xMXxl4mtZPDfhaK4huoIdQVBqusyKxKiQn54o8EFgoGRgdya9g+GX7Enwr8G6xfajoHhHSU1jQovtAmXLtCxI8sgSswD7mADqQcsDng12mg+Nojqi2yWjIs0JfZcxqj7shm3gj5mBOODgEEdQRXkvBYWMrU4v56r5Hr1M2xlWNqrSurXSs7eb6npfw58SzeHdVNtaT213HNOBHdfZzcLbwLu/djIV4yWcEk/NnBweaueP/ANoe58Q+J0tp9XtdFttNEl3N9nugIzgjJUx/Mx2kDkZBVhkDJrwn4h+Kvi5oPxU0TWPh/P4e1Tw5N5NrqWnXqJbXUaM22VuSu5QhHCkEEDAJr0Cw8KLf38drHpdvbLHIcpaTbAkb5YsFBGWLluCMnPXNck415T5ZpKFvnc6sPLDql7SD95PZ/wBbGj4S8SX3hLwncQ+JbyXX7q3Mc8VwNOS1YRuo2KmGzKd+SWLZODzgVx2r3Ed9YtHJA8lvdyJNGSQxiLSE5VWDcBkLKDkfKMdAa6rxdct4W8Oyza5BHqWlW8UkN1Hcu6SCHyzIYwEBJITeQMYJAAw2DWp8Hfip4D8Y/Dqe/t9P8UXt8EaGzmLxRWayqMbmUgsCqueNo4yBgNkaUWotJXZz4iLneq2vQ5vwt9u8MWER0+0t45IkAhinc5jbk7SSCvTJHpkelUPiH421d/EOiWx0XSL7RLmBrnUJLnUGWSFlcLhBtIf7yEsuACBnrz2Gn+LTqcX2LTo9DDZct5ELCdkBwokYj72BjPtjHTOVqPxHmtdVe31N5YWkKpC6RlomXb8wBKkKzADnHOMV6TSTTR5qbtpsQLqmm6opgCWltdWxVzZyfI4h/jZsZOAMZx2PbNZF3LYaV4XFvb250+0s7sQzRW4wQrADAVXACZw42fNhu+Rm/wCKvjN4S8AQWcOo3Fvay3szXERnjDyThVO5jIclEJZM4Ht15Pj37bf7bul/CbwLpOs6Ja6Rr9z4gvjG6G+JSFYlO4BVJbPzYB42lfwrk+sQdZUne7N1hJ+y9u37qNLX/wBo7w9pPjm68N6ebu71O0Ilu1iHm28TLgsjOc7ZDx8vPUkdCK9A8Na5b+MtHtoLMQSRXEQk87zD5kgPZ8naMDgEc9j0GPzt+D8lxqdtrnxL0vxK1rf6vdXEtxbXkSxRQzBs7Q8ZJCHgE4yVOMZ5r7C8A/FjTvhP8MVv557a5tNZ8vUGe1gQeXKY9pjV1ClVJy+MgEsck8CuycUtF0MLdV1PXNO8MWHhSzk0zTVu4LK5EjSefcS3Qt33syRwqx4Gf4VbHTpmrPgrxBPp0k1pp+p6fDFeM0VxNdMsatyAy5bKxtuKjBOQeuO9P4P3Fn+0QyiMX9k9r/pJmtZds90riT93LjI4JxuBBxjgYzXQan+zFrNjqo1X7Bp1rJcgyXNta3jSGSTGc/PgE54yeScknnAVOi5KxlOqotJs53xZ4fhne3W1WaM2ai6MjDyd0gyC7sp+ZOv3gQQQeKo2HxEutLv00aa5Fnda3C5SBYy7ybPm3lAMqobA4xk4xnkV3Xw+/Z4vPjtD4u0vwp4q0+D4j+Crb7bB4Sv7V477WE8sMAkjsibW5QMpkQEgMAcNXzs/jTWdS8EeJdXTwpfaL8R300WdxpNnqvkalbTxzOkdu0EpVo2G8ylgpVhkEnK1lFO/KJ4m2yPdbpItR01CYU+3ttzexo8q5H33KHazDAbGecjkcGsrwV4Y1XwBIdH0jV7K9sbuRp9P0+7uo0ltYy+6YIGyzxhuAgztLg9DXH/s76h4zuvA0N14ujtLXxCuFntY7lJJMl3VTLsym7HPHyqDySc13DC/064F/azabEJ9kblpS00kzA/KNrEoQF5PIOR04q1CyeppGp1sb+qajqOraNdi9uYNP+yJ5ky3HykDcygvgkYOMgDH4VmeGxfuHsXR4ZovMuFjaeNpZUyq8An548MD0BIIHBrptO0/UNI8Mwa3rFgHe/mltvtEzLM08iKpZZFDKfLwcghcDuDzXNtq0DAXGnxRWEdnaGREQBEdiR8iMBgKwx1+uOKnlaLUk9SD4m/E7VvE97bahqs2nx6dZ26WU1xMv2QsEwkYbPyk9AcsCPlwecVaj1Wzs7a+06/W5RokbyCAplWXAKs2/kgbeSMkccVka/rF28+npcQapLbtcRCSygtvPWISsoDspbDBXC/MhyOTgjgSa3a2/gjSwumSwJb6w8i3LXDFykoBZWYsW2odrAg4znHGKuT0RVzmP2hfg1o3xo+DfiHw7qxu5P7d0/yNOnjlKILlf9W7Dy2O1WVSeRjGelfh9reiXei63d2V9avBc6fM0U0bggq6thgfoQa/fZtAsvDng+0vJtZ0q/t70fvBHmN4HX58FWAUtjsNwIUH3r8zP+Crn7PVh4P8W6f450GGAaT4hcw3rQ78Pd7WfzGVuVLjdkeq5HBFehldRJuEnucWNppw5kcNrHivQf2hv2JNLhv9W0nS/G/wqBtLSG7mjhk1awc5CIDzIyYbAGT8v+1XqH/BBf8A4KE3n7Cf7cehR3t89r4L8fzQ6D4giZgIYleQCG5OeB5UjZJ/ulvWvinRtIGu6zYWSzxQyXUywrJM2yOMscfMey+p9q6r45/BrXf2ePHJ0HWzb/aI4o7qC4t3JjmiYHDIeD1DAggFWBFd8qUbOknvscindcx/Yd4y8PQ+H9cTVdOsbZ7gs11IFPmSKjSEmdGIwxPdRn5egr8NP+Dl79key+APx98F/GTwxZTt4Y+ISSWuoXECZtobuMqUToNpZSxG7GQrD+Gvv7/g3j/4KRH9uP8AYwtvCGt6pDcfE/4c266PdPcsGlv7EIBb3PUFsqPLYgE7o9xzuFfRn7VH7BWkftV/sfeOvhb41ntUsdcjMmk3W5QNNukG+G5QnGGWTlvUFh0avOpTdOo3J6o0Ur7M/ED/AIJX/tbN8OvGNnod7MBZXTb4GySVY7cKAOOvev3Z/Zt+OFt4o8NrPc+bE7EGCR3CBMjqcnAU45PPQV/LLov/AAkH7LXxb1fwt4ggm03xH4G1KWzuYgwJJjfbkMOqkjgg4wQRkEZ9C+Iv/BXr4t+LI4tM8Oag2hwRuIoY7QGU8YVQAwwzE/xMDyeAtelVXtY8y3ZlGXK3c/oj/bz+G3hz4n+DYL8avpsvibRGa4trdb+IyXcbAiSEoWyQcAgeo4718l+H/ghYR6Yq3urXRmBOEjKqsC9o+2cdM/4V8c/stePfFvgLw7Hrnjnxh4q8d/EHXol3pf6xLNBpMXaFVZimRyzOMAZ2gDHzeh+Kf2qNH8PaikGoXWjtdNGJHN3MEYkk/dHZPTPJ5PeuWGBT/iM1WKa2Mv49/tL6H+z3osLXwl1fW79Mado1sw86XJ4aQj7iZ/ixk9getfHX7Qn7UXjr4yf8S3VtWsWs5Yi/9gWlwLe0sEQ7i9wcgA4wP3rM+QOBkY8N+I/x11fUdc1K81LUGvdW1JszalyskXdo064wTgEfdAwMV5NL4yuLvU3eEKCJCwbcRznOcd+c8nmvSoUEn7yucZ9b6/qPiT9njT/Dfiy78Rabc3Pi6xE2n/2NJayfYFiJjKGdlkkhkYDHyqpbBIY4Nee+MP2zPEMWpzXB03SdVluQWEmtLJrhQnuPtTyIOnQRgDsBXsX7JfgbTf2uP2YovC18LGHV/Dks+m2U06hTbSTPJPbyg9QrN5sZ7AhWHJrivgH/AMEv/jZ+0u2oDwz8OPEd1DZXj2wvrwLa2a7JGVsSyskbtlSPlJHccEVuopyd0Cb6Hi3j39ofxV8RkkF7b+GoRMFBFloFlYnhtwwYYkYcjPWuT0r4qyaJqCSatpFtdgDbuB8p8ZJB3IVO7k8k5PrX6E/ET/g3/wD2gvB3w8j1Ky8IeGdWnlTbsstdglmRgfmGwyAMc8EBq+Gfi38HtS+HGtXmheJdNutF17T5fLntbqAxNwcErnqAe4yPep9nTd1HdCnumb/g34m2/jWwa3tbqCNo2JFhqEgeR1PaOVhvGfQO307VifFfX7jxR4ZmtJvtE0OnyCS3WfmWzPQxk90IB46ZHHBrzyPwrfWHiKCOzhmaWSQeSyZBz3wfWvRfiGY7HRoBIrx3zQGC5B538Dbnntt6+1YyptblxMHwR8Y5NN0w2sxVsIsR3Y/eqD8pz2Kjj3wK/aP/AIJv/wDBHLQ38J6H4/8AinDZ6/fahbpe6bouWexso5E3wvL/AM9pNhB2/wCrHT5utfhR4cv20XWrS8WNXa1lSVVYZVirBsEehIH61/Wv+z3450T40/sw/Dr4haDcRvpeu6fa38kEYBA3Q7XTAHGyT5ce1axqtKxMoq5+DH/BYH/gn9qH/BN744aT4i8N3F3ceB/iBJPe2ZktzFHp9xHIrG2OCRlY3iYE4LfN6V+gH/BOj9vb4qaxonwXu9NstLvvh1r1rqOm69dvDvuLK9tYkMaF84QnzYsA5LfN6V9p/wDBVD9g+P8A4KD/APBPrxT4XsbaP/hKNPgGu+GJMfOl7CpIj56CVC8R7fvAewr8B/8AglH8fNQ+GXxwsvDV9cXEVtaXrTtaSuQnGVkUqeAynaf++6mhXcouK6idKOjP1V/4LVa94g+BHjTw18YdBtbR7Xxz4cvfBevrcxMYkUoXjfIIwxSRmBJODEeMV+fdva+IvhTa+FviBp+mvBY6vLO2kXkyCW0vwjeVcWkgHyujBtjxt95Hz0Jr9rrr4beH/wDgoN+yfr3w/wBaeI2mp28UlpdiMO9ldL80cqHrkNtyB1VmU8Ma+bf2O/Bvhz4x/BbxV+xd8YtMs9A8a+FJrifwzfRxj/WYaRZYT/E6tIXHP7yJyO3Ozd6TaV2uhzU241NNmfW//BDTWfD+ofsKaPaeFp5ZfDUN7dSafZzPvk0ZJJWeSwc/xeRKZEUnlozE/wDFV/8A4Kk+A9N1D4XaDqv2dWnsdWESx26AuyTbULY9A6Rk8YwDx6/JP/BFHxjrn7H/AO2T42/Z88XKYG1Z57m1DN+7+326hmKeontmV8558pT1Jr9Dv2jPh/b+P/DxtZ4opIlUtl0yExzkEY2/N714tfD+5JM9OhVXNFn5tpDM1vCgdRburby6HcrdSAAOpOeWxgZryf4oeJtS8WeFNZmktpLM2xaCGO4O3cEYqzIig/L6E9QQeK9d17UbrStbuVuUlmkjDw3MafIIGU7uSR0Lbgcnt6Vw/wAW9BR/DD3nmKX1NPMUpJlklA2KCB8qghSfkyOc9a8On7r1Pcm+aNz5c8Damy+NYLUwXMAlmWF5UdlQ72YgqVHDHCsUH06cV9X/AA71XSbez04rBfXAvWaFu0SIQVGQCMZzjocFq+ZPDgnHiR7e7t2SWd94SRPNIViPlyMcANjcx5xzzivpD4HW76fpqhhb2FtZk28ESQhUmXglmwflUbQQoViSFzW1fWOhhRjrZnUXujWMkt695PY2EUH75FuPk3KuDjrydvOCOOuccVyU3ha307xLczSyPewyMkcd9FKsgbCfM0ZU/N820cgBuhBwDXd6jqM/gjWbnWNK0/TdT1Zbdljg1OFJImLDLHByduPlyBwQMA1yWoa4l/oIju9OSKWH97Dl1aSJipIHc8nGTkHFc9J30ZvKNlcxre7XTfExg2XLSOJDCIol24YMCrHIC4VsdwAOhp6gnW1S+RVEMm23Juwq3DMu5t6A/LgqdoDHhTjPOKmkXuvXfgxNN1S30W31CQ+fFPaSMSqkcIznaG3HjHVT3NTXII1OyvdQsBFNFHHJIzRKAXAUhGOfmUbmI28gNn1rWXukRjzbGvpl9JcJJC9rDqlzLKFRreMNLbs2BlTlSPmIyc8DGRU3jfw7HrGl6/bwaVHFqiqsbzMjGR9xYNwV3IVO3gAn5j0rC8VW0WgeDZLwXtza6YLn7TPJpwd3LcSAKYvmLYTORgNzkkVR+J/ws8S+HvixZazb+IfFcV8++8awk1BJkuUeNGPyjJHykNgjOBzg1wRxDdZw6JXudlTBxjQVVPV2066mn8P7rU/s1nZagLyaadVRpzboq4984CggOSQNuVwcnAqtrnjSaTxhHd6JoV1eWMqm2vPsupQQ38DBgqN5LMnG7hmVgQCODmvSrrwnfat8EriS4jSO81B5fstxcxrDcRPgSBozKVEkgQMNi5AGSBkZHK2/iO+1vSo5ZLqymv7phZQ3VoPLhkcn5YUIYgNtBOAQFKnPODXS5J6nPFWWhb8R3/8AwlGhafZ60Li6nlljumECOjZUYCOCNw+cABhgnaOVPTnPDXjGPQtOuNG1iAeH7C/QGyeKaS2iutpRmjKPgOR83KkqcY+U1zfxP+IV18MvhhqnjVbLRU8T6XpwhDu4YEFhlFdl242g4DHJYjk19u/Af9s34beA/AfgzwT4k17w9ZeKfEOiWmo6ZFqSF082dWkCNGVwnBADlsv7EqDpRpe5zW0TMZYhJ8r6nyR8WNb074T6VpGp6rqS2BR0tQZy8MNvMY22FieHVQCcZ54rhfjh+0x8PPh74gtbWw8QaZceMNU0xp9J+1XEKxRSFT5SvLG2E3bgRv4IzhsjFfUE3/BQDw1+0vJ+0P4K+IHhfwn4j8DeCra38lpIV83ZNGQyMzdXinR2VvlYbdoOcGvyh/4KReBfBvhD4y3HgjxHa6l4N8W+GbW0h0yfTbBdQttXt5LaAwpMC6SRTRgCPKl1YqxwM5PbSwvPNKehy16jS0On+Hok/ap+J+o6F8XE1nT9e8JaLdXNpc6JNFalJS0S+XOAske3JAyMLxypzXyl8f8AwXZeGfjrqWk2fjfS9Z0Rp44sxzI0+wBQY9keRvjwU3nbyucDOK+6v2WvBui6d8G49S1nR55oNCsJLLxPrssxs7pLQM0rrNCVZpGiG373IRFHPOPjj9rTVrPXNU1nUPC2geBfC/gSW+k+xz6LdWk97qWC3kmSJG86JnUhiCqKp3DA6V0UIwdRqEdV1MK06qiueWjOW+NFxqmgfC2w0nRzrA0PRZzdO01sqfaBK+fMZ1+8oc7QzBRkjHTFdv8AD39vOXwv8Gb/AEG702C+W7t/J82aPzcvt65Mi4PQ8Zyc4Wr37AN9/wALX1u78H6rcNqreJtPazk0+8UNFfWyNmRIHI/dzxHEibiVbkHBVa+r/hT/AME3vDPwZ1Oa80Lw3BqGt6npsyWz+K0ElpYyMcCKeFhgBiNok55IOVGclaVNXjPcKSmrSp6nX/8ABF/xxBrXwX1jV73Za6u5t4RLcXisJIWJCbVOAAZMoMsSzAjgjbX6FaKjXOnRxNZiVZRyxOATnpz0PGcV/Pr8M/DPxx+H3xIvdT0Xw5rVwnhbXI7/AFDT7ezJso545BKoESkB1yNwROMcjk5r7p+GP/Be6OySLTfGHw/1PTtdiVY3FrdCMbumfKuFVlHGcbnIz1NbQgktDjqpy1b1PuX9qDwVcz6RaeIvC98vhvx74UJvvDusvHuexmABZHA+/BIpKvGeGBHGQDXy7qHw6tviz8c73xh4qnv/ABN8S2miivNUuQ8VpPJEgCSxooVNpUkKyqxUBcjJJqPwd+3rq/xq8SWc7aDeW/hqXfJH50VxLDehB8yGYxorkjJCRggnkv8AIFb0nTJtN0q6t9QjkltoYGTyrhYzOYwOArZAyEAGeCeAOea8+rKPPeJ3Yai0rzM7Qtd0651G6tIjqVrqFq2+dJrR4i2G4ClwMbtoIKdR1xnJ6bwh4atNQhL6nP5imQPDLIz25jVlBCMAMswxyD9cnFZepatFqUMj3zrMLhMeaDLHsKtkqXI5DZBzleo4OeOk8NeI4tP0e8gvoLK5syVZbWeJSYtobaVOQykbx064rB7HXboZ2tLdaWLS1a+VVf5I5vLBQoWDFiUySMAAZHXuKg8QaHoLWEE9ob0ajBkLPCzBZ1RmO3acrznBHXIqK+ubhNSljlJUxOQqSZVmLHHBJB5BBy2Ac84ptj4WB8X3tlZy3l/IYDcqZ7Z1kVVGWGDnAVTjGRnGarohuKWxnrqNnH4gs5haSPgEXErOrLIigFVK54O45DLhgQa1Nd1p9SvJIrW4jaeH986PE8aqzDeCjKVDHOehPOQQelZk90LlI7OSGZGtJi8jQq6ON6jYxHA+7ngEgHFOsL5ZLa5tIBJFOCFiW5HmCVQFOcqeB168+mecIRnzWkfjTSJY9Ye3l0+Ut81rwbh1bhlI3LkEcDJBORt4ryb9u7wk3xq/Yx159JvtP1aW2i+2o0ZDySCAhyudoG8KGXC+nOa9m0bw1e6ksem3sunR6VC0ck0Z2oFO8OSAxbhzxu+VhyeelXNb0G1uNFupIbS01W2WJpJLSCMmN43ypG4KqyHO4BTzyKqE3CSkugOPMrM/A8xvHdBiDGFIb6df5V9l/HppP20f2F9A8eJNcXHi/wADTGx1O1jCymeBVHmT5UbgcBH5OCN5xxmvCf2w/grD8B/2iPEegWqzpp9vcGayEsZSRYJBvjUg8/KDtz32k969i/4JVfEqxfxx4g+HmtNH/ZXjOwYQI5VV+0IrAruIJG+JnHH92vdrawVZK7R5NH+I6b2Z8+fs/ftPePf2TfHUniT4deKdW8Ja3LbSWb3VhMY3eFyCyMDkMCQDgg8qD1Fb3g39tv4iaX8bND8ca54v8UeKNT0a9W5Y6tq010ZVzhly7EAMpZemOnTFYP7SnwUv/wBnv4z634W1FCTp85NvKV2i4t3w0Ugx/eQgkdjkdq4F5SHAKAEj0rT2UKiTa3JbcJXXQ/Sv9sX9mDTP20fDunfFT4byC01/UdPhlFnIwePU48Y8ssOFlQ5X04wcda+SvBPw2u/gr4guLnxbo+paBr1uq/Z7C8jMNxZ71BEpjcBlJB43Ac8jgAns/wBhb9u+2+BXgjU/Cet6fcXSQyyajodzC5D2d0VJwcEbVzuIbnBJ4GVNeY+JPGWqfFTx7d6vrmq3upajfSm5uLq4n82Xc3IyzZLHnufyrhoUpU5OF9mdleUZrmPYrP4+6p4UiEUcq3d6sYG4uSiZ6jryoHbua898QfFOfUdXmuL28llupzvkZiCSfx9BgD2ArnpElhijtQWe6un2pGv32weGLc4XmvpD4F/8Emf+Fs/Diz8QeKfiHZeENQ1EtJFp8tjJcSLB/A7FXG0tydpGcYPfA76jUEnLr5HCpdj4o+Jl/bvrM1hYyNJYWbtFBLtw0qBjhzjjLEZOKxfDcYOvWsb7mUyDIAyT/jWnqix30wcNvVuMYweKrWMUVhqMUimVJlcFSWGc+wrvZJ9c/sVeNo/B3xritYWkgj1u3lsbfy4mcmcAPb4CgnJmSMZA4yeQM1+tX7Pf7c/jX4nfCFPDngH4eeMPHniKzhMLXMFwltpmmxk4RJpmYKpA4C7lPpnmvxo/YmvLi+/a3+H1tIYYoW1i1jZyBwfMDMPbtX7B/wDBA3xfJ4F8a+OtL1B3gs3ETu3zFN4cBcAdG+c/Tmsa9ROWnYqKF8Xftg/tjfBTRLHQ5fhf4X1W2USSeV9sRruUnnYhBJZh2AJJ9DXwL/wU9/aQ0L9pn4Hva674al8JfEXwfeNeSW94HWYq7jz49zKrDiTftZQTgkZxmv3p/aHs7q/vzBZ+S07RqLe73YWJvlHU8kYycj0Oa/AT/g4I8D3Phv446DrbrNFcarb3GmX8pBH2iSJgysc8/dlI+nHtTor3efuRPdI9F/YX/wCDfvxx+198GvCfjc+PfDfhjw34ksYdUtmjin1O+2lmBDDCRo2QQRvOMHvWv/wWL/4IER/sc/sraf498Bax4o8ealZahjxCrWiLHa2RtndrlY4wSqI6fMSxwJBXdf8ABKj/AILCQfsm/sVfC/wo2i6l4jNg+oW2robjy/s9uLpmgaAsNpOJWBUnH7sV+jH7Pfx18BftwJ4h8P3HiNZ7bWdKmsJNJ1FVtJ2inRlZBH91yFfG5d2a461So23fY3ilax/J3HCyMBx8vB7Y/wAmv1q/4Ny/+Ck2s+D9Zb9n3VDYPpOpm61XwzczKDLHqJCE2pZjgxuiykDG7d3Oa+WP+CnXwZ0j9myXTvBeiaLp9i9nqd3BeSJabJt9uyIoLkknILk56kD1rwX9lT4mR/Bf9pfwD4rkmnt4fD2vWd/NJAwWRY45lZyD/ug8d+nerpVVUpc9jJqzsf11fD34rXtxZizns5LfUYjt2ZCp065z056fSvyD/wCCr/8AwSe8P/s2eLNf+PnhY3jS6v4gmvtUsxtWHS0nAYvEB0jMu/czdPPFfpJ8IvFMXie307UEvFuDdwpKr9VdCoKsD3ypHNeGf8F8Phbq/wC0N/wTZ8V2fha9vor7wk8fiK6trSQqNTtrcP50EgH31COZNp6tCvoKKEo05czQqkOZWvY8N/YP/wCCjGrfDm3+D2naX4Sl8SeH/iRrc/h6TWYrnammtBbrMSAAQx2NuO4gbUbGccfRH/BXL9naX4j/AAx0X45+BWmsfiD8JPKv57u3OZLqyjJcnIOS0DASZP8AB5g5FfkP/wAEUv22W+EPj6DwZrt60nhuS7OoQQuPMWCUoY2lQclXCsRlSCUZgc1++Pwf8UWPxN+GWq2CJFcWGoW0qPE2CJUdGUqwPByvH4n1ru9ryyVTp1MJQtHlPh79rH42SfFXwF8D/wBrPwrDBB4k0+4j0jxLHF92K/tyWXcB0DjzV56o0Y9K/Vrwj8TdK+PHwu0/X9FuYbnTtdsY7yJvMUyRJLGH2sPUcgj1B98fih+zHbSeAPG37QX7Mevx3E2maoLjVNBJXLxXVmTPHKgPGXgCO3T5UPeu1/Ya/bq139nvwZ9ugml1PSPA7LLrumE5Mvh+abL3UXcS2U8hcjHzQzyZ+6KxxmG9nra63+T2NMPUU48qep9k/tA/DXV/hR4x1fVriwa98KarIHWWCASy28pQq6SLwSkgGQTnDbh3FfLvxj8QQX2hrPp80baZLausUroFeM7sIfKxk8DHJGQBgHNfpxY3Oj/GT4W2t5YtBq2ha7ZCWMSZMdzC6g89wQO/UEetfn5+1/8ABe8+EM99pP2RXsJXa4tbllWV3TOfL2dNy5xgcEgHgdPlsRhHCanF6M9zC4tTi4T3R8XazqE2raxHJbSoWhm3SxcKrYAOFBzhdygfMvQ4681758MZ59V8KxGffFdBVZmji2KMMpHPTHUY4zmvnHXrD/hF7q8mvrmWRnVZEwyokTFGfyy23ALErg7uo6Yr6J/Zz8QPrfhe2kuGtodsQjvbZXjuTCSd67yp+6VIIDZOMY5zUV1aKsdNNK56fHti01vMknV0RXcGLYWQB8jLD5WAOOo4Ax0rzvXNWs7TxFDbLDqEVxeQq522pcjO3McrDcqNgAhchjknFddqGrW2tJc2VoU+3GORVlMhKQFEyEJBAHVcsOxJ6mqet6LZR21k4lvJLxvmcqxh8w5cBmAbDIFdcBs5JJ45rz4r3jWfwmDpFtb6zqAha4ghiNzK0kdyBCUkGGIXeQQBntUN/wCHwl6S0ztmJxDA0YVLghyS0fAZmICjOcVQv/BmnTX0GnX6QxSzXn25opmKSghBu+6Qykg4LAHgYwaTVNRubIz2MWkLd6U1scSSXSYJYr8oX72QF4OAD1yOa6paoxhKxL4G1K10Pxeup39rPrQeaGO8MLrDcRRpIr7MFiG2t2PqcDPNdXYeINP/AGldB8Rpo+lQeD9Ris7o6XFNqkE72bAOEmE8hxK7bVVgnAIxyBXL+Gphp5vxG1jpDXKsswVWciPcHVlfGUY7SMbSBngnrXi/xs/ayuvgz+0RpWgW+l6bp32/ThfRX0kUchKuWUyRu2SuQhYtxknPvWlGhGzjBasnE1k5XbtbYi/bj/ae+Mf7Of7OGkW/xB8aeHPEur6j4hXSLa906/tlng05Ldm/c2sRV0UuELu65DLt9c99+xJ8afB/xH+Gg1G48fvbXyy7fs32BvOgUoQjwlWUOyuCWLvuAI4YEiviH/gplrt3+1T4a0XxtNqD32r6JE1i08mI/Nsw7DaikAv5UuemRhjyQtfM/wAKPid4i+A3iqwufteo6TGxkMUisyZYIVyOeoBxiu2eFlKleL19Dgo14KolNto/SH/gqD4V8Q+LPgLfy6Tq2opomkXB1TUdOhkOy+jR22yyIo++nDAnChS5NfIf7RH7Semfte6FoWuT6lqugeNNE0q10m6sYdLaeHUPsyCOK5ikRgUfywu8Nn5lBBwSoTx7+1ZqXwyu0vfCvjWK61LVrRY7gw6eBCiMMNDLnPmkgAGQ/Mcn3z4p4Q8W6roNlewxPDpdprMZtru/ihzdRQkZeONuqhgMHbywyCcEg9eV05xjyzRni6kW/wB29z6i8B/tLWmkeAL7VtR1TStVvfEEKWOq3V9I9xd6o8SgIPJjkXcyskbguGLEZJ658m0f9rbWfiv8cr+8XUtI8L3evvuk17V0+0Xmh2yw7XgtpZXbylxkKqgOM43DGK5n4Rfsk+Mf2mIdWbwH4bl1C00e5jXzftcUH2YFXKkmRh94JnIznGByRXtulf8ABFr4o61YWOpajfeG9Mtr2c219JJcmQwS5BVQFXE7EZyUJAI5IzyRpQpc3NLVhUqupFKKOe+P3j/wtD8IvDSfDfU/EWrXcF0lrq8N15k9rqFsyOFSQEY34UKVGDg4GSMn139ln/gkPo+s6Zf6948tHuLS8RZ7LSrG/INhGUDHzpVADY3AAbv4T9K+mf2WP2T9M/ZW+FcWnwJqmuwX0o1KZmulZricKFxj5QinKBS2MFvqa9e8B6X/AGzaabcRlzdF0Rre7VFkglAIZJdhYMwKjJB2n5jzXLUxDUbQ+82pwTep5hok/hr4DeEPDGiGU2ljoW210y6ZB5kTkDaCyp1bCZYAbgcnmu/1u1fxXdLJNcl3vQwWNJQyR7DudgegHyliTjlsZ5qXTrXSFsJNAu557DUUAe0ZNsUEmwgsjblDjjYVZWYckYBqvo2kS2+kxW19MZ7qyuJYhIkyxx3MRYhH7fPh8ZGM/jXHd35jolB293Qcng63vbyxuHSC2u518xYJUCy24AbjcvVSeAep7gYqjc/DjT01oyahi3CrGskUT+U/ABULk7ScHIIwcnnPFa2qap/wkYMlrDqFxrUkixpMCJFcEEKWJDHcRjAPUDj1rn59euby0uo75r2wltDtVbhfMj2E4YgbsHjkDIPfHAobk9LjUV2HXLRS6jDeWsdzDbQKkLLOjErIFAyCMsyuQGHyjFdn8Qtabxosup3liLDU3tkMEFvGLYh4lVfNCDnDA4wMA9xXFfDLxPpvibwxfazpc+ka9pIuGs5ZQTmB0O0AFlA2hwQeegNd7b+G734k2lob6e/a5igEcF3FeDzIYFcMsQVsZVcFep2ggdKJSuVqcB4Kvjoum2+n2dmDDcXMhEjRtGkDO+4gFv7zMAFGByepHOw2si01Uor6zbapp8/396+XeJtI2E7hlcH0O78MGlY+FItU8EPK93NqNpfmRbW7juUWe3ljZ9hYhdjgAFSNqnK43HvptYXei6dpk+r/AGLUbq7WSG5vbWRHgb7m3YXBeNtq5AzkEkAnOS1FMm73RP4j1vT9ashBc6XdWl5dFFMdwVCykqzbNjcqylRwRyDxnpWWniO80/XYJ9I0yeznaQIJHQwvJGw+ZvMHVzyMcKQFyoIzWVcXVxDrKq1+5sHkEcsV3bo2zBctsdcA8kDuBtPeut1G9V9HQvbXEM4AXzCgdcAFjt9uCN2M46g1MpJaGkVzD/Ft/wCVrsiwhr6IyoHYbG+zOvLqylgwzkDgnOOlUtK8PO+sP9nazgnvWPntINjIDwXBHI29ehrktP1LTNL+IUQtdf0zUG16Nr0Q3cjR3KIu0HynYgCLB+66gLtbHoOyf4qeF/hXBqOoeI9a0TR9PSKSHJuRKcspwvyMdvQgg88Ej2rmg0rbk8k7tvYgXTYXaUXURvblmGLmIbEcYUgIxI7gj16+tXZNSfQ7W407TLRIoZGLJFk70ywY5VV5cHOOm4Hk5rw2X9vz4b6dGxvdZFzNDvVjaQsybQT0V8AnAJyOflNed+L/APgqZ4N8KoxXTPEOo6pKjKsjzxbQ4LqjAHeRt2HgDBIyVORVqi3pa5CrKOqOR/4LE/CGPxLoWjfEC3spItRtAlhqW7czvEx3RyHPQK8hQDtvQV8K/D/xje/DX4g6LrunLGl3pF3HcjKkhirZ289iMj8a+tfFn/BRqTxv4Vm0TVdItdbttQszZ3UdxE3kXKgybPlTBV9yxncpH3gcAqMcRpvxHm16yRvBvwb0QTQBUins9MN9KMy/KW3rJk7cgE4Jbnd2r1KFeUKLptHDOCc+dOx6l/wVV+HOnfGj4ReEfjJ4Yi86y+ywWN4/nCUvBIN0MzEDChXLIR2LAV8MWHgrWddEcdhpOo3zSMqKLe2eUkkgY+UHuce5wO9fXCeDf2mPil4Rk0P/AIRXxBBorr5b2syJY2oLLk/uyY14ZQ4+U8iuT+NHwJ+JPwR0m2PjfxjpXhBZy89pYDUJZnlbcspCJArj74X5jhckAsKijiJRjyQ1ZU6MZSu9DyfQf2VviFbqmp3Hhq4060jZELahNHZNl2KAbZWVuWDDp1U+ldBpHwwW1SA3Gq6HbNdeXu33qyeWJCwTO3/aRhntjnrXmeoeNb15Sktxdzq5wS0pUNhzICMdAHJPrkn1rLufEcjuzrbxAN8qhnZieeetEoYqbvdIE8LFWd2/I+gvhB4j8GfDLxxba/q+uRavIvkMkUNmxW28wMd5DkA+UVG5SMZI6iuh8Y/8FC5pdQhms7W9vGuIRJctO20pNkhlXbwU4BB96+T5dcvJ2cqyREDg7RXv3wx/ag+E2n+BtOs/F/wyj1HWrKPyXurJ0iS5UHIdgSDvJJznJ6c4wBjWwlZ61Jykvu/I6aeNowVowX3s+drbUWRAj5+Xjd3Nbej3i3ssUAkjQscA9zWt+0H8D9Y/Zx+N3irwJrqxjVvCupzabctGcpIUYgOuecMMEZ7Guc8NWQk1qB3fCxnefcCvdp80jx0z6T/YT8PzN+1T4Ls7WFXkEtwxC5wxWCR+Tzk4U1+tP/BOKx/4RL9obxlafboI5J9CguFU/KVPmbNw9SFPCgYr8lP2KNTeT9qDwZOrsrvqDxZbAU74JEI5453Yr9D/APgml8SNV8Sftv8Ah60v5oIRqgbSVARFWRSq4jbJwxXbu28cx9fXKvL30y4n6xftHXuuab+zHrsfhS+j034jX+lTWuhX1zY/a0iv2i/czSx7WBUMq5JUgcHBAwfwH/4KtS/FDxj+xn4TvvjTDeQfE/QPEs9hqJuLeKB5YSsgEqrEBG6MDHh1Xniv6L/2efDdozSRPbXN1JYwtsvrm7ExWVnfdGq5yAoAAJXAU4BNflv/AMHGn7ME3xS8G3Oo6HYT32vwTR2hiQgvMwkLqVBxuJZyB3II9AK5KWJk5tMqtTSXMfmJ+yT4ltvGGhxWEXh3W4U8LW8MN5dWtjLd2tuW3lXkaNSYyWDnLZBOfSvpPXJbq+ggeymhFjYxbUZSNzSNj5sgZHpg85PSvp//AINa/wBkj40fsr/FL4h33j34e634f8KeOtFs3trzU1EQu5Y53KEIfnbKSuRuUdD64r9h/iX8DfBXj7SntNa8EeHdciuvldLjT4XyDxnLL268HIrOpWak1HVmkU7I/l+/bC+Gl78dvCl9DYlZLzQ1Se2iB3SXkxXMgA6k7Ov+1KvpXwbcabPp15LBcxtbyxMY5EcYZD0II9RX7+/8FGv2ItA/ZV/aBltNFs7mLwx4ptJb6ys7XiXTmclCis7NvCuEPzN0wOgFfj3+398LtW+Hnxlt5tbh0+3uNZsEuF+yTRN5u1njEsiJ9xm2nIPPQ9K3wVdS91aIirCy5j9XP+CB37R11+0h+y3L4P1C9dNX+HjJZSTu+ZXtnLfZsZ64UFP+AZPWv0A+HXgu107xC+n6rcT6taalC9ttmIMbBgQ8ZXuSM/UGv55f+CMv7YUf7Iv7Z2jTak4i8M+KwdG1Xc21UEmfKlOePkkxn0Vnr+g6w8Sx+LLjw3qWkRkw2urxsZC3zFWIjZSB6hzXbJJI5m23dn86H/BRv9lnU/8AgnF+354h0KzSWDSbe/8A7X8NzkfLPp0znyhnvtG6I+6nvX6kf8E//wDgpB4S8Dfs1w+KPF3iS30PSLOSCD7RKzMV8zOF2qCzZww46bW9K9E/4OSf2Bf+GlP2YW8e6RaF/F/wrie/RY0Be/012X7THuAyTFgTAdtjDq1fkL/wT9+K3hq58L+Nfhd4402bUvD3jGyjjt5YZQJ9KnS5jkW4iyCPlK8jA3K8nPIp0Zpe7bUVR3jzH6J/8Fq/C+r+APH3gL46+B7+4tJNashpz6hZyfMJUXMUgboRJAxXpyIzmvnL9mPx9rvgiz0bxhHpo1Cyt55NKvUlUtbajE0OJ7OT+8JYWZSnUhjjBxX6q/GH4N6L+17+wHqfgXRrSCe6stLjvNDYYYx3FsFaONcjI3Rgx5HaQ14F/wAEuPBHhz9r39iPx38A7iGxsfFmg3L+ItBujEElaRhg7j1IDjY3+zN/s131pc2G5mttH6HLQk41tHbqj6G/4I4/EG4i0nX/AIfxTT3vhjR449e8GXUoLy3Gi3LOptZH/wCfm0mQwSA8kgP/AB16v/wUO8Bv4z+Dcxh0y6vZ7GQ3MYgwJUZVzyD1GBjBBGcV8bf8Ehf2mdQ/Zc/aq1n4IeLoprK18VXFwLRbj5f7N1WAEPDjoBKiduCyKf4q/SP46aPdeI/Bt4mm3C2t3JEfLkwGUEgdR3BOAfY18ziotXjf0PWpu87s/BX4u+D9P1vXI7e/sTHbQz7/ACi7oTIvG4f3VCkjbkYOa9p/Z5Nr4O8K26aMsVjJL5dy8WnQDfhDwSFGXGRuO9ix6dK4v9pjw0vwr+L+u+EZpHUCd9sYdS7xOzSR+oOFbbkseF9a6j9li7hitLkta3UTxny3uJ3eQBRuw4JJbP056dRXk1eaUEux69KSvc9vhu7aR3ujDayi4BNwNrF0YoD83XBUknGDwAAc8Vl63Bbecv2SSA6wIZZLPDucyYCnAxwN2N3XPHWrUd3PriXLw2i3glthZnqdkgwBIpJzvzyOT24rM0uG60DTr+DUfNMlmwt8yRR5DDG3Yu3jLcfL3B4rlhvc3nJr3UZWp6BHZzaTezwCbVh5gVgIxPE7hQ2CMcsASQCOh681hw6pb21tewJp+o3sNmkpWzQbpI8FiYm2Y5JK45Jzx05rU8f+NNQuLLT7O6t7dbLTIgIrmzxHKVaSVld1zuJO7GcEHbztGBWN4f1xtE1qWC6S1/tm8t3vLeONgZZYAdjsUZgA2R3OSMkdK3jszk59dS18GPjf4Y1HwlBZpciPxFcalcW8WnXaPPd2ssZdN4LcAFRvwwxz61+av7ZPwL8bab+1P4+8QXerLf2WnQPrkWp3TbfNtdzRrEiYJLKQU2jpsPIBzX6QeHbJX1a912Tw7pVnrF/cyeY0PmNF86hJGjR12xFkQglRgknJzzXwh/wUB/az0yw/aWt/CphvX8MeHoLnSdch+UvOs4j3R5A+byzGG9mLCu3L4ylUskY423J6Hg3x08b3mp6B4Q8caBPdppokMZQszizukVVwSSQAQpGBjIXnOc1s+FvBkHxpnsbIaTfx6drSx3AQ7lNuOQXSQD7quH2seowDXjelXZXU9S0HTtSuLjw/dzFwkkZCygHKtsPKvgYJ69a+k/2dv2DviB+17a6XrfhK8TStBhv10i6kjnnU2AjUOCImJZhhvlCkjIO4qOT6kpKnu9u5xRhKWp6b4f8A+CPV3r/g3RfEQ8V6HZ2V7HIbe3jgkMty6uV+UgEbiSoIAwoZWOQa+uvgh/wTX+Gnwy+A2mWet6XpPiT4gNfNcwakIXltw7wSCGGVXO1Qj4DR7SGZxySFI7eX4G6T8OxZaVfavfa5r2nCaMTWtvFNdWc3lnBcgbRDIybSyEMrFARgYrHstY1DQdYjSNNVjhtGE0OWKlGIbc3zAAqx7Y5CkjpXkyx1aSavp6WOz2FNNSaO1+FvwlvPCvh2+urPR7PQb6K8SO/juodsU7qxBuwylccABEQqp3KcA5zf1awt7fwUJtX1Cw3W9rdPHPDblzaM5PlxxKzBhGiryn3gGwdwIIo+MtbufEOjeHtMmTT7SW5tZHe8edmNxnIPmEllbYxKjB42D03Gn4o1DSNL8LHTLS4vmae4jMckDRzYMQj4Y5DthWXAA5BGMjrxybctTrUI20RR+If7Q1ppuhaXYX2mrcS6neJp76pZQvdS3M80bbWkA+4qxqOAcgrjk9I9XmvdN0+S4RE8uMKJLdFDecAqncDjcCSGViOQVOfWuXtvGWnLpl1qsqX1jF5XnzRXkR3RKkeXBiKk8KnIBOcNxnmvErP/AIKRaX4q1a7sPAvgvXfEwmnlk8mztXkhLHkldq5AB5AzyH5FU03stjCm1fU+krTU9PlM9zdB9kayxvE0xRBlFCjJTjqCCBycCnMCdNuLaaF5LWW3a3ySQHZlI4JZG3cnDKeMDHfPy9cftRfGXXlEWnfDFLSSWRBEl0EUKeVGfMcKpyNvQZ21n6rqn7S/i+xkhl8O6ToaW+ESA3UUUaKxI3jazZyQQCPXNbShNxVi3NJ2PqXQJorS4VrVUbfEFO94pJIyuFYPuJOBsBAbnG3GeDUmk6xFJqd9HcyXM91akCLzWZkaEquGzkt0IGcDkY96+TE+CH7SmpvDIPF+haSt3bu6Ol7IGlAA+UtHHkkhQAG479Kn8JfsvfGG6u7O11H4mW9jHeXK295JDG00tqrHLSAyMu5RxypGayqOoo3ik2OnGEpe+2fUv9n+G9Fv7mRNUtvtAtPNMZnS2trvIDFAGBBZQwPJQk7uCay7P9pzw58Pr+W+1PWbPTLCKEs4mud008gbBEexT8hXGMkcjGSOa8v8T/8ABMe0ufFlrpU/x98Vahb3dkLiWW6s30yNZdjSmIB9xCkKoVuASwGc1zHhr9gX4X6TpJu9efXPFE+yRVmudYbb8n3TtQDHBxtLHpWMJVmrSsvxNKror4bv8Cfxn/wUq+GXwkv3fwreeJJpZtQmvjAlyn2bEjM0sWH3YRnYttI4YqRjaK8/1D/gprrXxAWS18KeBtS1VxCWzDDNcM2ARltgAGB8x4PavbdD/Y48F+D9AuPEOmfD/SX060Ee6R7VZ5Id77V3efvxnj5sDG4HIyM+xaDDZ+G9s2lLFpa3ZWIiJXeNW2gYTGBHuCsDjK9eea2lTvb3mZ0qnLeXKj4ttvij+0Z45m8vSfAd9pz3I8wSXoEAIICBwrlQApBOQpySATU3/Cov2mtd1C2hu9f0PS2mVroRTXxd4grcfIqEkZAHy5+7zwTX2gXvP7Qt7i41C1vLeJ3ijjtjh4WKYbcRhgpcqMDGc96tS6Ne2pYXMMjx2XRopFMhTaCcjP3lJIJ7jaRWaw1FatX9TrWOqtKzsvJHxmn7BHxi8W2cUupfEvTbaNdqNHbwzO6YCdCQMnbCO3UMMHdVvX/+CVWi6Fr1vpnjP4wTXl7fWa3VlFEkcLXAZtoCB3Ytk5GQOuR0INfV+s+DdW8U+IYk0adbGCGbzCpZ/JES55V+Su4Ft2A2QTkcCr3xo+MulWmhQ6qdFOqadEArXU1pHM0Mcalnyj4yQ0bDGASSBjJBrWnShF+4jKpWqSi+d6HzX4a/4JJ/C+SxCRXev65c3Y8yE3F75HmY5JIVVIP3sg8/NXR6H+xB8KfAkFo934MsBcwMzp9rluLgzKpABbzG2kAknAGQDnOOa2PAv7XV74l1aSSfTrbT7fUD9shke5VJY0ZTtDg4GXJyCPlyTkkHI9F07xRbaf4glurNbbVEu5FuZY7hkdZYiCjGNRkBsheBxlue5rVOfXQ54RiZmk/BLwl4L1pZLDS9GghuLcTRiLS4EityVJ2nC78kDK8kZU0v2K28D2l7eS3N5BZ3bvO4nysUb9clQQFTO7Hpg8dq1vEV5beNTB4et5otB1C3uY7902MLu5jDkoqt91cNlcjgBiDSWNpJYW0kswtpYy4VlaNpo7hcgfc5xjkHcPXtWN5LrciW+iOX+IfxPn+G/hDVtVvNMu7m40vT5JjbrMfNZcgt5YXcGIXONwPPHGcH8d/ih8QtZ+K/jC61vXNRvNR1G7lZpJLqUyPtzwmTyoAwABgcdulfuVM2lT6jY3lxBbavA6o1xGyfu1UnOMRr1KkAr1+hNfCX7V//AAS703Xv2hceBrm10TQtbYu1tsluIdOcKpaNGC9Dk4DEfMCAxBXHp4DFU4tqasc2IjOSVj4BeIt5QjHnF/4QhyPzrT8dfCfX/h/9jk1jSb3T4dRhE9tJLGRHKjDIKt905Hof1r9hf2dP+CbPgz9mTT9KvNR8Oyapq80G2DVr2BS0rOwG+NGYBcklVZTjAJzmt/4nfCex8U6l/YusaRb6npOqWwiit7uKO8sXOAUcqAGSUpzncDjkE7cGnmqcuWKuiVgmldux+Gk9uyIVIwM5B71Sktm3npX3t/wUU/4JWz/AqObxN4AstRuvDCIJLy1kJlltMgkSJxuaPHBHLKRzlSCPhuSyYMNqqxwM7gcg/pXoUqkZx5kzmcGnyn2v/wAHB/wnn+G//BUn4gTSIVtvE6Wet2x5/eLJbJG2PUCSKQcd818qfBjwE3j3xc+nROI7o20ssZxu3OqkhcDrkfriv07+PnwYsv2kpPB+ofErUtZ8feKPCWmjTV1VmWOTVow4dUuE7su9gMnkYychgfnj9tfw5bfAz4rfC+8sNOtNOsYpzFsSKOF1XKK0Unl4zhWByT61nHGw5uSOo40JRV5bnl37NnhmTwx8S/DU80Zt2h1e3cZbksJlyG9OMjj1r9Cv2VP2fo/Gn7TwtbmQ+X4d1CTVkWLdG6TEFAQ6sCFCsT15KgYr4a+Jfht/BnxnWBZioj1C3uip+QKztG20D05PNfqv+yBrK6f+0HFpskEcNxeWUhF0IwVkBBwGPqrIetUm1OKl1uVGJ95fB7X5PgzpZW302/lttSdIJI9xkugGchCjfxN857c+vevBv+ClfiXTfFNpq5XUbW1v/Dsa6kLczIlyjQjesjoTv2HH8Q9ueK+ovg5d6fdXltJI4u0tHXywVzKjDaQwA7k+nbivzu/4KLf8Ew3sf+CleufGDQtd8yy1jQRPrOk6kWdldo3tlFs/9z9wu5G4G/qQwxyJJ1GpO1jaqvdufVHwN/4LVfs9ftRfE7wL8OvBPi9r/wAc66Psy2g0yeJEeO3aR4/NZBF1jIBUkHjFfdOlFhaoZGJYrjJNfxzfsXeM5/2cf+CmngHUneWyPh7xzaLMQSrJGboRyA/8AY9uhNf17eAvFw8SahqUCSRldOnNuzK2dxCg9yTjnH1U1lWpqE1NdUVBuUD4o/4Lp6DHJpXw41uNQZLW/uLOUsv7qRHEbBHPUD5HwRzkmvxm/wCClX7P/wDwnPwVu/GS3+lQ33hG45t/LaOS7hlcqRCpBJCttc5PQtX7xf8ABYbQbjX/ANjbxLNY28N1qfhxoNWigkkEfmKsmw9QePnJPHb1r8V9H0XXfjj4W13Sde+xz/2qslqbe1eRI4w8bYVS4GRk8cdQOa5sNKUZufmVKF4KJ+XcM8trcxSowVonDAgAcgZ71/SX/wAExP2m7L44/sveD/ElvKDcana/YtUiLAi3vov4xjopCkge1fzieMvCN34P8Q6jpl2RFdabcyW0qEYO9WIPFfoP/wAEH/2vT4C8Qa38PdQu2trPUEN/aHk72VkLqB2IOGHPIZ/bH0Fa0oJnBFpaH9C1zpFv4/0W1muBFOskWNpw6tldrqUPDBh2PHOeoFfjZ/wVQ/4Ix+Dv2CfhnpXxK+F9pq7QRaw8Wtpd3TTNZxTOXh2dAsSYEPTJ3KSTk1+oH7Lnx1XxJpj20spee3b5AxALKehFee/8Fs/gH41/ah/4J0+OdL8D6jf2Wr6dbjVWsrbltYhtwZJbRvXeu5lA6uir/Ec40KqjNTl0CcVZxPk3/gmv+2aj+GdPsP7RDSWhWJPKfcZFxgMCPTlf+A1xX7X767/wTU/bc8P/ABf8CqV8N+I7v+0LeMDbCS+Dd2bn+64JI74fj7vH5w/8E7f2iNS+H/xIt9Aa8jtf7RnAtjMT5UZYgOG6YUj5uxG3p83H6efsn2vxB/bo/ZU+LHwq+MsVmPFXhbWZrbRb5bVYmtbuNdy4K8FFc7QwwTHIRk5zXqYao3LmaunujhrU9U47o9a/4KU+ANI/aD+E3gf9q74WSCA3SwPq7QEGbTrlSohlcj7rxSDyn7cL25P2P+xD+1vp/wC2/wDs26f4hT7Nb66kJs9asuFa1u0yjrtHRWKhlxwVdfevzH/4I+ftUXXw31Dx5+zt4y8N6r4qs/GcVxa2miQKPMgvUHlyqxbAhiKhi0h4UxKeuAfpb9gz/gmD43/Z41DxXf6j8db7RW1pwo0jwbFbXKxtGSsc00t3C4ZtvDIkalyAMgDFeHjoKnLkvdLb0PUw7c0pHj//AAWC+CF3pPxK0zXbHTrmc6uwtZXg3ZSZPmjVtoJ5VmUf7teZfAP4KeNn8MXVzHp1/pN87q0f2+2mhWQFjk7TnOB/EB0avvzxh8Dv2lPhlHf6yz+DPizbWKFbF7mzj0fWigGRLw5hWYZcZxg+gHB+eov+CmvwusY9WtfiLrmoeGdb0KRYb3RdWhjkmjbbuzGbUGN1yecM2O4XpXJRwsZp3b+43ninDSKKmpXVx4f0cWV/59vEVWOURglZAXVipAKndlf4s4HIrJ1eFNQ8uSSGZ41IieZSyLwRg4AycLxwc5Gema8V+Pv/AAUh+C/xN1phoOp6/aSAb0uUtZVRsNjO089CMcfhXo3wo+JGkfEPw1DPpWrWeswtnzmiOZIfl4VlwCueo4wSSK56+XypR5kro2o472srNan0po/7KHiz4ieAVvLG1060E6GSETYhubhCoGzaEAVCBwCSQeuOtfNfxA+Fd5p3jO+mS0ktdV0kLaXcoCJNAoLFQzPn5VZugPOcivZf2cv2yPEHwbil8M6vqJ8RaFNlNKnnkaO/gYDIhkfpKoUZzwccNk81wnjjVLu+1VtQuJdZv9UvmaO5uprkJGIyxKo3cgL3PI6ZGRXBR5oOzW51zXM7roefWOi6n4J1qS4v9VlvpfJT7LbmJCjDH8WBgsRv+bBXDDjNfnn+2Z+w/wCLvFX7SuoXHhPRNQ1LTvELC885j+5t5SSJEeRjhRk5BPGG9q/RPXdXg1O7SKSOUWsZAuHln+fDOApBAJAHp0wfxqPwro15eaDdmzWaSUWryLLKY1kXZncDn584DBc9TtHfntoV5U5c0VY5qtLmjbsfOH7FP/BOnwd8ILTT/FHiifVLrx9oF5FPDZR24l02cFuXD/xNCF3BSfnJzyMV9Z2F3qmnWUesaXNbWaWl5JHA8U/kyQSEOyvtK5cFWchhnkde1cL4Z8I61Ppix2kkcmoQBbiP7a7xI4RjuUiPPl8cYZQM49CDoJqfiCw+HWoz6VatrGsPaI1tbsqGOKUyYLY+X5fnJyTwADjjNTUqSqS957hTkoo3LHwVdeK7u4vNQ1C106M3kRluowGka6d8KNpJ+UlwTzyN3erfiXQ9Q+Hnjq70rT7q1vtDuovLvpbi6KtKdwcIQScpxuAJwSM+1RfCTXbmKC3tp57W01e4VLaeARSSW09xncRk5RlVicHOQTkHpXW/FW30fwp8Oby88W6hLE5kka2EEPmvG6p91FJXexHTB6DqKwk5c6Vty58rjz32PN/G2l2FrZSyXsmnWaAzOWhYxpt3c4CtscZ7ZGfTiuo8Uadp2n/CfUmutGk1oaWftLwWMYMjR7wrsqqQxKqS4ySSYxXI+L/Buk+JvA+r2Fq+l6gdWaGexSS5RxbxgK7x3MaFmQPz8wAJPrit7QvHE3hAafp5iFwbpnWNrWNpTuRUyRI2FALOOpBG7OODW0oOK1QKrde6YPizQ7TxDoKJpkRexihdlM0WyWUOMBVO7I/hbnBHIr5s/wCCRellvh34ktILmZLuy8SiJbZZNrZeNFODnHDA5zkMVwRivsjxZ8J5fHVrNdGTWtNvILlvJjuLlYEhLHftwmVKAMowPm4PzGviv/gmdZ/8IT8bPiz4OvJLmLUNO1JpDBGm54xHPNEzeu0EoC3bg1th2pU5JGdR8tWLkfWmofD6G48RpqF1pVkurachhaaKDDuylWUkp3BjVuSR1qvpF3d6p4oXT57a5tbm3hfy7nc81uzE4XcFHGQFPIwpwDjOa6e11O5uYbad5LyZZZm/eIoVo3Q7cMpx0xg88g05tLi0jVnu4rp1mG1kuIJjtmQx7gzDB2nceVGSpXHIrl95bs1cE22UNCuzezatb+IorMLI8ttaz2Xm2ss8jDEbLuA2ybuQM4J6Fu1c+FUCyjT9RuXZJFC28yxidgBjDMVwBkAEHOfWrz2EkE1lqtzE8sVlI91GLiBWGYmUllUklT3BXJ4yNuKu+INYGtvFLIxszFEl3JtUyusbH5JCSRkA4GDlhkZzTi9S27FHxzrGsfFG8tr/AMVXNzqE1nb/AGeN7c+TLEgU7QTFsH3cDDZ9etYPhfwXYaj4c0yeFxHdOWnntZrcGMReYVLqM5ORt7g5ySCMGr1xDaPcwta3t9LJHHsja4glV7kbQeOBkryO4G3jqK3fF/gi+sPCmm6mNGu9M0rV3E0F1byNHFNcKpj3qV4V8HlW4YDJH3suS0uQ5XaSMqbX7bRdTZbS/NtBdRyGONJtofYQpBVRu46lfQ5xxWTqniQNpkOrRGwjXSYzJK8lxHJtIjAaRTGwwMEZzgDGecHF/StZXUr/AHahDczCwVBZyTacHWWQyHc25SW3bWUFztIVWyGHzDU0fxJqOiSJrb2dl/adpGsMtqlukwKY2SA5BGNh+8ylfUEZzKk7FSjczNA8QWHi/TjczWlvPJFCJUZRHI9zkjHlMG3MFAZiCucYPTmuhTSNe8M6wsOp2yxTXMG+K6jOI5ICQI90WSNzZCZXOCD2PHnvwyitJfB1nMLCXSLuNriBY70JazRlThCiQsww3C7Vxlc8kYrrvC/hO38faVp5gubwPNIbCcxyrI1u8MjKQq5KZBxyCeCO9DYWfQfrv/CVeFPEMd7aatoMWlsUQWMls8k9wJCqsz/McKSRtxtK4IIIr4y/4KnftS2Hwf8AFOmeFNJ0C0ttfeZdQ1S4kTdCyEEJH5JGFbKq2VJwEU9eK+qtH0S18L+IWSG7lgjvrhzM12HuLY3EYQPH1/dODltgwp547UvxX+B3hT9sc3CajpmjXOmOUgkgtLYFy67GQxylTNGTkj5W2ndg9MVrQnGEuaRnOb5HF9z8p9W/a0n1ieVxZK8bIohlWYGWIg5YALwVPPykEYOeD1+0P+Ca3jub4x+CfEt34rubwaM13nTpipi2YG6RVZQVVclAo7MG70/4w/sT/D/4A+D7rVNL+Dl/4nl026VJ445ZLi4jgZvnYoxO5kUHgDcCM8A8fQHws8B6R4c+F/h++0zw5beFLS/sFeDToIo4mtXdjIGfAGZSCu4MW5HrzW9avzRtBbmcItPU7Lwvprf2arWdq2p2+nRhvOZxLKITwS2Pv4VjyozjgVXl8W3lvYXCm6jk0uZklSZbVFeRypOSzDKsScZOVOOR0rRuYLbTdFs7uXXbKw1C4m+z+bMRBCzg7tjbSM8AjPAqj4b0bU7DS79FuEkCB4nhR1mVo8liinq6A5I5BXBwAK4kjstoR/DeKbx5cwW1haSPCgeaJL5hawFjyVVh/wAtMlRghBwM5BrrPHeqx6jrltbaxaHSdbs3EEwFskToxQHGAdvGFIzxtI7VwsWqTWUNta6lNeNAifZ4Zo59kcErAjbsO887R85DDsSAM1T8S3lz4imhluvttteW8Lo0gkM63hAAVgRxwAQQD7YINWoIwVTuda3iTxpPpOhaLZy6J4j0nwpdzMYZ7trZoo5AOTlShKMgYKOOflK1h+Mb7SvHCzWs62t4ZYnMFoty0TPtdXOxSSNynn92R1DZI4FTT9Uv5JzbW9xDpt5bwtcJ5mQh3Z2knOAp3LlT0746VveCLSz8UxXmoalb2sV6CBdQWqOY5GDAOFTcvO7ORgblOMjODHIovQpy5lyo4fxD8QdJ0XRNH0/Wp9RV2RTaXF1dNJuuCdhh3MXDS5IwrNyDwMc185fHP/gkhovxE+I15rOn3Gp6HHfqsr29nZq8LORneoI+XcCCVHAOfWvprxD4R0PxPrV9pN3bObQQKynyWhtshAxYkMfmBPHoy5ByRlvh34I/EAaeJfBfju3v9Fu9twrXOpSRywu6KxjbynjUlQQCSoOc56Vbqyg7xZCpKas+hzljZwxWt9PaadEs10BJdTuzmXeBtT5gSHGDjB+7nv1r5Z/4Kp6K2qeAvCGttp62MGg3wgu41lkY3TSDcZDuA2kmPoAAN2MV9bXuh3umWVnfXNrbQQX5EduBKwXdCFV1+6RxwDgk8j5scV47/wAFDbBdV/ZU8SweUzhFinWRm+WEpKpGQeWYnuO3NVhW1UjLzInrTaPmL9p/WLLxF8V9Z1K2mjeK3Nrtwd68QxkqD3x3/Gv0G/Z58WzR+NtN1xLnyrW6hW2Ebpv+++EcgY/vKPTv61+XlnqCa14Q0x0ijNzcoQZAuRnAGW9Txj6V93/Ab4oN4fHhe51KV5bqC2tWIRnZShhUhQADn5tucA4IPUc17sm2lfocUVsfrx+zyIPEPhzyrZrgX0ypG0xmICnB2jrxwQcYql8bPGkvjLwHf2mrm3l1PQg9neXSIVDqoUgn6gAnHUirX7LWorN4b0+4jgP2u42T+WQR5m0hd3PIGCOeD1rkPiH8W7G3svG0U8un6SLbUrh9QW9n+yQxQbQiN5jARg5ycEknt0rglFyrNI63GLgrH84n7d9ivw//AG5vGE9qNkY1NL+D5cBiyhs/QkZr+t79jH4pWvx2/Zz8GeM7KwSytfEeiWd9EoC5IkhVznbwDuZq/lI/4KoeGBonx/sr1CJP7Rs8NJ5gkWRkbkhhgMpDoQR2Nf0R/wDBuR8V/wDhav8AwSe+HLM5eXQTdaIxPOBbylVH/fBT8MV6FeDUIXOSDvdo+o/2mvgzZ/GP4Za5YXEStcy6ZdW0LbdxzJC64IPBGcH8K/Dvw1pFuNSnSzvLa9+zuIPJiBPlydMgcseAOuOuK/ezWPEaWepKS7NCGMUm052NjjIr8R/jR4JsfAH7VHjXQ7M+Rb2GtTtAqKwSNHkZ1cNgLu2YGARivFbvdR0OmKaR+cP/AAVZ/Z4ufh58T9P8Wrb20Fp4lQrdJChXybhMDLj+Euh3Y9Q3pXzn8HPilqfwW+I2j+JtJkEV7pM4lGVBWRTw6MCCMFcj8a/WL9rD4K2P7QHwhvPDkZu728u7dp0nkXabK7GSuzqSu4Km70d+2TX5BazpF3oGs3Nhdo0F3YzNFLHt/wBW6tgqfowxXr4CXtKXLM48VBRmpQ2P6C/2O/jY/wARfC/hPxjoV1E0F/ZxfardF2hGcDh+nz88kdweBiv0R8A+Nl1jQ454DHOxTa7Fg68dvev5sP8Agkv+3VqHws+K2jfDPxLqEY8AeL5m0/zJky2kTykeTKjZ4Tzdu5Rx85OOtfsN4H/aJ1r4A+MH0fUoriWONdq/u9sVxgg5H+8vIxkCuhU32Maisz8fv+C5v7Esv7CP7d1/q2gwG08KeO3fxHohhQiG2kaQ/aLZT2EcpyB1EbrmvvL/AIIqfFTxJ8evBJ1N47ye1aQmS+nPyyOoUFA5+8yY55PG3PUV9F/8FXP2f/h9+3L+zholn4guJoLvStSt9T06ezZDcIMjz4ckfKHiBUkfdKI3O2uL+Hd34U/Zg+AbtJNbeF/CmnwLC6aYpjPlLuJjiJ+6pOSW6k/Mxzy29K8YSd7X6GdSXM0j6Q8PfBnw9puq63qPg+LT/D+qeKLwXWua7aWwF1fOD8yBj98kgHjCL1wTwfDf2tf+CrfwU/Yr0C10DwRZy+O/G2g3DzRCwu3S0sbvkFrmfkO20kFVDEdtnb85f+CiP/BazXf2gjJ4C+E5vvCfga2T7NPexs0Wo6mmNuwMp/dQkZ4HzPyWO0ha+W9JkuFsltHlkcnqJG+ROOlTDCwqazQ3W5dEfol+3D/wUL8f/wDBSf4faFrWi67qfhPwtpy/2R4o8M2moNFbw3hZpI7ppBtMkM0ZKgNnDQsvUivgP4qeA47jUZkscW2mROqwsdwkmUA8/wC8c5+mK6f9n/4ix/Br4kMdWle68Lauv9m65FCC+61cjE6oessLgSLnnMRA6nMvxy8G6x4G+IV/oOpzwXE1iVkiuo33xXETIHimiA6pJEyOp9GHvTpwVP3OiB1JSXNbVnnXgrQWtr54bmJXlQ8biR5inoV/Hj617T+zz8Qk+G/xU0hNHifzb6dbO7i8w7HidgMNjOdrYPTIIrzN9Cu/El3GbKC4lnto9q3AXI3Zxt9MenvzXrv7Cf7Pt14q+MkWr3BlvjpZ+0OskmDCQduMkYD7v1yanE4iCoyVr6FUqDc0fbFjYWsTlmiti80KqzKPKdMKwDAHvjBxz71y3ifw3rmos2rWyPqV1ah4LU/aI1i8p1UqoU7AX4kIY5bnGe1dteYtdfid7qNmt2EE0ZZZETOVVWUkZPHYAgkDOeKZaQeKr7x1pkGkrosvhuTb9tmlnmaSGRgARGgXaSWPQ/MOck8V8rCdrSse7Ne7Y5XwZqBumsrqeWfTL6UeS6zFQYF+Zdx8vcwxncMMe3Ga9K0LxMkHwkvJLSaKDWAVWdi217iHIIAwMMuUI2n/AJ6NzWmvgez1S4lWQQrIwaKV1UoFXaCUSRcEJjB5ySeAawvEDwW/h680+O3nnspo5IgVIMayqm/BcHIcdQPr3OKl1eZ7WBUtDBu7+HS7ItpVxDBcXW6a4gjYosK7iSrFsEMB0HTBzXN6VLfa1FfWrBHvldXt0TBjcsqnZyAADGVznP3TzzmqU1nHr+mSNHJeGa3nYF5EDBgqD5xKD97buBB4GMehPQ+DvDc+ieH5rqC1SSxSNXu5YHE0dsrAEPIxyVJAI+UDJGK0toZNWJPh3c6voLarLfNJbalBvhFvCgw5zuUHIwEc4xgZGam+Jr2fxC8EJqev6He6rqujF5ra0gumErQswR1Ijw2z5huxkYIxj5qh8SaL9gsrDULmexaS58yOJIZPMnAznDbegK4ADDORwa0dD8JS69exHRdOki1Jg8LTmJd8UO4ZQMTuOSckAgMR0pKOuo1K3S5i/DHV/DF1aWkWh+FNP0EyW+ZXjt/JRSwzJggBs98Nk8dRUXw7+MGk6tqGoabYoLPxJp1xLb3Gj3CFpmYbh5iHoyMuCMdsd6y/FlpqOn+K7WzkOoRSW77fKimiiNxhTkhJFU5HP8JIyetds11o8mkW9/caNZ3OqwW5S3uWtljkIZfmVnKkq2DyV2jgdDzVyeppCSeyLWt/ELf4aK3F8UWKZlnskuFM1i6BsNKOAIzg87gAO4r441W3T4ff8FKxc6jdLFF8QdGItb233qktzjj7uS28xAE/NnzM5zX074s8QQ2fiiyWC30+51e8MJkaxnAZ32AMAWO4uevQDcMda+WP+Cgtlr3h7UfBvxKktVtp/DOthpXtEYRSJvRkbdjAyyKDjp5g75Fb4eLu13RFa1vQ+rdF8c2F5rUCX9nc2iT24P20WyS29xJja5ymCGJJOwjowrWnwuuRmx1GK1v1+VB5gEVzsBGBnrgkds4PNZFgbT49eAdJ8TaJa6jZJqjC4itLedDGsbx/NIkIBOc4bbuwcnAGMUzxMlh8LdKuLzXdMWzuLOfzZbRY2DTzAKA3lNgK2CxLIQTjjPOcFFxmu6M1Lm9DU+JsE1zrthfxXF/pVzKvkxWpuVe2XLglU+6uc5wCDkKOmOaGkeJLWdbkw32ZSzfaIhCvU9fmAyVIwepHPGKveC9WsvGctqdIi1e7a4J+SaMxhSUbBjGPlIznByMjOMcVlfEu8TwNqsby39xZzalfeXbiDa0kkqqxECDABLKjYyBxgE9Klv3miktLl61eZZ1nE0tmYYTvgjiD+avBIJHylVEYI5DDovGc05PFGp3ljbWmqy3v9mfaXksUklkSOZGBUyKhLABS3BwMkgd6uaVpNguksLcMoljkaC35ZmBG7djPyE4YcY65ORWWZ59c0xo7mwgEFkQAS7JcQJgY39QoJxyDtOFPXitYQTV2JO+xr2sDaEz3TS2ZsJnWZrwDYBIVbCED5W4GAc56/LkVNq2vaz4d8PzXiQpe20dwluYcgvdREksyFWLDr/dYZyO4xn2uh3U3hURSTafNAyvCyNdMFmAGGGGG1HBxkE4P61KdMl+xCHSHbTbR9ux8q0fmKQWVQhAV/lJwp755qZwimmNp7F3R/C2o614ot5dOub6NraF1eCW2DwKGXPEmwMnIXDKwzjB6mqXwa8H6B8OviDr+p6bpM9hrGrz+bNbySbIbqbb+8eMbtisTlXwNuVzjBGewmubvwHBbSaLqx1hLxStw7LvhhkAIMeNgwA7ZAJJwtcR8TrW1utW0/TJ9FGpRziHN5LIEt2nZWkaXJI8so0e3Z3V161k9Xoap2WpDfa5428Saibt9L0XwnJqSvOlvd3rSSTyxPsQy4BCylf7zYYcYwVddXw/qtvrGtNBLf3AnicpN9kiaKSNwS5i+UgkZPc4YcdjVe41SODSls7myZGtWaPJYPJb7SVJUZOVJCYIU43Dsc10klzBH4ZhtLFJtO1vV7na949v9qhBC/KXj4ZM9iMjO4cZo5WEtbWNcmy8GWFxquo3s0JtZjM0c7eVFCV5yzFsKvqWPc9eMcp8fvB/iq+8O3i6JaPJ4mtojJBbwTJC8seQ7Idw8sqY8lXwQPvAr94ddb+HbXxJqaabd3mmXUF7G1tMl7Fi0d8YaNkbIUHpzlDlT3rD8Q3tzZ2VjY6akegy6X+4hltmM6iPZtwy7xvVQ2AD1HHJGaIvUbaW5maBq+tXnwZ36hpN3YLrVu1nd/arfyXMojHmZ2Od3zdwSDtyCcjNfQ7y7k0+6vEj1GAWI8uVXs2mjkuADuKykAkleNw4H3ecV2F3pV5rHhhJYLqJJdJk8sGSNBCrtkvhOPlZVyCpwOMg074WeJ5RoPiHSdM1KTUYr1Z4pDfKsj2squA0Yfj50YHruJ7461rPbQzcuZ8pzzWFx4dk+06npRd41VormOVpIYoGcqMgDAIBB35BHRhgZEcPhyOx+yi1luXup50lup0n2GcnaqAIBsDKoJPzfNkjANS3OmXmm67cjU2OoSRLsSEMy2+5huBfA6Ec8Y6EH0O3qHg+w1vwZp13oLanZ3LQeXcaaqI6xyKcYMjhWdNuefmIGB3xWEpW0Y0lPfcx/EM8A+yanbXs4ubpzFKJ/la3H8O8AkDJJUABsBRyR0PDfih4J57s3LIdOCxSpa226SAsRgoEA8xSoY4KnI9xWIIbm68SJplijXTpbLKba3JDjYXWYI5BjyoIIHGRkVoeJPD+oaX4stLPR7CSeyuWigN2sRmuIpFBZQ/zJvjO4qGQgpkYIGapwXUcIWfNE77xf4ZtNQ0+A4N3BqkfmqodSsjsARGsbNneUVyANpGOnIFecP8RdG8AzPp2pX19p88ZDCKLTzKhGAMgj1YNkEA5zwK2NF0Lxbt1SxvrLTbKKzu1FpLJqL3Au4/KVw7pwY2DsV7kgde9M1XwSl9qErKgaRTtmSSVS0UmMsuXRyw5yCDjDDuDSaE6rOK8Waaq3ASSZ5JLSMQWkwmaQQKx3EBZCcDdkkLjO4E9K5H44/Dq58Z/s5+KRNIWkv9NuIliiTzJGIiYfcGcAvhsgA46HFdTaLBp9rDaskVtAsZDFmCmMABsgqCxPAH1OKkl8fQ2/gLVdNhgmt1lspraTZIvnMxUMXwenRcKMEHAojPks0R0Z+Vnw2nN/otlCC4QS7fRj2x7A5xX2l8OdKuNavPDdrd3Yma70O0eGaR13hVXy1UBeMKEAwRnC9jXw18MLiS30aR2G0i6CKMcKOM59utfYvhHUFvrfwJJYzveSwaHDHLFCCPKP2m4ATJxk7duT7ivopvU4FLQ/Wb/gn34v8YWGn2GieIYWuLDTL2OFbtWCSSwOjtHGy/MXUMWOQV+6uSelXv8Agp5/wTgsv23/AIIa74TGt3Xhq41O9g1SxvpLfdCs8SyeWsqAhmjId1ODxkHnGK4P/glF8TvF+iQeMdQ8U6FfaroF1fQT6DcRQCWWC2WNo3XkjcNxwoHIw+7sa/RnxbpcereFF1C2hEqvbq6LswT3A9jzXBVcvbc0eh0Ql7rufzDftkfsYeMta0X4d+A9AtG8aeN/DCHSLmPR4i6XsjybV8gMFIUKsY5A5LHjFftF/wAG3X7Jnxc/Y4/Y01/wj8U/D1x4SkufEsms6TbSXUE8pgmtoEYMI3bZh4vutg5J4rxD9t/4SWv7OX7Q3gjx/puo2Gj3B1iG5v5Lp1WK3LPhyw4GwBhklht25PXFfen7OX/BRr4L/tF/EhPBXhn4m+GvFPiuGxa+msNKu/tCxrHtEpDoChwXU4DdD0wDXTiqsuSLp6o58P8AC09z2wtbWmuvpzLKZZJBKZJOkvrz9McV+VP/AAVN+G9p4B/aTuvsWlS2tzfWIvxLGfMhu2MjKQyDptUDpySRX6vzWFpq15bXsKFpJAQGDkkrjgj61+ff/BZ/wetnqXhrxTZyTRzTGTSJw7gR7nUupAZWw3yNyOeK8hNKa5TqTdj420GCxSyW3vEDtBNuTETRmTcB8pB5UAjPHOeDxXwH/wAFSf2cIvAvjm18c6RAF03xMxS/WIZS3ugMZz2Dhc4/vL7194XOv6fpFy1zqcscGmWbmITytl3+UkKAAcgkHgfNwfTB5j4seAtH+N3wx1jRdQS5W11SEx25eLY9tNgkOc4PyMMjAzkHNdVCo6dXmRnVjzRsfj/HI9tcxzJM0bQsGUgY2nsfwOK/oC/Y4/bh0L9rf9jjR9f1/TodU1LT9Om0rUHUKLywvFA+bccYVk8tsj1HBw1fgl8QvA198NfGGpaBqUZivdLuHtpFzkMVPDA91PUe2K90/YR/aL8Q/CPTPFmiWd28OkauttPLED8zXCSbEZfba2CO+0V76lZXRwyhfc/V7VviPa3drcObn7PpmiZ8ySdwqxqoO9yOgGece+O2D+fP7cn7YmuftO6/BpljLdW3gLTX8uytwGjF6V6Sv0DY52r0Gcnnlet+Pnx0tPE8OiaFPdTW9rJaxSalGuXluduCEGOu7nJPoBXhfxl8YWXjjxtImmWl3ZafbqscFtLjdGBzltvAYnk06MXKSlImo18KOEsNEh0y4LopUynIAXOD/n3ps+qyRXxMiMPKOP7uaunUY9LleKaRY5CvyZAbccjqT6dvevvi/wD2Y/DX7WP7A+nN4R021i8S+E7U3trDFGqzXagEzxOQMuzgEjPO4KO9epCMGmranHVck0+jPY/h1+yD8Kv28/8AgkjZ33wo8J2GjfFLwdGLnUysjz3mp30MQ8+Jnc7ik8ZEka4wrYUDIavmD4c6Kv7WP7Jet+CbpH/4WZ8HbJ9W8OyAAz67oqnNxYHPLyQA748knZ8gxzUH/BHr9tO9/Ye/aOhtNSuDB4V8SyJpeqeaCFtyWHlXQ54MbHn/AGS/evev+CqP7Omu/sA/tjeHfjT4JRLfRNdvjqVqsS/6PFdr/wAfFs20BTHMjbgueUdx/DXBiMOoNS77HTSq8ytc+bvgH+x98YfjhpltH4T8MXdxbXcSzQzJtZCrfdbcu4Dr/EQR3wa+t/hN+wV8QP2I/hvfav44vYH1LxJeFhb2bA/ZAAFKSOAQGdCzYXIGMda+mf8AgnP+0N4dg8U6N4V0rULX+wvG+nP4p8LWYdWbS42kK3WlvySrQTebtHA2YwCFzX2j8bPglpXxj+Ht/o19EZLa9hKhgAzRnqrgkEgg4P04715+Jh7WHLs0a4aryzuz8ufG/wAWB4r1XTLcWslvbWtjb2KN5aOVEO5vNRhGHTJZjz1L8k4xWpoSWcupWf8AZr3cRRhKjXEwdn2oSAxYc5wBk8nvWJ4q+E2pfC/4haj4dulWHU7J9oldcqykn94PlHykFD6DPXFb+nakus3lwGjjmvmKrvitVKhmBJdQCASc9FzjAHQgn5yquR2Pdotzd+hvNfXV/pWnbreezMqgSywkyLJLg7mO7OQMoMdPlI/iFc3b+R4X0uHQ9LmW0vCkkyJsCx3B5y4G08ZYHDdC2ATxXQ/ZZrzVYYYS7Wtuu0qeUkLBSJAvO1xIEHUAkDjIIpt3pNtZXl1YqWF7aJujmuOVj3neQJG53HkcEjIHpXMpWdzrmrqx5/q3gldD0yW3kS5uI3QzRC3k3IjOuGcL97G0gcgjjpWXczN4ZigstHaQSTQIbs29+/lyxsSyGTA2kZBbaQDk+lb/AMS/GZ8Fazp1wn269DypHMLRZJ1gIDbXYKvKMSvKk7TnjpmGPTdOOtQw6dYSWlrq23EgkYhpHJLgkLtC7mJAGDlmBzmumE7q7ON09TCi3SLNKUuRPbJvjZIwMkZK5Ppz6nqT2q5ovjHUdMv7e/0+6WCe3KHywoWYFfYn5unUfexzXYa98NoYoLm2uJneIGNicmOWFgTghyNuCRxjkjirXwv8A/8ACw9Unszqun6ZZ6XaS3UF7eYhgviPm8rdw4JHHUEZyARzVc0QdJI85/4TGHXFu9R1KS8v5Y5GPlzWMkErOdu9gZApAkVmAOCBu49RDd6WRpw1rQTeWrWySRCawG2SQfMrAg5DDG7hgeMc9627jwpJpMypM0trBKNxSMJcR24IAKsf4kbAPIIBHbv01jp0Gl+FI9Ot1g+0aiJJ52txkFvMJQ7flwhU7sYxnIzScuwRhY8O179mTxFpfxhhv9O8TRyaTcLDerPLEXksFQJ5kaoNwcbkJA6guc/d3HR/a5+F1j8YfgT4w8LWc7tdajaRajoUM8bgz3IcuYlVuI2YAYAOOcV72uqjRtYvJvOnvU1I+XIkKxxxWbgLy3zMApcNyCD0AJ5rmtY8F2/iq21Ke5aYr85U2xAxuZcgvtwMgE5OQckcZBFwrtyjzPREumuVpdT54/4JW+K5/iB+znY6dJqjWGreHp305LgwCUWu2QSJlMjLBGAz8wHQjAr6I+JHw+8NfECy07SvHukWuqahpTi7t9Rt1chXJwpGDuVgoUt/CSx9BXwl+wnqj/Ar9rPxx4GumutPbV3MsAeIlIAuWDMvzBf3bg7hn7vJNfY+meKdRuZ4obG3mubtS9sY5LlJBcbCVLCSMHbvX5gcDk81eIp2qc19zOjNKNlqy38QJtI+Bfhax1qxiMdvIVstQlt3eSSxiZ5BG7MBlY2OfmbAGOpxXn/xR8b3ngH4YzaxdvLPpdvvvpp/PeVYVX5nRZYxw4f5wSTzhSPmr2qX4eL/AMIdPqV7NZ3MNzHJ5j3RDx26LuO0gbRIowRj5gM4IJ6eZ+Pv2fdL+JfhZdP0bWF0DTNWtpbZrJFJtLkMuC+8ZKYBTaQGwByMVjRmuppODaPiC5+PHiT4s6pbzWfiye6hlaeQ6bbgRpbQZBQqcBjxtDHdgGvZfgP8eBY6MYp7i41CGQRQajHcy4e0IIA2k5O3GBg/KQcnoK+PU0TxX+z98SNT8D6f4WfxF4h0bUZra3uoYZJ3lRiQjIFXOGBLA8Agr15x2fwX+Afxn+JXxO0e+16y1nQNAkvBJeM0JhBRCA6eWPnJYHbz8uG+lejOiox5nJWZhGVnorn3TpCeJV1lZNCg0a6tWlE89h5oi+xp5YbmX+NWUg8pn5h82MV3vxCvbL4ZG1ghljIntGvLi9Fy8AGdxJUrgAqq8kgH5funvS8MaP4a8MfDK8l1TUr17GGdbeGdk+zXqLEQsiuCoYrErbtyBcbFLBtoFewftJfs0nwP4O0jxD4dupdZ0nUFEdwCPPKxypkS5IO4ZK5yORz0Bz5c8XHm9k7nYsNNw9qjyTSrKDVrW88Q6Re6nM2rwC9heTZJHcrsU5bZGm4FwFBJLDLHJO1a6az8Ean4t8D3zafbRz2EUSG6R2cmMSAp8pYHhcjgsCNx6CuP8GeCtA+HWkWek2kJ0eNGnlIsrVLVYJGR8AZJ+VygBAUY9wauQfEzVPB+kzTTyiOe4/dW0xhkeWIucI23eAcEZZSFz1BrVxSdomDld2LV3d2tzol3BCkMWp6TE9sPlknVW2Bgu08suDjK9c4GOlc34d+Oun6xM9pcWg8K67pVqiSW19KHMpIyLi1cIEfDIpyQrYZgQx4rUbw5oPwv128Og2l3BeeI7sX99uR2F1KycyB+cgg/dBJGBnpW144+H9t4uFtL4i0/Sb2OHH2SbyxIbJ2+fBHJ3oNvI65XpnA0hOz73KnTulrsRa34v1LUdSH20JZXl0jOLqEBYyoIXcQAEy7A9Qp+cccCjw94mhW9nhvDbXM9wizpHGpjuJAOpKgkHG/qDyB0FJ4m0K6j8LJPpmoadcx3YxtRGMUy/Nk5Lbo9wG4LwDis661g3n2OKebT7C9FstzGfsyyJBEqAJFkRh0zg85ABJBOOlOCZMZWLt5Z6tLqVle6R4kOmfZiRPZXCNdWtypB3M4PzIwXaoZGyo6q9a+meJxP4vvra68DS6Hq2pWhu57+2kaay1QJEEVxcIvzMyELhgjggfL3rnvEPxV0jwnqiyvp6HUboOI7JbpUkYZKrJJuI+VjkAkHcUNavw9+Lov9WtD4o05IIXla1tHZNqBWcDZgEhiSowRj8M1lJOxSXM+xbfSJr/xFcapbvdw3FxCsdyoCsoCFuGBUDaAzAE4I9TWnY3VnEPOubmeSG3t2UzWM7gyEsxjXYSFcbc/dOcgc81X1aKDVb23ubVvIuLUiGylBkgZ/kChWcHAOd23sd2Ce9YkGrwXDW9nItusaqyEJADHPzub0ZSDgkEHODg+uTV3di+FuxpeFPB+g6Tb3WrNb2VgRmMTvCVYo5DSL1BLcEbACD1BroLNLyHQFm03UdPnsNJcfZbUgIscQjChCCDtZSMAYHAHSuRt9A1izvGuVt4ltdQmc2E4uWcK8JUyMVJ4Ub1C+zZIAzhvhrWkutfumtbiKK9VxHqMBfzEljZSyswBJJ2tuDHqCOSQacYtuyHCpbc7i+1B/FWg3Gtabch7N9NknW6BjIaT5SEYZAZeeCCCADzXld38QtXv7l2Ortprx/I9u+GaJh1GeTweOSSAMZ4raSS11nQjaG3SddOmEjpEu14JkLAOoyMDBUg9SOMcYN6D4pxatawyapa6PdXcaeWZJbKOSQgEgbmJUk49QT2zxWilLuXaPdHl0NrdrBJ9ojt5S2MrcCSMspUc7VJwMAdMdeTTP7Du73wjq8NhCIvMhdjOIisdmzZVX3HK5LMDgEg49RV/V9YlS8W2MVqTb24kVxHhtvICdeg9TmrM3iG6n8MXl60shxIFaLdiN9u0jIHFc6YpJWZ+SnwuVoLm/gmkZ2jusuV4C4JGfY/SvsXRrv+xvAXw6ns2RkudBuLa5iViCCt9PgE+uGUjA618m+EtNSHx94jtlJCRSylT1+7Iw/pX0b4O1W4u/gl4LkZwUs7/U7UKcksn7mXGc8fMx/Ovpqnxfd+R5En7p+2f/AASO1Bdb+B3h2QNPFbvcXamOXcQCLh8DkEk47+ir7V9veOptnhOYsscY2lVbeSIBt6n16Cvzo/4JNeJbnQP2b9At4yJU82fDOMsPm9e9fe3nve+CYyzuI9QO2RTgkDB4Bx0wuMe9efUlyu500o80bH5b/wDBb7wRbfFb9nLXGWZrnUdKWeSFgHTaWUiRSD2yARn2r8vP+CAfxU/4VJ/wVi+EtxLcSRW+sag+iT7ThX+0xPEFPqC5Svv/AOP+seLPFv7Zvja11nxXd6j4ZuptS0yLQzbIlrbxwW52YxySQrZJ+Ys5OQABX5C/s++Kbv4Uftf+EtW0uRku9A8VWd3bNnGDHdoVX6YXH0NdeFpp0mu5zxl79j+zfxGjadps01qAhii/hHHX0749K+IP+ClutXXjr9nSaYWkt7JZTrqLOi8oEB3PxnAClunbNfYvxz+GJ+Nnwj1zwx/beseHV1m38k6hpcipd2wyDlGZWAJxjOM4JwQea+Af2gPgO3wj8Hf8I/p3ijxHc2Vtavp8jXc4kkuY/LaMhsAKMqxGAoA/WuGlhU7vsdMp9D4SC2+vz3tlq9pBJo1xKk1rHghUYSIwmWRQCGVlBKjlc9c5p/xLL+JrO2hvdQMtlZzpLDtkIWMoxIAZhtKgBs9zk45rXvfDNvrDuCXiTSoJDDtPzbiCzMT7lRxiotAsIdWtlkZWAhEUkYY7xl3IO7+9jJx0xmspR1bLjLRLufE3/BTb4SR3U+l/EKzSFV1LNrqbIxbD8mGUnAHK/KcDqtfOfwW8SLonjMWsh2JqBWIM3LRuGBUfnxxX6RftaaBYeM/2X/EEF3blY2tZjH5ZC+U9ujTI4455TGPRjX5WPI1rffISskbqVcHBDA/e+uea9fAz9pTs+hy1Y2k0e9ahf674l8XtFpsF5Jc5OJ0QBo1xztHQLjuTWvrvh+TwbElvdXEEl+sYL7JA/bq5HHf8al8JeM7vUvAWkSwu1pJNEsrlCDuYjvxkj2r1j/gnR+yvo/7YH7Uen+HfEN7d2+mJHJd3Xk8zXaRMP3W8n5d27lgMgZxgnI9iCWvkedN+8fKPxA07U7F4bu6tLmPT9QZvsc7xMEudhAfaT1KkjIHTI9a++f8Agi3+0t/ZGuLodzKUMkgXax5VvQY9VwfqK+1/+C0X7FPgfUv+CamsDT9MttGk+E0CapoJtYVCwhXjhlhI4JSRXyTnO5VY5I5/Dv8AZg+KOpfDn49aPJYOytPOqN82PutlT9QR+prHD4jmmy6y/do+7f8Agqn+ye3wT+Mp8X6HarF4S8X77yMx8x2lyTulgIH3Rhi4z/C5Xnbz9WfsR/Faw/4Kj/sIa78DvF16v/CbeGrFV0m7nyZJRGf9FnHqYmCwvznay/3jXy74Y+ACeIv28P2mPAN/r2q32hz+Fh4nhW5dpjbXJFtdQldzdYxNJFu7oxGAOB5B+yF8e9b/AGXv2qvCPiTQHBmgvoo5oCxVLqCUlJIWx2ZT17Hnriu9OGIpNLeJzJeyqRXdL8T6K/ZC1/xP4B8Q33wg1UxaB4s8La7NqPhe+lUK+nazCcPbM+MmGdU2kdAGbj95X7ffs0fHG2+PHwM0TxbZ27WklwrQX+nS4E1hdIxjnt3HZo5FZfcYPTFfln/wWq+Gen+DP2hfDPjTRzJp2p+KIT9rER24nt9mydSMYcqwU8c7Aa+sf+CVPxLv/F13o7XIVYvid4abXr+JDhbbULWaK2eeMf8ATZXQuvrEOSSTXkS+Hm7nfUhyJo63/goX8BbHXtFbxZYRIdTtIRa3UjdTbknJ2j+NCwAbqA3XAFfFPhC+k0uzW6nMlzLaAwBjlpkwGyjAjAO/BJGOg9a/WDxz4btPEdhPY3cUcltfwgSoVBVlkTBXB7YOPwFfln8Qfhdp/hL4razp1k88SadqbWZYSMBNHtYKdoIUMFCjdgk4968LG4eMJ88tmd+Erv2ah2LfgTxPaS3zSX19FDeKzeVI0JAfI27BlucgBscAkDucUk08+u6hd3AkLASxzuwUqvmKygMzqCF7DA7EnuTVTwt4NOsaf9rS68mGBtjwtH5vmKQq4BJ+Xl85weh9QQ220sWGrTJHJI+Lh4D5jFlPP3sAjnk15kqcU9Nj0I1tEaV/pumC/ivDbW1096FgmuI3bdL8mCNoBBwMYP44qjBcyWUkkLXhns7WdCscGzfBI7hjt4Xc2O+OM9QK5qXXH0q+gsbdFSGCAcHBBDnoBj5ceq4PvXS6boiSeI7qQSyiO6g2tGcEDKFuD1GPMYDGDjAJOKpQ0uNSg35nC/GL4geO/D/jHwLLp9rdnw3dam51lxCrQwgkKEk3n5SfnYHsR7itq5vLm1MYtbe3eB7yWWaFmC+SxRt0ioMhjkx9cfKePSp7y1S+WCGRpSkl7FBIPMP73ABBb15PQ9a6bwvdLY6RZRwW1pHNJdv5sgjx5igKu3AIAB3/AKCqm04rQUY2k7mDaaOviKeZYopTFOAHEqLEWKjeGUBiRu2k7Rjp1wcUun6BY2GvRadObjSWWDbPKZNzBxgsVYfLtJPVunPWvRdGlex1CG3VLd4Y4sDfGS/3ihGc9CCTjHftXEfF29t/FXhvSCLSO2uTclvM4cAKdpXbgcEfiKyhUtKxTGnXl1OFhcxJA06F4pkG95ipLEHHOST17ZHUYxa0LWLSV9PmTSYdRXzFhGXNrKY5MqseQuFbcg++MYzXKQ+LJtW8OW2pJDBaxW2lJdfZ49wV282KPrng4fggDGMd81o2njC7gs7JkkdFv57e3Zg2JYw/dXAyNpUEDGOT61p7JzdokU6nvWsfOX/BVP4ER/sv/tq+BfipHp02l+G/FDJYXEELB5rOZIxGwYj5WZoiGGP7pr6N+HfiKz07xTYXepKs3hjT7yK1uJSxS6gG7MjovUFVySoBzzyK+cf+CxPh+aL4D6Lc3GoXd7Pb6jCyvM5LDKSKMAEKGwuC2OQT0rtPgleS/F/4NeGPEt5LLa3Vpp9u8qRNkXkgjBZ5SfvM2MZxkA8HqT2ThJ4em5PU5KXuVZI9C/bZ+GMmva/NpXhLxfNH4KuIPIYaZKqRxszEu8ilclWXkElNrZ65NRzWFpN4StI9OhubCe3KRQPDMlwqwrFtYM65bORkllIPyk8Gq/g2WLxRZWl1cxPFbarb+bJbQSlApDunBOe4J6dTV2axk0z4aRaraTtDfOZApYGSNTHHuBKsec4AIyAa55y5IqHY2p+83PuSeG9d/wCEPsmvbhC93ZTqfPeyO4fNhSDjJUiQkHsCQe9dVrXxB0XXPCN5eWCwSubjZdiVHLKTscqCw6dFyONwwB1A+dJ/ifr3iLQrm5jl02zMltKAiWjOu4KWG4M+Cu7nChTjjPevbfg5Yat8Y/hPcx6hrLwWUardWdvDAFNjKNofbJu8xkLOWCOx2nuaKlP4dRUJ2R4l4s/aI0nQvibY6LdWGjavfWUZuZw8uwWwkUwq0BYA5cEExn7pCnGQCPV/AOsppWmBNPvLvTNOhQp/ZtzqkxsCrE4IiBMYJVmwQAAR05Jr8pvHPjjUpv2yfEa3l5eXqrqM9uxedkdo48hV3LgjAxz/ALI619n/ALIHxAgnu20RrK6mtElQf6RdibiUrkcp0G/j/d9666+Fjo3utSaeIlZvvofQJZfE+jXf2i3sbZ5Y4F8+GRoWt1QgqSo46EqUcHqQD3qHQLq01WHUL6zhVZFeUCF5GzKACp8pm5CsQWVTkZbrwKf8TBbeChDBBZW7m5E7ZGU2KI1YoOScHJPJwDzjtWPbz/bLSeZIbWIh4hgQgjOFKt7dCCP4gx6dahwvLQHJNnsXiCx0uTwRLo8V7Z+JftV3a6npesoHSaNBGfOglhf5lYHHbG5fTOeR1nU7LWkWO2tjpNrczmO6dbMssMmVRZWaMlg6k53dcGoDAsGrWRkMrxBy21JGRgMA4B5x6dOnatfXNRkvdX1jT7Lbp6amuGmRQ0oVAwAJwAW2jG7AOKxcdbI1Ufdu2U00DTfD2nraK8Or2jo7K/2gfIWLMS2NwJXkbcjk9ulVU8Jrq2n6Y99eT2zSTgBpCvlm3yxeEFDuxuVgS2B84GRwax9OubkarZ6fcTm4ju2DggFAgKGXbgHBweO3r7Vo+MfiIPA/jibw5b6dbXOmyqs6LcsZWgzMcqhPQZOR6Y70pN2avsTSjGV0j8+/+ClPiTxL8Fv2rra4S6uLLw5qmnw20FvbMu2OOBiuAwzkksJd2Af32OCCBlfs3/8ABTnxP4F8RaXaeJbxdS0y2vluFuJWKypxtGSF+Xt0HGPevsv9qD4M+EPjF4du9M8S6Kt8RAk1pdwy+Rc2TEr8ysARnGAeOQOa/Jv4jeDk+H3xH1TRba4klh067eGN2GGKjp39K9TDwp1IJNanNUlUjK0T9tPAPxnTxb4cjudJ1fTr+CSIXLXFsi3By0TAmRTkEggNnAPJwBjFXfD0zS38BluIrfR7mcQyXQYFdNk7+air8o8z5Syg4JBOFyR8y/8ABMjwfb+E/gHpGtRlpr3UhcSSZZ1TarMhTbuwcqzAnvn2r6D8WeIR4e8ZrodrawRwLJCJWUbN/nkDcNuCHUjIYk5yR6Y86dOCm4I1hU5lqdRZ2Or+O9Zs7DTNSNioY3haZUWK6VASygHCksAcbTkk5z3rkdY+G+j689tBpujS3UWlyiKK9s9Tks7u0R3ZwySrklQXI8t8qMkA9AOl0jSpm0WaKTUL11gvZYNwZRI4izsJOMdHIJABJAIIxTtC1KW9utP0yznurF9ZQXEtyHWSQiOSPcjZX5g6MyknkcHnFZyTi9BtXM/TfCzx3U9lphvtOkmKqqXFw07hkQAyNkgsQR1ByflIGa3vDHw01PX9JS6s30a3jkYh45dSdCJAcORwMgsCeg6nuMne1/w9YeIdSulu7cl7Abi0TmIuxcAMu37hHtmvPdb8aXnw212+0mzEcsEMxcPIz7mLAEk4bGee1Q2y6lFaH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12738"/>
            <a:ext cx="6811310" cy="3757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915816" y="4294584"/>
            <a:ext cx="577740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Будь-яка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річ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залишена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громадському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без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нагляду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без господаря –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потенційна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загроза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навіть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непомітно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певних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ознак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саморобного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вибухового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пристрою.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br>
              <a:rPr lang="ru-RU" dirty="0"/>
            </a:br>
            <a:endParaRPr lang="uk-UA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911" y="4294584"/>
            <a:ext cx="658040" cy="2374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Управляющая кнопка: домой 7">
            <a:hlinkClick r:id="rId4" action="ppaction://hlinksldjump" highlightClick="1"/>
          </p:cNvPr>
          <p:cNvSpPr/>
          <p:nvPr/>
        </p:nvSpPr>
        <p:spPr>
          <a:xfrm>
            <a:off x="8099573" y="5892810"/>
            <a:ext cx="936104" cy="79208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226200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5576" y="404664"/>
            <a:ext cx="7834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utoShape 2" descr="data:image/jpeg;base64,/9j/4AAQSkZJRgABAQEA3ADcAAD/2wBDAAIBAQIBAQICAgICAgICAwUDAwMDAwYEBAMFBwYHBwcGBwcICQsJCAgKCAcHCg0KCgsMDAwMBwkODw0MDgsMDAz/2wBDAQICAgMDAwYDAwYMCAcIDAwMDAwMDAwMDAwMDAwMDAwMDAwMDAwMDAwMDAwMDAwMDAwMDAwMDAwMDAwMDAwMDAz/wAARCAFNAbw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4v0f9n34a+Bvhrf3tlpet33h/xJdW9tc61cW32i40gBZJQIDGxjRw2xRKDniTgD7vz1q/wIbVfiPLYaJr4ubeSTdFcXdjJCgt9vEsxC8fP8pwpB5YkLzX3dprzfDjUPFL3WkQeDdEeJfstrd25hjMvlPvliQlkWUNtKZU4aV8MOFbO+H/AMPvEXxq8Yafpt9c6olrYQrBeSRm2MsSm4CRFydqEoSCVJ3HDbSRlT+aYPPa8OZVbyvtdnlKElHV3PKvg58G9H0zwa+lnXLGOXxHoizXcr3AtYl1FZ3ltjFIVBACBdysAQfMA6g116fsq+KPh3pOmrfywyiys/tVo51RJba/iM4aSJVbKu7EqdytglS3177xv+zhfaj4s1W48Rz6VFpcF7uudXit5vJiBJMULSSZAjHyllVDnYeoyh81/asu7L4X+EpL4La6y0kkmmWUMwniazZSHlEfyosYZijZUMuT1IBJxp15YqrJQkve8utkaUaXtIuz26Gh8LPE1h4X8fahBJaw6hp1lZQNb2M0TvLKk0m5IuTiQIjqRvxvWIgdFruNC+OHhnxl8UdOtNQ02Ox0a/T7bE0F7NF5k2FVh5UjhAwck5Y/dVgApwteLfDO6n+JXwUj8d+MYn1bXbzVDPaAXdvBfzWUCeXHMJGImWJHTYWQ5wSxOCAN343ftleEPDehW3h06EJ0tGgudOIv/NbTp1QAguq5ZFDP/f3YzuLbdu1bB8tVUVzOVun6EqDclbQ90+PHwS+GPwv0KXVNC8H6pr17qdpJdaPErecZGQxtM8e35mysnmAYKgKmM8V5vN8Zbf4b/A9o/BWl32hX/iYgajZWtg0d1Dc+WP3hkYSBY2XLbnGchsqACx5vXfG3hDwj4/0HTrO91aLUbW0S1g1vVbN7+ezjjbIhEELEPEUYBeM4ZCQjDNey/C3x7oXxi8M3msuItD1tLW+ncppQ03TtYgt3Y/agr4zIsY+dBu+Vl7nhLDVKdJe0vLXqXGMlDV3OC+Fvw18OQeAlc+NDb+O7/SGn1O5lv/OubFA4EkUyIXDqQXUkJvQFeQFrD0vRJvh7pXijQ/Duj+G4b2e4+wGefZ9oubaaLLFluIHimztBZlYlgRjgELW079puW/0qOwexgufEulX0V5YatbiFGNuShkjkiZgHBR5I9hHK7egFdBq3jyb49fGaG7W1kgt47aS3lktLNrdoXeV2jc87cFMKADgLKx3DJAhVatOs5vRPe/lsZYePM2p7HIz/APBN7UfF15b+M7rxxJY+MbKE3L29tbRRsTGFAaBIkAeHBTDDqCM+g7j4U+MdH/ZuTULdNNGkzabfwyX0MsjTSXCDdtlQSYRoisjkrkuMbdu1Wqfwp4t1Lxd4ScpqsukyancxxLKQkqC1ik8t45GDeYqhNpYIw3A5OeTUnxsHiLVPHk8mn3Oh63Z22nLN9jaz32SCSJEM0SB/4B5WDkqQxGWG7NrFVsQ3CrNcr7LsKUpctnb5GxrGg+DtW+M2h6taaPJJY6pphNtdWxkSe3PlhEh2YJEoZkcS9cEnqVx4/wDtRfsrCC/8P6lb2jTx31uLTT7qzgke4aOPKSmfC4Qq4fB+YqR/FuU12UniC/8AA+veFtM0u1l8Ta1dW02q3l3ckzJds+GkgIU5jt4yUAAK4Jdiua9Z0vxzpN4L211G/vND07WZxDEkl884t4Myp5e0MXQ7GXGVzkE7icY4adephqsXGV4M5ozjBrl3Pmb4DfsO674MupvEetanoOhWi20mjjT7uza3v9QaSPYXBKcFo2kUuDvJDZFe8eD9Q8Hab4+0LTfGHh7UPCHj1NNhGnNoVk09mYmjBEcgXaqSMixmRcMf9oggCW+NtJ4j1DSZ9b8OWljb2keGtIoY7jTdlwrC4ZhGFmVmyzSEOSCxPStHxwunQ/E3xE3jHw3b3vxC02zW7sL4TIkUEh2C1LI3lIyKdzCSNXYKowSevprN1Wjeet9FbQ73UXK3+J85aN8VtK0/x3f29xZ3epXn2qW0uLlJglvIFL+XJBGrAwqjDKrj5Sw4ODn1LWvAukalqOnDRPGHiO2uLxlnuoYnZ/LjZfJEnm7MhyY1TeCGOxsHktVH9o2LTviX4/i8STLqVh4yivlTUZdNsU/syW3+ZUdIyjSl9ihj13KVYAc13GtePbfTdMgksktZZJLdFkfCoDGTnHzDOCScKSBknp1r1KcKdSEZU200d2BhGrHnTPOtb+Bugahr0F1rXiDxjqOqwQoEu7mRpYZoss3lkgM/npIrHczMrLOuSAMV3vg34MWmkwaRqPh/UfEVoLK5ja/EUS5dVkUgbG+ZUAXbuV8gkltoYhuc0OL7bcyXMtxfS27MTJKFZ0DnJCmQjAHoF46ckci/4a8fav8ADzW3W519rHT4HgluJtXtp0dY4twKRGIBY2IKgsV6jlgDiumrTlCLUHfQ6q1Gy5lt2PR/2pzpkEF34Gm0e50iHXnis4bj7PG7X6WyyLDHGyLvDSIuQgBxtX5fmArn9e+CPgzWdASz0uy1vxNIbJ7e3srxVkEVxCi4s7i3CxSkGRgqsQrfvFwetbHibUPC3ijw+/iJr57zULaVmstKjiW2nWaRxL8s7GNIvKkeJiRlcFMg5QUv7O/jbQdY8RzrBpureGTqMDf2rq0+oW62jpbMxyDtUISg/wBYgbAAIBdRXj0JTjBzitTz1ezlFHl1jr3xDfQr3R/EWjafbf2XaPH9uVYoo/LDlIEzuXzHtwGDpyybE38nNZ3wY8N6r410rTb59Fv7TTYGgFzfXCeZZXDSu5j8l1UR5lby1WQsCCWX5gwNdn+0h8NY/i7rGiaxHolqP7BhEUV1dSBru9V5DOpFySzMQGaJgpG7dkEHpQsvGd/afD+Hw/dW9zYQGSJoPs80yhSu0xbI0YxIEZIiiopxgMApLEqGX06l6zVpSWq7NdUZLBTa52tWcvca1bfEPwTquoajqayNpU01hZWUsUUk7OiRAGVS2Y1yzNkqxYqoGMZNbS9VvtJ0FJbGKKG+aNbcTqTdtaxoMszM/wDsqh3KBna2DxiuqtvgdoOm+ONQvNOuta8R+KdYMcl06O8zW5ZNv7wOAyjdHISPvrs6YIJtaPp2oW2n6zcNqaafdaGolnuJLpUvLdgqnBVspIfLAZVYZILnawBq6c6FOCgnrcmjCnZRueBfHfxVouk2GqeEPDXiG61+88TNBbaVFBIbm2ijnVPtEkuIV2ujRnEKAtEW6noPWbL4Rf8ACuPgSPD+na4v9k3a25j8iJo7a82MC0rSMFUOGfn7x+f0IB8+8AfDPUP2s/Ger/EPX9ck0jTnjfTtCkErJcpDGRG0sKq2I9z5GMgD5hjoR638Cvh34l0XX9Q8NRWutw2i+YNPOo2olgikUBNxjYCJFwGYKpG5s7fnyR0YqvToRiqTvrdx8+5vWrRpWUHojxG0+DGn6zrVrZDUE0/WtwmluBdRT3F2DtKjfLgD7mAUIIUt0JIrutY+APjaz1/RdV1XxnrFlq+oWjS294sEcM91GJfJDuyjfNIAp6qQfLY55r23wV4ttdb+OckOqaBo/hiy0q3lvE12DSY2mmuYESVDPIykCLzUG5Y1XHVuEJrr/FfinWvGEeh+LLfRbrRhqE76dDcW+pxG1xtR45kKow/ftvkZ1cjcZAyhgcmKx8lC7jpb7iq2Jg6b93c+ctG+F3jDxN4njNwNbGlafAQwvTK101sgX9/tyok3KwDbSSCSvQAVrfEvQ5/HXxD1HTYtMghs57dL223xpZtBd26KJfmm4HzFv3bbcFicuCEL9V+EGl+GPipd66EgttannEstxql4J1gUku0aoUZWnaLPlFsLktyMBa6fTrLRfGvjqC2g1HXLxbnEvmwRmCW3uVjjSZZFeMMkTRqNyrtyxIC8KT5eIxVOL5oJO67HmOcFuro8x+Fup2UvivUk0WS5vEWf7TBcXFoirMqkIo+YBVPzk84PyZ4OAOB+MPgjxJB8ZfD19rdnrFrDqWpG5tvtlo9rHdRq9wwmik/ji5ADLkDGMngn03W/GnhjT/EgTQbiGSYy/ZnttMjNs0M0MeFkCL8gf5fmYD5lYnIfcxxPjvbXeoaT4Et7vxTrPiu30u6lsop5rmRkRHimHlQ5IUbAgAbj7yj+FsZYereq+WLXNpft5m2D5frEWlczfDGp22u+L4ljtbeWRGV4LU6iVneRgNxJdAjYDNgndjODwDWn4gS1vvFug2m2y1Oa2mt0aOedJYIbfyVQyP8ALguGLE7hjCZBABrzuP4oaL4E8HyaHpk9sILa5eV0vR9p81zkCNnIHmAsSCqnaMHjJyev8IeM7C++Igu9QttOLzrAZLmS3Bt7ZVXy/MlVCUcY3Aq23ll/vEV1vDVNmtO/fzOZ05O9o7X/ADPfPg5+1KYruxs9MuNWh0nSr5r10sb+MWTxnIaNkCsMZSM7UJJViQRzXjnh34yT237X/iO+ltrXVLzxnY206+ZcqUtriKQwF9oBBwMfKcHBPXBFUdG1K/i8Y3ej2d3pujWt7Zi1gOfPlEKsXkklMW4bs725OAeSRtAHHXXhnWLLxj4S0+CHSxZSzXOgfbhO7Tag93GzAsxwWiLRHAIBBds8Nmu7COUJODe524etVT5Ln1/B8Z9XvdcutMl8TaRNqWj6gJZXubD7L9rt1hMr/utseApVlzyzbuo/i9Guv2s9CuNGjn06S/e3mhMixXFp9nlhVMjLZdgnzKQCzMp2lsnbXzl8I/2Z/F09/qepa6bq1stQjbTJ57i6fyIgGBzHGmZHJxF8xfpu68ivT/hH8OtH0+Gxll1W+8S2dnILGbT7i1jtHZUPSJ2jUMq7QcPlmAHzV6NDDylBS5j0aE67Sk2dTrUcnjPSbxmhsIJxEizfbSnko5AUmJg3yjcMZbPJ4GCK8/b9mtzElvHNaA2483fBOzGR+SQq4GWPHPGcD0w3dp8HNR0jTIbrTdEuZbW/vTEmom7S6itlZWEu1nB28og2BG4JAPJNaPhXWtOh0ee20y6a4uY0aKUCFjG0iNh3Xg5IPBAGRwema6adBLRnUqs+p5xJ8PxqVppukuL9JLWVry2jltZIljlUkfK6DbuIZhgg5544ravfhnbeJ9B0+7tbex1iCxmdGjmtF/cALyRsG1iM5G7DElgcAmvT7Xxhq0mhx6ZfSwC1fG0uBIInThFWXaGTG7OPukscjOCOd/su48J296630ziR2mV7uV5o1JKsNo3qVA5AVTtG77prR0YxKVbysefxfs/ab4p8MzW91YTxxwyfvL23gj22rbhtZVYuF7EcN9zjFQ+EdHu/AOnXdpJql7dGxtY4YFuIJHn8tZGbLTGMb8ru+VjtGQMEc16raeKLnSLGLTrWJbu/a3ilurewsGYREgNkkD5ThjkAk5YjHevlD9tr9vOL4f8AiKy8O2MEtvrN1ah7kzoY2t4n+6PLOdsjbW+9yFHT5hh06Tm7RKqTstT3640S4127iRL65gu5IFa2tp7yQO0QBbaqSEps5zhQCCvBpbzwpqugm3htrxHnuohD5E8yxS3IK5dNxxuUgHgYXGctmvkz4d/tuQ+HF0XU9fmLWFnc+TfXFtLsvmtpxscq38RR9kgB7KwGAcV7h8Vfi9pfjb4f+HNftbfxRZNZXn9naXeatpL2Ul3byjfFPCjnkDDoSvB4B6114ikoxV2tOxz4Ze0bsnZHoul+G9ZEslsNM1DTIr2ICVkmVY+xX5WYggls8jnGQa+MPEf7Tfwx0H41ax4c8UeGNVvdEt59kd3c3ckN3Id+4TxkbQo3DK4X7pFesj4+/FHUQ2keFTZxpcRbINcvFWbZsPIIYmQjPGArsqhcAYr87v2gfh7438JeNrvVfF8dxe3OquZTqJnNyl4x/iEuTk/7J+YdCoxissPRVRWmyMQpL4Ufcfhr9jD4ffGr4v6V4u8H+N7rX9PjCTSaHf8AlfblaNRsRXJVJFGEBHU4OScmvofXPiTpvwl1CKPxFpeuaUIo3ke7XQ7udY2ZizkvEropOSRggAEDtX5dfBbxJBq5tz4evtU8O67p8KkqLj7RFqEiKeVUlZFZiOil+Two6V9X/Cb/AIKO+LPh3FHp/wASNKbxDo5cRfb/ADGk8rnGEnQ/I3baSGz1FRWpVE7R27EUqtviR79Z/tRfCzxmi2ln430QmZgoS+ZrUw9O0iqMjPQkkjPFTTaj4e0uMLdPpskOqbx/aFhiezmB6Bn/AIQfXoDxg15h4u/Zq+F37eF1Dqfh/wAcTWN5uMgsbyGJbkMQfk87K7wCeC2Tx1rzDxJ+wz8bv2Sr+LUvBnie71GzsMPJbDzXIXqQYHB3oM87Nx5yAadKc37t7HRGVG2iPq/wnfeGdKWwfTbXUNGU2y3YM9zLLbybS2WPCoq9iikcDrniqvhH4dXXiTSPtlloVteQTSMQ8Oo32wH+IARNgAnJwxZhuwSRivmjwN+2H4l0/wAW6rofxW8P2PhbTNUsG00XcljcQWt5KOqvJnG1uvIOMEZUZr6i8BTSxeEbCPw7qVqNGiiCWy2UMMtuqjshiYLjOenrWjv2IUObY5XUdM0L4s+BbS10vxBbM/gK0udRutK8Px7Y7e2gAaaaD7QheTOVLA7sEYUAAZ8xsPize+KNSabwhb2Wkrosia5e6hqEEs99KJGQwytsVHDSbxgMTkujZOST514csfE/wHk8O3V/aX9/e3aSWs93pRE8LI4yY1O7J3orLtzgjIwGPPo3wV/Z8sLLxBr2rDRrjxpr9zpa2+mxxgxuLm6lAtzucCNJIUbzctkKYsZzjHxiw1GhzLmu1s9DzJuKm4X9D1TxH8ZfiDrXxl0/SUm0WHSrTS1h1BDdxvFd2zbzcOqS4eZGkDAlPlTyc9CTWbrX7SvgP4k6PrkfiDw5pWqrp1vFZ+TqURitbB1kdQQpAk2j5gS0xz93BIavm7wX+x3qWhWOk61c3k1/LpF48dpb3eoJNtflpY1hJ+VfMDZYnGST1BNe3/D/AOLSWAfwz9lFlBa3psLexNoJ7y9kkBkjmMlxEVeMblYpJISygqflYEceNweHjL2kZ+8tXbQ5r8qeupN8J7wap8RNW1Pwl4Y0i60LSES2iur2K1FnpUz2pMZuYpSFYMY1YBShAjJG7a2PFfFf7H8Vv8Sb648Wa/YeIdW1rfqMAhBJ2IB5TRtFIEIfhAoBHyKFYDFepePfiFc6Z4p1TSvDC+Fre/d/tBhhZbWK4lhiYsxjCqke5RMER1IG9QGAJz558Dvibc/Gb4mWMmptZ6trV7b2lraTOTa2vh+3WQxR26uA0Lw4Ee4eWzM7sM5ya6MPOtRoSq0fha+b+ZrGo5Ky2Ov8VNceD/A3hyK88LXsOiKxilv7rTxbrfxscO0T4Usqr8wBLgZ6EYNc7oPwYm+Mnh7xHqGladLeXWiadNcQyNIkHlw5AeIIu4y4Xac/LjIycDFeo6vPovi/VrK01S51nw/PBeBLaxupbi9s9bmJaL7QJGIUhB1zhFz9Kjh8L6T8K9AP9mfErxFa+J7zzoJtT03Tkt7JbVWkaZRcEgiRoR/q1JLER52jk60c0pukovSVrvdhLFKNJRitTzT4W6Ffaxp2qeJ9N8AXl1caFBDFeXk0byoPKLs4lSZgAVAABKNjacAFs1ci8Uaf8P8AVtRg1a01qNb3ToXV3tWtkCGJRE2WbMWduAV+YnbjivZv2YPizqfw58U63p5RvEuh6jYXVxbvLJA0l+Io9n74EkmVYpDFtDbhg5XbivIfHXiHxF8U9LvhZ6T4d1jX4YIoJdPCSC5kdiMyPFIpyVKJskV12rkEE5I4ZV54mXLLbo0c1XFXXK9PQ6/4W6x4G8c65Fc61dNcWN9OsdhpjxAi8u4xhpJAoLYCgAg785JDg4q1qFjplncHWb3Q9Oj02a0uY1jtNQItZpbZ2kDS7wTJH5fBQyDJjAPUhvnDwJ4l8SR6zf8AhzxFpNytvpe62mjlfyDZPI4yjSDgLkFQPmAzuIAUZ9dXVY9DutW0m21+2s9A0S3t9X09L3bG1s6ufKt0RkkDDcxkY843IeNrCtpZfWjVTlK6a2Eo1PhNHRP2i/C2leKodbW315PFvhSNbHT9Gt7llinWQKp3hY1JMrNnyypJJX5ipOOo/ZB+KaeK9Ub+39Pngs7mc6Wke7EBcuzebAGOPNVwww+9sAhSAxFV/wC3JtEuNB12yudD1LxCGa7m1r+zEW+vrghS8p3qEdAFzHIFLKRvBBPHiXxw1a1+F3w9NjpB0u7bxHBDNcanq1+RfWt79qd2jto4QAhX5eXAOFDdcs+8cuVaHs4Kz6GkMJNq6R7F4t/Z88R+I9b8zSry+8Gac9oNHXV5LH7bb+YCpmCMckg4YYLZVsqPkLY88/aO+L8fw18LaHYaLqulal410KCOxvUktbxpre2t1ZUkYzyFCSWPC4wGztOa7z9gE/GGH4banb+Gte8K3Vla6yLG68OahfXCXFqoXbLcieDHkDLD5/m3sAOCcHq/iJ8H/BX/AAtiM+MtDOq61rcsV7fRafrtzq7XKomxHKNkLtdQD5hkAHQBsqLo4bkSpVteXsbwjJQ9nJHzv8L/AI4TeDfiLpsR1bRtRs4LKPVS1xM9w0ltKE3LAr/NHNFtYYjwSqnIbHHr3iTw9Z6zqMt1JcnV0hkcxyDMqeWRgfMow3ABOe+fSuQ+JXw58EeK/Fy6lb+IfDGkarpEkkD6TDBKgtYVJVEhIUgxhAcFSQRtwAG59+/Zt8S+EfAXwrtJdR0m9tPENlcraTXOoxu0Vy7JGzSxxMVCwxiTcchyV3nYMbh3OvRow5op69Dow0oYeXLfc86g8YalpdxJJZzz2012FtGlhjkYuhIcLjoufl5xkYOCM1l28M8etC91OWW9NkcxwXXltBvznLKVO4kkn5iw9q7nxb+0Jpnxf8ZQaT4d0eFotMkMiQi0CG/dj80hkDAvuC5JJRQMgBSDWP4qkHh7wzMl1JYwJHM08E2J52eN+fLcopjzwwGHJIThWOcbRxcZW5la56MK8OblkzP1fWYItNgt9P0y1tNMmuDeXNjO8k8F1euoEs7N8kiuwVP9XsVPLXbGu3LRzwCYRjR7RZdPt2edo5Q8hVgzbiPNBYDJx8xJ5B71e8aWes+F7670vUbG5jtLKXy4GlIaIybAwZM4+9GwYcdCvPJxz1vDeW3hYy6hcabcXsDAzoIkjikjJLrhHLEPnbk5I4yMc41hCNuaLN4JJXg0d1qXxou7yxuNPvfD9vema3MMUUt19nthGQG8uYlWVQWAG4bcbhuO3pnar8X7bW/C5uH8ERRaRpKwWmpak7+QNLe5I3GNflkaJVDYI6NgYYbRWPYx6bf6tNrOsWlva6faQ3EmpaTLrQmuxbBV8uaKKVkwkm4KJQSASw2NwS/Rvh7dX/inV1tdL1fRrzw+tuFsp4vttnc4WOdUFyA5kLwnJ3LjDOuB86jjnKDbi9H3OKtikpOCepo6p+0jo3jLxTNpviHRb3W9OsNTnslvJUXzJlYR+QkcpkLKh54jkIYgbQMMD5f+1hp8mga2fDHgmbxBND8R7dftmnWji9IsLdyxYRYLhlIbBZlY5cE45rrvjjZ6LqmuwXsk4tdF1C2F3dNZww2UUJjMjyIYkSPKoGZfMCA7lA2gFRXlvwC/tRvE03jPVLuW3TxXi0sYpfnkurQSbfLZVAwjeXl2A+bA7nIISpwTqxtZd1ucicI027bHX/CjxR4p8P8AwjaHT7aTTNA8D363eoWl/aNa3U8DhEwIiJHD7vLAUD/lsCGYHaO9i1S4+J2pRXc/iGbSr82qb7G7kW3t7i3fEiB5n2BmzsACsSCXHAGW6jwd8YH8GaBrmnW9ofFKeJ7COxmj1SzgtRmNnUzRhcyOxRwoZmLcL0NeceEPhFrRvrm1fULuczhBc200xNvbs370KqSk7AoyApzndjIBY1hCnSnU9rJWf5mCpqpLZWO40Lwhqd9czz+Vp13LDAkgdmeWSzKPguBG0bAnblUDctj615l8TtW1y/s7n7Fczza1qE2JmnsPIgvFWTy4VdpGOSiyM4bDhpJFGQRmvQfiz4l1LVfCTWvhKNbO3k3aePKsM38sYaTCySHfHlSmVC4wGUgsvXxbxV4U1pvhxptsbzUJdUghihgtowZEWMmU+cNoIX59pdHOPmQg/KKyjOFSbhczqVac9E7W0OuX9oK2utStNUvpbq1Op2O+zs0tgPtEocxkSzq28u26UEZUgADDbsVxXwr8a3mpX7WkEzNOl48E7ySeZIm4qEDM3I5c555xk9NoxbDxJa3njPw7pMsy215dyS2kwv4POt4FclUzGw8osGdm8zGAc4Ar3D4ZQfDPUPH0lt4n1/T9T8QztHG97Hdva2RkjBDSNM7FQARhmb5SQoSPaCa2hk7nS5YLdb/5HPCjOc1Tj954Hpug6tpGsa1e+IZ4bDxKk4e62kLd/vgG34wdsmIwP4CPMzkA86LapFD8PbE2bvLDpWrRXMWdxMZEzLIQNxJXYR83OACM5PH0/wDt4f8ABPPSfA3gafxv8LvFR8WaCkP2nVtQF5DffZiwUEs0PBiXgliCw2lj1JHxd4n1HWPDnh+50WxaO7sLyxTzLiyhSRVYk4YyAfxlWYMSCRjPHFZVMLNzinq120OilSlRxEb99z6RvrfTdc8cXd1Jptndq1ovn21xboUTBAyJML5mAzDIOFYsdoCqD1mheFLrxTZWun6MkWl3cjb7m4NlLbmzQMrKkgJYPGu7Zkc5U5Jwa+cvD/xltlXQvEMMOqJa29nOL0wzLK0V6AQ6lcq3l8rnJYFT6HFey/Cr4/3kkdvq4tZtSLO2oX147/aIRlPM8h3Lkq23J3KQQ27gnBCoTrUJqElddjVVJ0MQ4VNU/wAjpvGX7Ndh4P8AD2nGBpdPv5c32oLKGtkmkyd+WH7kRKpfKqNuR0bBrx34t6fbaN4U07xLpllpks4ey8SQvbXa3LXdrbyt5zDa3RUk2n7uQoPDBqyv+CjP7e1pr/iPw9p/hlrmHXNIRvt5RyunwrLEymONSAW3xysrBumBjnmvMP2J/C9/4m8b6TcXlub3Sfs11bRvcR+Ys1s5aEKATwSZGxjH3SR0r6ZYSnyKpJWZ6Kpwc7pbH6k+AvFemeKfAtlpVjqLXFrHCu1pIZZHtllLcBgRhcKcLvK89MV0H2/VtMt5rO8SHVtLSUypdReWIYQMYIUgEg4J3YJxtyew+P8Awh+0RqfwX8CWPgGK1l1fxt4euLrRpYZoZp3kS1uEMbAAg4e0Ykbsj5WIwOa7z47ftgW3wR8M6BqzTHUrPWdYsre7hL+Y1hZzx7yzqCdhMYYoTnJVsZAq4Upv3Y9DdSXU+h4o9LhvZZrXS4F/tJRNNcQkK7B+C5OBknA4OWxyO9Mk8JaXp1rJf6F59q0Db5Z2uHiZwDmRmZuxAOTwMc5HWvn79oP9rrWG+IupaB8KGk1i2sbfT9RuL6IIsZXBM8ShTnG94omPXKsAADkfNX/BQD9snWPjb8Wo/hp4adoYbS9/sy5aOSSBtTlnSONoWbKqY45dwXd/sk5ANa06LktRTklsfo4m5bGJDZI0SlopAh80KD3kUN8oYgHPPX7tULzwzDK9lJKkNtPb7gfs+5FcbcNEScHaeozg9+Otcp+zVonjnwB+zXpdt4uhmmu9Gso7fUrmXEr26lyqEuCAzA7UPbIPOOa4P4tftf6R4D8QaRZX2oapbays0iR2cTSWzMAoUyyofkeMnaU2kkkNg4BxyOVk/IucErR7nuurSWtxFZLcWNzG425JZGUt1UjBwfU8Z+uM1+RX/BTfw/8AZ/2p/EOsLcW01vqhRleGdZBBIkaxvCSPusCmdpAIDDsa/X7wp8JrL9qTw1DquleKJ9D1uCxa3+wSzeZbXzsUdZXiUhRIpU85HDFeecfI3/BUr4VfC/4P+G5pviJoNzqfjXUYng0mOzK2khx/y1aVF5VSf4iw5wAe3kUeIqUK8KSg3zOzt0PXpZPKvTnPnS5VfXqfmRpHjK70u2kkhMUkxiMUckiCTylPDbQRgEjjPbnvX6df8E/fGvhr4/8A7B9j4fkj02y8UeB9Qd9OTfk3dyG81F8sgkGZWKHZyGUOBlTX5S3e/RJyiljA5O0HsOw//VweuBXs37Fv7Q+o/AD4htd2twI7HUgiXERyFdkbKspHKkcgkdQzDkEivdx1L2lJzpuz6E5XXUK6hJe69Gn+Z+oXhv4I6L4r0+S8vbSc/wBqQLf2E1xcyC7iDrvVXCsoVkU4O0gY5xwKxfiB+yn4e+JWj3ukXkbSWbSbrmFxHJg7Rk5XLIwDYIzySOQcGud/Ze/by+CPiP4o3Hhm/n8SeH9Yv28sak8STWUbCUssJGVKEBhGGCiMBeQCxYu/ar/bY1j4Y61a2mgeG54NHtpvs+oawdJCCSAnOYZFcJK7A7gWIC8DGOKwoyaiudWZhisNy1mqUrxZ8p/tK/8ABJfVvAtje6x4L1OLV47d1zpLI63cYPBCsx+cb8BQSCfVjxXg6/Evxp8E/EdxofjDS783EA8m4gv4zFdxIOAC7DLpjosm6PGDtPFfVet/8FUJ/Dt7b3a2OrXtp9nHm+ZeeW09yEUM+MONm/IxySOhHGMHx9/wUT8E/tC6JJZ+PPhna64BlIpbe48i4tM9NkpTK84zjg9x2HpRxHMryV13PPqYSa0dl8zynwhq/hbxg0N94V1mTw3roYEWikozv1P7onY4J7wurZ+7D2P0R8If+Cj/AMQvgPZpY+MbQeKNAjfypJ8eZHGCDgFtokifkfLIqnPavnDQv2HL34weEdY8QeCU1CBtMncSadfYLuMAhI5kAV3XJBDBOxGRXFWXxY8YfBDxJLoviGzuJpbBjBLbXgaO4gQ8GNXGHVSP4OYz3Q9KHThLWGpxVISh8Ssfql4A+LHwr/a60pYdO1iGwu55FkfTdTfMMhGOVYEZOOATzxjnFcj49/4J7aG3iWaSzsdUsopgJDFZ2yzQBj1KMRnB68k855r4U8F6v4U+JuoRS+Hr+58MeIHfCJbqkJlbA+XywRFL2GYzE3YRsa9QX9sX4y/BPd4cfxGZ/sJIBW6dCB6MkoEiNxyrqCPTGCcajqR2YQqNbHq37Sf7THiT4neF9C0uwbwzpGl3sQgttIubCKZNJjPllpHl5kSQhldSrMvJ7r8vO/BnxfqU8GoeD9a1DTr7w3KItSX7FYHzXddzKiXUu7aFYuAxDs2w5yQBXXeM/wBli80n4hXcF/qPgmy1eadlurYulxcpH0ZQ0SmHzguSVB3EoeGzXpnwY+AHw48T+GtT0nxz4us/DWoaZMVS0uQtkJrYllhmRugaQDkDceOgzXxE6tCNCyV79N2cMqUVHmvds8c+K3xf1q7+Euna5Ho+teC9ctblLSC5BmtX1S0d3DNsI+5hWyxO8lwSzivJfC+oa5YeONN8Q/arfUTaz+dZfaJMLC0sYct5SjarKd21mILYHB6H6G+I/wAXPhSnhHW/h54u0DV/DN5FJ9ki1nT7OPV5TbpK8lvKolZGhTaA7KPmPm9Sc7eX0bRLzwmltdfDHxz4w+KHhvU7CO31nRdQ0S5XS9qsVkS4jK+Uo2gbdhLjnDk4I0w2HShL3LPrezuiHFR0asJ8JPCOhfEbRfGsup6M17dG2g1O68mWSTNssTSPHJbFo/N2yoxwpVskYyMLXM/ET4SeO/iTqtjq/h+5S00fT7VNtvbQXVuzxAKI24jRmZVC/eGABgM/LH1Oy8OeG/h5G9/ayXvgzT9FutP1PUrPUoUmv2jniQl4EkGJot8S4YMWImwyMQwrA+L/AMWvFXxMuofCkStDA80t1otsY5raX7HEElVI40jSRxkMoB5bzCMjB2lGvXUZKC93p6WBzn7NwijEs/in4r8QfDLRrLwT4i1a9lvYJr6fS1t2nu7e4+5JGrqvy267XlIUIy+aD84qr+y5Z2HxS+IWtWUN7i2uZI9UDTW5Xyp0JkaVYg5aRA3mDKqx2uGCcYp3hzxLrH7O/wAVX07TtV0uzu55TNr1lbxNew6M+2MpcZnX9229wHMbHaM/Meg9E+MPii9+HF14h1fw/p7Wt9bXEixjRbg39xbRjaxlW4ESxCN5HbAQKFAkUDAzXBUfLNQUdZbPY5IqPK+ZGj8ZPip8Mtb8bQeF1N/oHhLQNNjuNGTS0FxZ3jTfOlzM3mCVgWdSytuZdnQ4ri9O0OXxXrMXiqbU59Ck8NyR20Qh2Mb2MDKyeZlAVZFdV2klPLj5GQW81+Ivg7Tb218Pavf217HYaqr/AGqCKDfEHVVKCFiYyytyZCrbV2pgncaoeGLnXPCUmo6tZad4huNNsrmbfaHTVv7CK2kYeViLzCwUZbcHaSM7VzkHnbDYKy93R31uKnSi7H0l4x1K9+LPwh0G5utK0ee8nbP22XUmtidweMTzNlWbyxCzfIWBUZYMcViePfiV4M+D9zZXF34b0yLxHqxdLK90+NzG8hc/vHTb5kDD92AFChlMgIzyvmFl8a4bfUXi0zSIvF2i2bIjRxFUliQYLZtgMRFXZ+QCpWLP3Rg8fovxlg+LTXFncaXawaZp6CezTU9rxvMChEct3ncYxhnSLODjPGSp76GCqydpN27nVTozU/d1PpxdWtNcnjcNc2kl+zzxSshcfZSdgYoSrxqxGBuUbiGB+bIHly2Phpbt7y70e3kiuW2zBrdpZ53Em3dgEM4UjhTkc4rpfBPiXTvCeo6nIt9Hd6nrOJJXhleJYXbkLGqERuqhm4bJYnc+481S+NfizUNS8FWlnY6tdrfaldNHY+RciFbOWQCNmCkjaDhRgnack8da7qUZ0Kb19LnuQU6VF3auY2s6Dovgv4weMtMupLjVrHWoYptEcNLF/Z7JIjNg4wwbYEG7BGem4AjttV+H2ra5qqeIJtVtdRvrNEMEQ0WOG2t9rK+MQ7HKN8wy7PwcjBJNQ/s7+Gdc8F6/JpnjKZfGfhnQrN3+224D3lpKfM2O67izKskhCruC8fKCRmtrwvrtpdzWs11Bq2kabPceTdy3NqsdtbqASFOFJkbegXAxk8Hua5I15Qm4Tad+umxxUKsG3Cuj5t/ac0fxFYeOrrUNVupZ5dU3ia3vLZjFLEBu2B9zEgkYDHA4B+XJB9E/Z08dpdeF77wr451O+1u6t7aGEC+ZS+jxK42eRIfmjZlUZPPIOA24Yi/aTiXUtShv47eddMjUzPfRu7YCsRjbuby1DqVw205HQVyPhD45a3p82t6XHNJaeHlu4lkh0zTvtIuMKVSaTblWwQATIW/1hx7ejOjGpGy6BWpxlK3RHo+qav4S/wCEVa+H2a91VVjMl9LdyzXll5TM7MJXUMSwEZJZ3whG1VyxHoHiC8sNPtrGGW4YWXiGYK8AnjmTeJJFWUsQFjTDI5wwB3YODyflvxJpZKatrFrc6RZQ6lPB/aJf7QlrDIG3qpz86yMPlkBG1CCAOSK6b4U/F611fSNY0i0hsNOmm8q5eGAzJG0gJDqI+T5G0At84ZgisRwBXnYnDyptVIyb7o4KqnGd07ntzeK420G60261uGfSrNI4bNZ7R5In2F0VFk27sLggFPk2uAOBWfqtjbeNfFOlI8tvo9jdTqqzmQzR224rGxZdu+MM7ZXIYZI+8FYVR1zUL3VLe+h8R6bbWmmtMradFYhUErPGAsJjL/IpJyzJztCnjJBp6J4xbwHBJb6tqOl6pZ+IAg22t2h8p4XKtG2UJ3Z2Z6Y3McEDjjp4upFXXUmGPqRukep2fgfw7ofwueWx8U6PqWqKpEElnbImr2SkjMQSQ5ZG8t2ZGVkAOc4BWsXx34B8Z6L8UE1Dwxaavr+lXryGOC71eViFaNsrKkZ8sSMShBJVMIuVIWo/i1+wZr3/AAqGz+I7eKmvhqNqzOYLEiawkaMmJZATtkRMOpfbuUSNgdK5/wAHftWXn7Mvw8tBcXNrNdyW7/a7r7S11HchCxVCjBl3KzhCVj3FtmWUZxEKtbmb5k29LGbrT5ubds8f+IOpTfFz4pWXgSbVU0w+Iboapqt3cxq6W5ERLwKYkZmJcFFK7VLFflwSx7HxLqFtc/DXS9V06zWzTS4IU1CwS2khnijU4WVnHLrtCj5QMDrzxXN+APh18SvCmpWPxTs9fv8AStU8RRee02mSRT3NtG20xo6/dQlFBHIOAMAAjPo1h+3X8RdI8d2bWPijTdQvExp07a7okwgeBsRq8oUO8r5GSi8DjnrnuqrmtThZqK11e/U1qyV+SL2LFx8bNR1bVmutK8Iyalo76WsEepWKlYPOWPc6zORwVlxkOQMsMbVIrQ+Kf7W/hrxRpfgtdZ046XrtpYyWV/bskItJFRmWDaBtYsN/mAtn5l29Oa8//wCFgWmjeN9YvbTVLvWtSlvzqMuo2aG00iQNLlo2tcblR5OCWI/1ZA5OBX8ceNddbSI7C+8GaCL55Va/umt2nRTkYRVAzHl40BB35GBuG4buVUI6N/n/AJmCk0zauvHF75X2/wAPLqum2/h6JRO9mzSpIY33NJuXGxBlSfmIJbggDmDXvHOu+HPDutmO0W8jIVUEn72QpLtc3DMdjMu4Mn3RgS5GcfNzPw70C48a+GrDWZruZrTSLt1l0W2dbW1sXZG2M57LMC+FOOBgk9K9R/Zb+NHhPwvpfjjTvH+nWV74YubEJby26NPcvOpPlxDOV8tzz5bFm77e1ZPlhV5IXdt72MpuzvY+YfC3xH0L4r/Hi01H4hy3c2ib9uo/YdscrRIDiOMrjbzxnGevPNeVfGLUU8JadJpmkX93qmn6lIyvqUsIt5HCH/V7NxwpUKee24V6r+174a+HvgvVNN1n4cX2rzW9z5iarZX8EnnQyBvluVJG1UlBHyliQR6EV5JrOkXPjvwplRIqWsqSy4DbsFW2dsgHdnJHIr73BYilOCcdF2PVpVE4qSOC8P6/rfgpblNMv7y2troAXEEUzIlwAeFdQcMOehrtvCPxLjmt2jnmkQykb4ZSzIzKDg4HGVDHnsDWB4T8OyarrUVneCSDzJPKLKAzkk4x6c/0r6m8d/AT4FfBX4CWWpeLdb8a2Hi28tPN0+HTTDcPqUhG07o3CiOAHPzBgTkjJrtrRhFp9zoUnLY4D4O6wlhr+oWgtbnUoNSt3mhgtdrytNGnzAKwP3oZG7cbAewx2vxS+Jmj6D8LobnSdPfS7ljFbXdpDftLc3Fq64EwwcxcMUORuJCckNXF+Cv2n9Jn8efD288KaLdaHrHhYS28kt5LHPb6lK6bI5XVVV1bhVYF2U4yApLbsz4ufDqX4nz6t8UPCOo6TNZR3IuL/TkiW2vtOuZGLsvkgZePOfnGQMDOMc+O8FB4j2tTpqdGJp+05Kr6XR5v8Sfh7qPgzwxpGr6jYX1nfTXD2t4l1EyfMmduQ3K5Rc46kH6V+hf/AATiXQfitovh28j1ax8L3XhtjPZ3KERR2LuhSZZAgBKbgjhyxZWYnhcZ+dfHWm+Kv+CiPhaC4t9LEWs+ErEQhzeu8uryhEyHEjbM7FIQryAEQsRgDyH4B/GnWP2dvGM9jNZTi4WUxTWEreVyOHV9wO0AjJwP4R7gd1eEa8U4vYrDz5WotHu3ia+Pwa/b3vIfG3ixvGsNpqkWqahqtjqE8o1FJVAJW4cK8o8oqrEcEIwBNcZ+3XrWheDv2yG1vwfrbeJ/CesG11i1SQygWqLKR9ik3kMyxsjBWbJ2shySTX1Hpvwj0L9r39i/TbzSfD/h2LxHo0Jt7ee0eJrlZElbbC8wVSU8vaGLYIUrjlBXtHwL8G+CPjb8DNF06DwVpJ0vTtP+xbL+OOeaFlY74HeTc+5JA/3sYO3BxWNLFKEm7a7M661KL+E+Xvgn/wAFAfBnhT4/63qujeGNY1BPH+jw6ZrVp5cKS3l7hh9ot1O4DeSrMnUugb7xFeMeNf8AgnD8crHW77xJLok2p3U9w98dt4kt7OSd5bZu3M/IJAJOW6Gv0s0b9m/wD4OFhcf8Id4f06XR2eS2nisoFaDJ3FoyT97IyW9FPI6Dt9K0iw1fXGMMc0t1HCGMF3OI0fKgh1QlV3E4OdrEgdycVSxdlojF0VLQ+fv2OvjJ8VJvhta23xB0nW3urlvs9vB9gWGeG2SMANIQA5Z8NjcQMdFr4i/bk1bxDB+1FrF9qb3EbmRZ9OlePYRBtGwKSoOBk5H8JyBxmv008dyeMPFfg27j8A3mi6fqZnaGCS8tnkjijU5A/d9SWPGQBgHGa/KL9tqf4yt40Nh8UbzVXvLOeSa2SSNY7IknBeLyxsYkdSPxPassNT9o272KrvkilJXPcf2Nf+CiGrfB/U7eG+mlMUWOrYXA719X/tAf8FLfgt+0p8DNQ0f4g+E18TpGpigit9VitNRsrh4yY5w7jKglQMqGPIDAqa/Ijw/4qWcrBckiUg7cD7xxWlp7Wk+pxs0i/aLiRVTe2cMeBk8YUHqfT6V5ryShGu61mpG0MY3G0diL4p6dpNlrt4mmi9XS5ZXNtHclWuY1B+6xXgsP7wAB6gCtf4MfBXxF8VvA2u6joej2+uDw3At3d26zE3XkszLlYxguBgk9ccYr7++Fv/BLH4f33gHSn8TSazr2uXEQWU2bg2lu8jYZE2Rq3yEg7pCVODgY4q7+yl/wTsu/gt4h1lobq0aaa1kgt9SP2iO6iRjhUlgLCOQAlHHJ+6p7AL6sZwjS31Rnzzctz8/vhP8ADfWfFt3KNE0rVtSurVkF3HaRGa7UlgOIwNzDPBwCfU8V91/DfQvF37SvhHQvBmu+A5/C3hfw0Nt3q8VjdwX94CfnUvM3ViWJBVscBRgCuX0347N+y98an8KfGHwZoF7eaSv2e116HTUE1/H0W5M+3e5ZcEkNnOQ3IxX3F8Mf2jfh/wDF7TIv7OvkRGCyDyWULnJIwuPfGK+bzPiOhg6j+tU5JPqo3X3pn0GEyWtjKcPq81fqnufH3if/AIJL+DtYimgGveIdIuYZ2f7RMkeorICeF2xBMDuCTnttBHPHx/8ABGLxAt5FPaeONIi05x5sk13YS27xR5++V3MOAMkEr19K/SC7+G+na88lxYaxPHFLIHED7DCPpxn88/Ss74p/DzU/BXg7WdW0xdU1xbOzMsdtbL588pUbiiQ5UOTggYAIBPIwKywPGmV15clOtr2eg8RwxmGHXNUpt+as/wAjxn9lj4M6P8F9F195Li6mttakEzymR4ERI8okIU8glACXyd3JHAWug/aC/ZM8C/tK6EuneJdG0yeSNMQXkDNHPBjoY5FwxAXjByOBkV3v7O9j4T/ab8Hw6zo3iPQtG1WMvay6R4gdLHUbaSMA7RIwZWADIcBhjd171JqulTaHdixa8sbyViEmmtZ1KTc4LKU3LjAHO7rnrXvUsTGLU4vf8TwqtCU5OElex+VX7YH/AASd8afAF31zwmlz4r8OMA6PbhXvLVefvxoSSFOfmUD/AHQOa8j0H9tb4neCdLi0v+07a6Wz/dqdR0q1vJkA42b5oXfA9C3Bz0r9pr/7e2ogfbp41060OyS52yRxoASSTtBIUdyQRzz2r43/AGkv2L7v4sfFS613SdF8J3FneQxEXlzBbu2oNt+adSr8qx6Zw3Bz6nvp4unPWrE4q2HVPYyYfg/4/wDEmtwan4buPDvg/wATwuY9M0W5mkvjFEqfIsZYPGS5df3kjAks5PTm18cvC3xC8W3Or+JfGtutvZ6VYLbyW1vqsclg10PL3SCJQPNlAbPzNg8eylnwU/avI+Ctxoj/AAv1LT752misvFFhpn265s2dsGUvc7jJ5YHIRjxu+7mvUPAmu2Vj4F8L6nd/EDULrSvEV01va6NYJHa2F+fOWOfUb7I2Ww3fKc/vDnap3Y2/n0VWp2bSTu1ouh5FO0Y32Z8d+CNNuPin4wj8M2Gm6jYNfywJf3LxmRraHASSSSRiAqMW+83CDgAnIPsnxs8bXvx48Kaf8JPB1u+neDvh8JHNxbMbki1gtyC/lKwWZnAchcbmbnKivcPjl8L/AAn4Z8ZJoGgXlzYw6vZvHPDpVml/EsbCIosc8i7xGWaVlkXKgNt25bC818Evhz8KvA/iO/HgjXPFui/FHT7BbzT11K7SKf7CUTdAPNTYrtiQYRiNpXkgla3jjoVF7TlatrbzWn6EVqkZNOx5v+zv8N9W+Nn7NuhWXjC0iPww086jNpU+nWyTaqBtZ2nnZZAUggbeFViCRI2AVBYcSnwG07xd8R7Cy0H4lOmn3lyH0+4m1KG5v/JCg7pVUZTakf8Aq2bABXn19z8P+Dr7xPa+IdFsfhRFNpt5YN/aOuvHFp9xeOzCVraWSJk3xFlRTt2E8lmIyGf4L8IeG/hZ8PZbXXbTQbS60mPz9NnsYTeTSM4SbfIsbDzsLG5UOpIO8FsIN+tXHa88HZvorP8AUupUS95HHa/+zx4W+HPxz1lPEHiGWJL2xtzYztp4uY7NJUdZJcxyIGjIDjCkg7iTyOPQPhj+z1daf4B0y8j1WznhuZvLkt7aaOOHULVEMkckQJBZ3O8K2UZSp6FdtVfif8QfAnxW8R3c2seK7TTrq8m+yaT4Z8PacIYbyUriO4JDLtj3SlsgEk7htwm2up+Gn7Rnh79mjWtI8L/EW20qO0vbGJdIMcz3NpaLtZPs9xgHE8bNiQxHG4o20jKDy3GvVgp8jbT7a/I5nV0seW/FzS7FPC114d8D+FtX1OyvL1Lv7OyFJtJeCZVZLeQtJ5DOzSKVxljI/GOaxPEnxg0rxR4qtNO8O6xrNhq+gWz2a6FexzxXumlAF2rcSOglC55GFC+ZwCOa+j7f9pz4YeMLDw34N8OabrltceHZntLu20yAtZ20vO2a9kZVkmjGzPnCQOpLkjrl/in4X/D7xb44vbmDTEl1fR2MVzJbQpO1+JDvgZWt1LOpBVVKoSTHgknJO2XYqNKXJWi79L6v5nRgJKM/eR84+NP2QbG68MaT4xvtNS21DxLPNCbbTAYpiyYH7zYpRWdSdwU5Yg5+9zY1PwPNoviTT7bF54bunuhawR3AFuE3AFZnkkCxx+XtU5Z/vAcZya+27X4u+G/GsWg6FoXhXXvDeqWGoeedDvlt1ubi5RZA7k5bZHLu2ESchQhAXAr5N+KPia30q48U2Xj1rcTrqzahaWwuo5IrdwrK9rszhjlxlju2gBsIdwrrjnlWzhKOlztp4qbTjFampL4b0/wr8WdVSG4k1Kz+z2s010ptGaS5mWVmj+0IMIcxMSAHGWfBPBrIuPiLomq/B2bWdE0RdR1HRNeuJ9M0/T32KsFvG6BriVoSSGDMVRtuSWzghSt3wj8Dke08PeJdF8W2k+m+INZ/4mVjfxK1vp3kxK8y306t5YEQUqm48Ahs810HhbwH4f8AClzrejajo3gnVtL1bWku4mla6vL8TNGAfs0if6M+1nBDCUcOobO4ZzqYxwd6uttjCvKcmlWPn3xD8ZPGXiLwZpF5pej6n4Utr2JrSV4k+1va3MTfuxKkjFkDKcY+Vmw5XOSrdT4O8b694j8LahcSaDbxv4esbNbmJb8Wf9oPPLIGVSw2wE+SMkAkHYcbuG9j8Q+OdZ8LfGXXdPi0XTtN06dg76ebRZJEkUZleN5FKJJGjfLgEoQCMFRjy7xjrvhTwf4T1VoYLm+l1dI2vbEoj2964uI1SSFJYiFC5LHbv++cYKg1dHH0ZWhyJX8tkKSpqKa0Z5H+0JqvjDXdBt72Fhp+jNc2pntbiVJCYiqiN43H7uVSW5xgjcTtwSa6P4WaNc3HhW/0jRbGznWdFM3+iSwPjerkBgwPBUMF3jDBuGIBq58bvBRuvAWn3d7bXk1ppsSzyJG6RCGNiBHDEy+YJBtQjLbVAUnapJWrP7P2v+Hb7XYNOhW7UeIdYtpNMSX/AEdkJcRvBIB8pcEjDpt+8w5ziu9YqLo3g9uxLr221OT+Jfg9f+EEFzpuuWepQXWy5e3u9iR3OFKqHaQhlO5pTjPO7P8ACQcvSPhdLd6rpttO7W8iWbSREKssF4qJuKCSMlXU7EJPmEK67TtJr019d0v4UeOLmW38QaaNTu9SSC5jn2yQWDK3lG3wB843Rng4O4ElgDg5WrajqPjm71ix8QeHfGcWkabMszwG3EAt7aTczBUWPbFuU4GQFLhOTliZjiZxV0rmXtuV8zOQh+JdxpXiTw7pNtqt1Z68LBIobZLZZirrPI/mu5P7t1xj5DyI+duTXrrfC+Lwd4YHibxfJZRXOq3u2bRbKR4LjUpH4CeUCUQ4YyER4AVjkHpXl/j3xZp/wG8VeGpbDQGuLaxgTUrHzyjJfwmVnkVwTkN8uCQSBsUHk4GjpPxR8R/Gu9svFuuw6Jolzb3l1JDGhySPMJl+WRvu4UKFySOhPPGM6cmlKEHZ7jlabVkesfEH48ePfjb8LrXwZNLqPhHw/YXIkhttRlgRbiEKu23eZVG51wSC2MFQT82BXyD4p1HUda8Xr4ZvLacWtheSXl6okxcXHy7tpLKMMMMxG3OGB7AV7b+0D+1JcfEC2fUL7TtENra2fkQLbadshjlUsyoBtKglsFtxbPAyORXlngbS9Y1oajfXr6fJrOrTm8kupJgjRyyAYJ+UYAD7SAQB5gGQBy8JhlTg5pW3t5ChTcE20fS3hT9uK5tfhjbeEJdB0yKW3d47C5aHZ9nLIsbbkJUOW80ZVuFKxnbwMcD4MvtQ+NE2pQrdPe3ejlph/ojn7S/mmQ7okVlj+XbhUwpH0yON+GujaldTsdZsLPUILeZlnlucJkthd5K8mMHI2KOd2CcHNei2w1Lwn/aUcep2mkXV0sdhHdw3Mlslyo2FoFCEsQkbEHnOVQZO9cc31SFOP7vf9er+ZyqMtyS70KLwP/aui6ReRPrviG4tZrstA8SzW6lZvJihZCAglUZxwxjUZHzGtP4PWt1oXhXxzHrcEV5Na2SzaZpOoxI1vOiybJC6sreW+x4ypDcHLE/Lg8r4X+PPiu6/4pGxtLfxNPp7SzRzXNlJcXT25P7tN24uqhlLbQTgnBJ75nh74naVf6lfxajZagbYRSpLALiNSyhsZjeRcEL5WSQCRhxkdytSrNrmG5zS1PKdZ0HxRrfgJGl1qyjhkDhBFJE0mVO3DhHZki2AZyAMrIMHk1o6X8U2sH0O98P67ZxNo9gkd1aCOKSaMuVXfEWGN5kbG+Ml1U9gBjs4tJ8H6J431HUrrw/caroOraW32G6u5t2CylnkURRx5PIXaQMBs5bNYnxB8J6JpkWlXkUKWYugU1G6tyscsqZEkYVSMs2Bg4OCNmSDur0qbp1Lc6/A1o0XVdoo7NI/H37avgvxXffCzwbb3p8HWzavrmnoW1DVJLfOyT5m4MSDlViBY4J5IyMz9nr9kn4yftYaprFr8MfCeqalrUENo2pQ289ta21kyo0cUvmTFQigIQGXBO0gZNeteC/2NP2hvg/+zs/xk8Et4r+FHhLS5FH22a7Nrq93ZuvMiwtImYN+z5WOcHcu4A157+wn+3T46/YF/at8W/EdYl8bX+sm4s7s25eLT9Rg8xi85jiVQp83YVOAAQ2Qd2aqEkozdLl02XW/Y9uhlSvGM76/cfJfxM+G3jD9nb446t4X+IWgar4a1+wuSLi1voyksL4zuz0YEEEEEggg5Nef+OPE+p+PPEcuo6jdTXs7ARxhmJ8uNQAqD0AGOPev1ab9oCf/AILTftG6hrXjnwn4dsdR0HShplkNOWSIsHlfY0okZt7Rhvl6Y6YPFenfCf8A4NxfhlL4JttP+JHi/UbD4heJwsuk2+gXEZtrVFTeQ6TITM2CNxAVVyoHLZPqUeIaFJKOITUlbRa7ne8mq8qdJqzv17H5MfAb4C+IfG3hLxZ4xsg1ppHg21S+urtx8jSGRVSJTnlzuz7BSe4r71/Zz/4Jq3HgV9Z8RPrP2a48RWUkkFhHJvESzKZULn5MABlUoQQSpIOADWr+1B+wrB+w9+zp8TPCljq174ustFigMusW8bW0QleeJzDLGGILKjqCxypKYGCMV7n4D8RWuvadaWtvLKiPEsZiCs8i4QbdyysByAQPm6Z+lbTxPt5OpHZ7ehpQo+zp8s9bM5bwD+yxo3hxtTvtM/sq21a8ghNx9ihWJ32EcjkgOxHf5SeuDnPzx+1X+ylpfxt8RQ6nqmheI/CfiRebm9gtI7tLmIRk7XCMF38gBjycYJr7P8SabEYW0y81Ce2uHtlUO0YikAZdyOqk4IJYYzlSGHXpXHfESZ/hn4NsJdf1/wANWW2I3EcUtz9nkvgWA8ncwk3MucKMAkghgcBjNBVOZuLM6nIuhifsk/DrTPhz8EYNA0jVbPzNGkkjl3RAm4k3nLOqk5YgjKgkAo2ccVJ8QNJb9lj4gy+I/CtvNqXhjW4E/wCEg0e2BS5hZI0V9QhVzkkbQJE7jBHzE54TW/H9/wCK9ZtJ/CPg6+tZ5o2GdeY2drONuVlWFVaRsM3baDjGP4q3vBfw8t/GcWi6t4rgt/Etyl0scuinTGt9NRVHzlolLyMzDCq87FV5wqgChJ81pl8yaVj2bwM2n/FLwTpuqWmqrrfh7UUE0XmWwxNGUkMeAQMEYyDjccNk9AOg1P4fXXh1rq9F1cahBcEzLABGVtQAo2JngPkZJ3DvkDANYnhDRtP0q4tLnQXkVLWTKwXEwliO9iFRVyVWMDHyBeCvGM5Gz4+t/FMX2xdM0qaXS7eYtdxNdma2s/LRmaeOAOcH5B8qdT24okugJpa2OPvtM0ltS1m5gNzBMzLGjz3rh2cnaZFBbYoBXGVzhmU9znzf4l+B9I+OWmXfhvX7mTxVZ3Kq8SRSB/sqtt+f54yUYbuHjPIx0ORVK+8IX2p6/cXkmoXME15M8ptUVkiJK/IWHLkjjr0OD1HF/QfFkGoPaoxg0u90q58oyghppgDIWMoZchCRhidpG4Y6g1jCbjK66Gk23Gy6nxN8ZP8AgmLqehXq6j4Rvz4mtHuI7e7tkt3iv9IZwSDLHuJZePvDrnoOBXrPwL/4JO/DXUPGp8P+Mvift16WwS5Wz+ytY43jjy5HDZ+YEZYL68V9b6L4OvPGUdw1leXCaybtFjje4JlcuibgSsasFUgEdWATAwQc/IH7fv7JvjTXfEmp/Evwzc6pdavpqp/a2nmZjdW6xr8twiqxKRADBU/UcEV3xxkqnuydmcToRg7tH3lB4LvPh54I0XS1t57TQNLtFsYLuVs3DR4CedhspJuxkyZYEgV4r+2j+0Z8Sf2dLldX0/w/pHi7wZaoiXsiyzLeWzEcM5A2hCTw2CAT8wGTXjn/AATx/aJ+Inxtit/Dlj4ibSrnSRHLff2sGupLqJCPKS3jYbQMHax4I3bsnnH3ZrnhSw8ZeGb7Smsv7QsrxGkv7WUbxPGVAZD03I3I9MADrzWNCTg3Ga6/eU6cWrw0PgLxl+0H8Kf2/wD4Oz6Jrms2ngXxrYHz9Fk1V0WOOTCjyvOARTG+Np3YK4B5xz8k+FfHviP4D+Kp4Le6ezuNOnMc0AkDqSDg4ZeCPQjgjBHFen/8FDf2Bbv9nPXpfEPh1Zb/AMIalKW+QeY2mSE8xORkFOyuSeBgnPJ+WI9am0+YiUsYzxzk9K7MRl9LEUny6xe6ZWFxtWhPR2+Z+gfwG/4KbXdjp8SavcywOsqxomNysMctn0zx+NfbPwE/bS0nxVbQsLuJ5WwQm/Eec569T9P1r8QNO1OO9jQBl2jng4Ndn8Lvjhr3w1vVksLyQwKeY2YkEZr80zvw/wAJXftcPFRl5I+7yrjKvTfJWleLP2y/aD/Z18B/tfeGpxrUB0nVpgWj1bSCLe5RioBZgBslyAMh8kYwCBXwJ8eP2Q/jx+yK8mtaJdXvjnwnZrkX9iH8+1jAGDNCGLoAO6l1/wBoVu/syf8ABSJIzaWuoyq0sJU7JDy+COK/Rz4Gftd/Dr4saRp4ubGXT9RgjP2mayy0FxycL5Yk3AkZHQ52njtXyuVTznKsQ6FaadO+072t5S15fVn0mPw+V5hSU6cHz73hbmXy3Z+X3wg/4KC+ItS8MX2o6xZQanpmnN5V6n2mNZo1ZlQM0QIkCbiFLbcZIyRX0J4A/bU+FXiDwpaSC5FhBCohgtmjecwIB93cpAPzFj075OSSa+k/iv8AAz9lLW/i/N4hl1XwP4R8T3trJa3Rub62aDUFdwSl1bfKxDYwxCB9pPzN0r4y+Nv/AAbw/ED/AIWNfy/DTxl4WbwddN59iuuaqbS4jRiSqqSrCaPYV2zDG/J+UEGv02hR+sQUoScP+3lJfJpn55iYRpe58Xro/nc878e/tPeMdV8Vz6uvhmaeKC9RbxrJ2WOSPCxJEdyspQkAFVUDHUHduGrafHD/AIWUbPQZtEljn1bT20o6OJ4LeK9lLyl55YUiHluMh8gA4QbXAJxB8PfD/gxtH8LXOoWFnc6FNb3EC3MhmdvtKyq7mSWOeIujCTbtYbkxhdy5NSeAvHuo/Hj4w6DJ4b0DwrqPh3wRZXNmbdrcWMbiSNowySSfM7LEqlXnY4EZJBO4jgcKTiklbl6nwknFK8dzR8O+H9Q8OWsWjX3hbVrmXw8pnAEguL3TI2yAuIg8keXVxGQwXBRsjaCutbfFnxVpeh2OjXVno+vanrOmBI7TUTLY3KrI7uI7a6wq+YIVTCy7iGcEj71df8F/iD4I8GxeIvCej+LbOddXLxmS4SGSaJXVkRUlBKTqgLK25SNpADKXrjviDoOvPfWmnS+I7Dx9PFeLBDa2SfYY3dCgBkLRrmMLhf3J+9tXzBwa5KeIUpcjjp5mLqtJabmP8MvjB4i1n4gWbw6j4410Wd5JEUvbpAl75YX9y1ojhRGj7TmMEsc/Mp5rX/am8ZaVpHxRtNSgj8OSa/qQS3i025u5BeWDBkkBlBEiQhN5IQMpG3A3kgjyHwH498Maz4gutW8d6N4lFnY63ZB71JJ5reKMSuHi/dFWiifbIf42BjfBJGa9z+JfxE0/4h/DSx0Dwdofghjq0119hurXR2trie2EjIsody1xFuYMvmvxmTgEdNK9KNKd3F2fVLQuUlH4keVwa94V0z4iS6r4v0m40LxhHdG+D/2hI1re7kKgxuI8qTvLh2ZyQxAxgGu5+IngDTdV+Eem6fcXnhDRfC13qLXWn6i2pQX1/ZWsjrNJLBIYkuT++GdxRm2yNneORT8KfAC2+Inhm9tIdF8X6x4naB2SaXV7WCLT0T90zQT7iHk3DJSVEBj43YBIh8C+L72x0rwuVtvEGpWKRHSZrHxFYQXUt8kUkkcUcVzFiWMhmkHJGwJ8xcbaipKrD3oyfu9PUwc9dVod948+IOo/EyLT9N8M+OjomtXek28N1JpGkzWl5q8p2sZBDsAKOCcmOQOvoRlT5B49s/CPgrRdK1i38Qa34o+Imn6mv2izuWUpZSsJNzIU+ZnLqpCKSULL8xLceseIPjJpsM2keIoIdStYk1CfStHuZdrWqTo0Q85vnBSFi8ZJiPLK5JUkg8Z4xvNF8ZeJbXxTH4Gm0pBdj+1dRd55opJ2k+aaNdpfbjkIigBg2G5oVVqXO1/w/mdc4KT5qWiR5zpWr+N9V8daV4m8Nv4gu5pvMG57Ka1lsblFcygOwAmOA0gBO7BPAOSeX+I3j228E+J7W713S9T1KzvYxLPdojLl5Mk3QZSQoyXAjcnKOd2MqB9HfEn9sC58E+N9S8MeHvEllr3h3xskdxPf6Zo8hvtNvYYTDgwZC28zoPmMYRivboT3vws0r4lX8Zs/DuneD9X8G6jozPqFzqE8UEWtzuxMa3Fq5SQFF4Kqo3Bl3Fs4r0aNJuSnKH6HTSw75b9zzv4qeJteh8P6Z4/+Guh6vovgjx9YRRa3pfiWC3i0y4kQgRMY22qVCk7ZDjcdjAgqAed/Y48Z6p4P8Zap4QufGUCR2kkixRW18Lm3k1DaxtbZUEM0QTzgFO9CmNxBG047Lxh8LZPH93bnx9P4YsJrK/S5OkeGo/tep6oAm5Q86oXCx4ULGAqg9ztFek/tAftP6JqXinTL7QvCOpSeHPB1wZI4NH0JbK6W5lie2hkMbcZVmcYcMcSk9emNSUE1Rqxvf8Pn1IdKz5aux4v8Xv2uvDT694i8ceF57jR/iJpNpBHdQC2lup9QuiBFLLPMHQRw7GwpiyGKgnAYCsaL9o/Q/G3hLTdC8cXNrcS+GraKS2uvLe1Gm35EaO+yOQrMpAIJO3OSSpI54T9ujwZqHhfTtMis/A8dh41HlWbz6PsZby2eNpEM9vE3ySsEDYCgKE6AYz5b8NP2MviH4m8A2mvX+ipZ+GrlJp/7UF9bvGYYY/MkQ7nCo+0EqJHQkqw7VusuoOjzqVu3f0OWrFRl7r0Pem+NXgnxt8MpfCc+t61p/iuWLbp18WNrp9pLC7HdIgfP78jOXUBcr15auc+AF3efDT4928HibWdJ1i9maJY/L0036bZVz9oVvlEbxnYysqnc2ztyPILLTbDxdodjLoyagL60Jt7zUNRQEXJZf3SYG5CCFJHOeDjd0rq/2bPFuneB9f1vUfEGsaLdCe1ubOJUSWa7tJyDFG4UqMhd24AsoyFzjGAqWBVKlKnFafimRyS6Huf7XGvizsdH0DwvrF74O8K6VBeNp93qmg41Jr5HZ7h2ulZy8jthPMRVGCMgEMR5Hrmta5L4nl8VaidfubdrafS0xqDXPmzPASu/HzPiQpJtPDBAQMGvU/j/AODvF2hPpWn+KL3V/G+ua1aCHSrt4Ee7jikCLChWIlCeQ7Mx5LjJOCD5re/syXLaz4ctLC1uILPSU83U7gxtKFMbtGJCwDDBBj4KrjHOeg6MNRi6N73sdqwvuKS3Nnwzpek6BFoGu6teXVxqjSLYS29qIZRp0WyExsYeGyXZlY/MWZScHkHR+JXi7wZ8TdYdJ9TTSrXTAlvZjSyEPksjvsYOQGYSsinH3skjIBJw/jJ4JbwPZxW+sXWnajeW7x3tlfWdy6zxWgZhvljcEEhsgCJlGY2OCdij5xuLvWPDPiua7vZLiyt1lEhhcPGZYyWbO1sMVyDjcM1ccC6mqZjVhNytse2eP7xfF3jTS/CxUXlv4Ria51DbJFtvdrDylG1iNzggnBPUkhcEjq7r4Yw+KfBX2izthot4AJEuJ9qiNGkRoWGdu5icqBg5XuACDw3w68Owad8MG1a5vbqw1jUtQMdwiiWCco6BUj3EYPyFiQuDh+4rqfHXj+08IXFhplxfGO1tomSH7PcySSJLETtj3Zwh2hV2nBYFTkHcRlJNz9lSWxz1ajuoQ1a6kFt8JrV4AzaxFqF9aTQwQ5kNv+9kjZ0DRqV+XA3MdxA5XgnJuX/gyex04QIDKbeZUvZRbARKZFQeWn35CQCMYyDleMDNcz4P+K9l481bU75J9QtJLjyTCEw4DttDKwx93YzIhYHOzJBwa77UL28Ph5rSytY9S07VLlrmO3aYx3K3QC4CKW28q7Jjd8wZgQCOEo1Vf2mxKqvaSOJ1+00rTfEd3qWh309nDZsou282cRrCkg4ErbWdzuDZ/i2A46iqubzxj8UdBv8ATLD+yoGhaSK0i85DKgDDbG7KxbOVJyGHzHcFrtn+EL+NfD7jSNjpp0uY7a5dpiglX5UjAH7w4R2BK/MQPlBwBYu/hPPJoOm3E99Lb6joUrLc6faB0e33cRncUyvXBAJySOM4rVK75uvmdVKj7S6W5zGh+B/EcmpaXpMlsum6JdwTzvJqErJFbiDJmjyUCnB24VM5OzIyGUP8deKrXStQ0PRn1fTdP8QWl1FHa6vPOIhG+5XQ7QCsCqWUBgBtySfl5roNC8cw/EbRrXTmvr20W81SC1v7ZrvYZEklcIsrEFmGSm5goBMpyOQR7TpH/BNnTPir4pOla9aTR6DawyRs1sIY2iYFHjUzH53HuMn5sYwWatMPD3rzVkd2Go1pax0aPqf4Jf8ABWrwl48/Ya+3/tFeM7C8vL7TLrSU0SxtlutV1yZWaMTeVGNqKAFO9wse4Zzxz+anhD41/D2yl8d+DyJ9M8MeKBPf2V1bqLmXSnRGMAcKTI+WVVbB+Tk89/qLVv8Agm6PDfhtNH8Mw6TcxZmNzPPavcStCEwiDlixwqknZhcZweMeFfHPQdA/ZknF9cx6ff3dgTFb2cdgFuLrbwZJJCB5aAlsMq5b5e+ajDYCnSm/Z3bk7vXQ9XE4jEz5b6JdjxP9n79pbxJ8PvEV3d+Gr51k02Nri6kI2jyjlGzkqwyHwApJyw6V7t4d+MOtxaVqVzrE3iPTNP1KTZpcmm69eF085z5qO8ThlVsRJ8xKsE5y1fHfiP4u+IPiV43vr7TLHStHuNSZvNisoUijRWByGeQnqOSSwz1PQYl8OeO/FmjaYl5J8QNL01bZyBaM0t1MQONyxrG0bDA4y2K9hZZTnJVEtTgqVZNp32+4/U39qPxZdaD+wH488N6bdvHYpoKw3SW8wWK5VGhb5gOpwF6YPIOcAV3cM+meHvCXg1o7i/vp9a0SF3kgtfM+zMIlLiYhmCr1wzlQeBg9vzE8Uf8ABRjxNq3wt1jwpezadr0PiGzawurt9AXT54k27FKvHKA/BOcpnjPJrsfEv/BR26kXT/DWvWetPpvh+GK1W3sVX7NeoqAoJwWBkUjB2nA45FVDBz9ooR7M7JVmqTktdUfXnxH+IGlfEjVhp/hya91C+un+zm/nuJI9G04ZiB3yRjMkmRwEYYAALJ1Ot4V+Fll4R1Sx8QeJn1DxZ4rWBYDrWpyzXJRArDYhkyIVHBAHI5y7V4R+yZ+1j4x+MFkbzS9B1G5iR5IlW00xZUtgpCqiAgRhdpzkYwdw7V7hrPiT4n6baySXPhXxi6TIQWt9IjkZgcd0JxjqCDkHpzzTjUgvdckvUipTkmrq6Z6JFolt44tpEl06XVdPWcTQ3cb+YYCM+YyhTlV2k5wegzUGreB9K1m0lurXyo7zTy1mZ5S4SQbyclVIJ+VmweD8xwMcV85337Svj7QNYubG18KfFczNL84h0MxhTjqWYqAMd2OPxplx8cPGdteXv2v4afF+eS9XDva2MMzPIcbWkEUpI/rWywq+PmX3kqu/gUbH1Bo/hJ7KysbSwuUmujdCW9R1by5uMMASAUBPOSMc8jOa3tH0lrWWe4ggks44Y5oZYXw3nBjkOSVz8renDAnj08g/Zw+KZ8cfC6WfWNP8SaLexX/lW1tqFl9ll8v5S7Shm+UoVPzKSCCAQCK9f0mOC/uXuWEF1b6azBRcXbKPMIK9Y87dp4OfbqODzzSu0aJzVnLYi8T+CX8QW91aq1npLzysJbq2jIePA7kspCt/wHB556V5Kn7K0+teMZEn1rUhB55ka6DJMHXevVV2sjKxJBPHXpyG+h4LeCa4s7Ke50rTo55JAss7SBZo1BKjhTleNvCsCQvTpWRc6nZ+H1cw2ksC38rTecIOp2KrK78MFxsyp4yvQViqRsqyIvAXw2OhapLOdSv7q+Z9xknZT5e0PhtwHLElcEhj2z6M8YeGJdW1mO+vb6O9nkT/AFskSSTNITjiM43Z5BA2/fGB8tOstWs2hS7tpltYWJKCFBsXsSfmyDkZBwefqKszSW0cto0kayqk+4DyQWzjcWA6MeMn1p+w6g6q6mKdNbwnbvdw6fapHGwK2USG1LqgGZDuUkOQTkbjkAgYxXzN/wAFJvjH8Yfg5a2l/wDCuw8c6HpMmnzHVtWsbtHciQpvRxCWdU2qow2FGMjua+rtRuGt76KeRbyKKQiREgzJLA20lTyMhSV7DI5HSn33iSO90mGO2RroTBVlkURLKkZJYuAxww24JAz94j2rejpNN9DOq1JWPzI+Bv8AwVejuPD1x4d+KHh9fEVrewmCW4tAsDTAqFJmtj+7lBAGcbDxnrzXB/Fj9ibSfjBb6/4o+CEuoeJ9A0SNLnUtMe1kWfSg+7hHYnzsBGbYpLgED5sZP6KfHL9gH4UftC2LrrHhcWeqJGSmqaJALa+kkIwGkIBR8nn5lOa3v2ePhNpv7M3w5bw54Qs7FdKLA/ab13W7upmOG887MsecZAGzAAziul4txu4r5dGc/wBVvHVn4U3NldaJcOqho3Qncp6jBIIx2OeMdRirekeJkDCORTHjqSa/Xr9pj/gnz4N/ai0u4v8AUIbXwx4wdMrqVkUkjlkBO0TKqKHBHVtu/pyTxX5s/tGfsMfED9nW/uP7b0SefTYTkapZRvPYsC20ZkA+UklRhwrZI45rrpzpV9tH2MXGpRd73RxVldpNh4iFdRjOSM16R4H/AGofFngfQ57C01O5iS5Ai8yNgsm3oQCB6cZ68mvDIbm400kDMkXPQcD/ABrrfhn4/sPD+vR311EtybVCUiOMF+gJz2B5rz8XllOraM4przV0ehhszq0pfu3Z/ifc37F3jP4a/BfToPFnjInxf4/v3E+n6S7YtrCMHiWZyGy5YfdGGx354+t7L9rg+JrcX99fK1zckuw2qyoCeFX5ThQOAK/GPUPFF1eeJJ9Qe5LTyuWZ4uF/D044rtND/aW1/S9NjgW5kdY+AT1r5biDIMRi1Gnh5cij20X4H1uTcRRwyf1lc9++tj2Hxd8XdG0/4feHLbUPEtxqN5ZIYZtOsrfy0tbVjkybmUhyQF5cbsgdABi78LToniXUrr/hG4dStbW2mbVLePULoQCGZnUJHHFjbuUIFMu4kBvlXg46nR/glYra2+pR3LW3hiPUYtM1u2ubSVptIZgWiglCAI7gRnkdWZcAjGequf2XbXRvi/p8CXy6F4glu4LK70pXSW61CZ5gVmiWNxGiMfLcZ27c5IAIztCnGNK8U0z83dG8OaSsbmlaz4ci8fajq+t6NpPiHWte0aPTpdBGnPJJCflDXE++NQ0jSAqu1cKrD95wTXP/AAk8CeBPh9ZQaT8TIL6815buCz0d77X2WDT1cx7VijRvNiUOWBY/u8kfMSvHu3xw/wCCfGs+EvAIHi34nfCD4eaH9sERtILnfrN6VOJCbjEeWXLABepYEnaOcr9lfxv8Exo1nc/EbSvDm3RHm0gfa4N8l5bQXDwQuVL4fO4MysHJO5uQDm6eHqzglO6T9CpUnOEVJWufPeufEDxP4q13UtA1jxJbeHkkuBbTWvkzX08UsfyIhjfcZy4X5RyvzqcnadviPhf4q+LPBviK9tr6a+sbaaaKzu7GO1kS+McbeareVlTtZm+ZcgNvxgqBX6I/Eb9qb4JeAbq61LwP8P5Z3a1kFusmlxw2ls6r8s/7wn7oQAAKoPOQ3Svlz9l6SK40/wAWfFTxGpFhcw30l3O1k1xNbmUBkhifICXBCoQzRlNiNggfd6I06dNNOKt59wxOGjTUb6o9r/Zx/aO0LUvDmsaN4MLXE13iXTLOaIxTxko0sqTSSlYTbxF5GCAHA2qARzUF38Xfhf8AFn4OF/D62PhDXPAwjm1rVry0jEKTzKPNnghO4kGREKbEGCyHjk182v8AHH4gfEux10+HLWdtF8N37ape3kFgLC4tIyHXy8KzRpkGbICncQ3bp47e/EXXdF8YahrV9L/wnF/cvHC2ufvJIBmNWaLLLHl1yAckj5D8rDmvP/sS8pQk9d7XucDo6n058ZrPXfAHhGFPC3i0eIrvXtNtra7tEu7aC1UvkOXjd+CMINx2kbvmJJ49E1n49+KfD/7Kb2t/oc1x4++0rLbXeiwxS22oQI2Vu90R2rtfqMFdyn+J8V4n8OfilpvwXi01vEHhLSPGFh440N4bRtct1N5aqnAjQZEaIG2lXAAYAHhhg8xH4q8XeG7rUPC3hjT9N0fQUIE8K6rHJJzwSzKERhnZ8rnIZa2o4FcvJJXs+vU66VKM5O+3Y9u+GnxF1r9prXV8N/Em41/w/wCK9eW4jsbi2hTSbSORShVfljXzmljBX96wUhcAgkV0Xwu+G6/DrwBB4f0/wheeJXsbOZxdX19HDbzbpDsZVc4AJBA25U7OGyRXoP7LXwj8N+JPBo0zWbG21NmMMd1LqJS4SeRmOVlhZQwABfJB+UN78+teI/Cfh7wnr9rEul2tteaRCk1jLpySSXKHAxGmzJXG1WIkKA8AEldtdbaT0enboj3KGGS95M+Vtf8AE/iXUfEV7psPh2HS3t7JruBbA2873kykEQ3fks5QMgPlEspLKeeCK4P4aftSeNv2aPDvjrQNS07wxqWo6de23iw3msOQRI0JlhgjjJU5ErbtpYEFWwCC1fY2q2PhTwx4xvtYuNE1yKW5LteTX06C4B4URwxsVBAYklf9rvXinhf4AeFPFnxB8R+JNXSy8UnxJcxanaCTUA01jLCCsYK7UGxUbOGJGSFbleVy0JJuqr2DEYeFSaTPhrWf2tfiHpPiO/fU4Iv7X1KR79rme28q6RppjM7hxhipJIBJJCnCkcY6L4S/tRaL4r1yw8I+Lbax8I+GdTPl6ld6cJtksn/LOa5Cv+928g57tvOcEH7u+MX7EfhnX7C08YP4ftrfxVaxiOcx7JYZoPL2kTxyLJG48vIJ27uQV+bp4j46/wCCeHhbxB4et9WutUtYblJpXubfSrSOB5VCMu9EIVVCSqu1CfmUnLgmtYywk7tRsjgqZZUV2leK2OK1XQtF8C/BbXfCV74o8M2Q8Kzv4n0bVIblJE1aJ9sMtsBG5JkDCJ0kKkkc7Rk14zrHiIJolt4g0PxE99bm7On6mxULMhlXzA+0ryrAyrux96Pn7wr1z4yfA34YaP4O0dPBem62dUFn/Z97PfI6yeeGKzTSW4DeW7F3CAuFwq7WYAmtL4af8E79N+Kemafczwal4f0y2kZtSa3Zh50WeVySwDLlsNhuMA+tXh6VOEea9297nPHAVWm7Hu3wc+MXij4wfDOz1HxJ4z0W607TIDc3H9nabGt3cRhvJKXLEqsYKlW4xnIHTis+98Ly+NdTu/Dnhayk0rQrfyo7rU72V7tbOMRCRHUIyee67tpKs3zbsjqTufsS/AXwnJ4N8U+ENKv9fvbTTtR3GyvL+eOC9jeIAApFIqN8yuCcKCoAIPFeT/sw/GOw8PaZq8VhappMqXbwS2Cjy47dQ7FY1XqMZxg9wa8fE1J0IylDXVLy1PoMvy6NVRpN2Tvc0PGPwx8ZfDzU7W8stNtfEthY36zqfOEjrGEMgeQscKnmLuKBUXcN24ZIHg/7R+jQS6xpunRIkd7pBmv9ZiMRkFqrzARh5sZfe7naB90Y5Ymvtj4d/FSyR3dVubzUrpxCHVBIChAPTvgkY+oPQ1H4w+BOj+Kk1S90qeDSvEGv3EN3qTCA3iXzQkFVaM4KgDK4DYbuCCaqGOhQlF1eunkVLh6M+aVJ3a6HwV8UfG97qnjSZ9Q1Sa41PxC6Xl8/+ptrGZmkRo2/dgMPL2EFcbeFPINXb/4V694m0azs1n+1nSzKsN5DePPDdSK0ZH2cKhyzBiCAWwRX0h8Q/wDgmZaCM+KbXxVdTQRK1xeyX0cSC0hKkyMGB4CFgNpXC/NjJGD2v7Ovwm0T4ZaNe6pdRazc2epWbXnh28NytpbtIzPHCkcRk8yWbeUkWRWOyMszRkDj06+LjFKdJXfoeDPBzhNxqq1j5U8A29t4Te60XTr/AFe7v7WdRJcS2Rk0+xkJC78rl+CVXBB55AHzCu0+CFhJ4+kvBrwuobTTreU6hqnmJBGW8wlJVkJBDgxHaV4IDAYzmu+0n4R6xc+MxGseleGfCBu2SW4ublnm1C5R9zS3DO4BbaGwSoUgYCgfNW58PfBHhPxP401DTdMfSEuL3yby/jtHa3t3e3bORGzOfnDfxAnLZDEMSMXL2iu1qZKhZp2ve1jD+FnwymtvEutahoepalq/h61V1S3mlUyXReNcNGQDEAj79zbgUwvTOD9FfDn9krw5dQ3d3qk0lvrUtvFfG6jDC6iZSHDl2JVlDBeAuOOR3pfhx8K/C3wy8QO114c0e3u44CFu5ZDPZz9Sdzu5Y4HGxhyqDnHFd7qfxETVtUMNpdwxQBUjXbASrMSCPLO4D5flJDbsHsMHDdFOXMexRwqpz5meQ6T+zfe+HviFpmp3Gg6P4g07RU32bWkK2d3lzuzMny+YcD5eSAGKgV9SeHdbtNHs5Jb+wMk1xAWcTyNiNgpwRtz0znBHOAOoxWL4X0KOTS4beW6hJFv+7kwkb3GQCcEE5YqxP1B4r0G10tbbw7DLLZx/ZZt0nmyvGwuRvVGjzweAowGGPnz3IrZScUVGkrtnGzImiaasSOkdiAUjiT549nU5bH7vJJ4wTzXw837Gusftr/GzVdR1u+uNN0J3We6aL97KyPuaKGJm6YQE7iMAAcZavff+CmPxq1T4MfsceMH0iFLGfVYU0xLmNsyRxyyBGKkY2v5e/DDA6Yp3/BNf4leHdb/Zb8O32sxtZaxBpEEUtw92IY1SOMIrupIyDEitzwPm54pSUlaa6uwNU2+R7pXMzwv/AMEfvg/oPhsyXngnVNUQRAh7vUZ5PLBYDdhHCqc454xmub+JH7FPwF+E97BounfDW28SeM9QYPYaPFdSyyTIGILyM7lYYlI5duCOBlq+itb+J/iP4ypLp3w0SPTfD5ylz4s1BA0G1VO8WSEj7RJ/00wIhj+PGD5NZfHL4W/B74iyeAvC2vaZ4h8c6zP9ou7mfU4lmvLgKAxuLlictnoiA43YVK3p1pq7bHUhFPlaMXwZ/wAE5PCHgjwH4l1PV9O8Ly+ItW0i4H2W00kPZaeuxhHHbryflLDMj5dmH8PSpv2ONN8G3v7MPgvWNZh8O6KlpoiLquozpFbDEOYpGkc8MzYCkn5jkCvc9F8cTa9Pb6NqenNFfQQ+bcX6w5tYiqqQqyMATuV+Bt6qcgGvzF/bJ8H6npn7I1zdW+oBdI8MeMtT8O3tk7bPMQXrTW7gqBuKknI/uvnsKyknUktWrmsIqNGVl2Z+kvw5/bi/Zr+Ffh/TfD3gTVPBs0l3dLa2Wj6PgmSSRyXZ2C4XLOxZieS/UY49t8Ow6L4vK6ppGoaFatIS93bR6mkrM45KmJTgEAjjjH51+Bvwy+PWl6F8NNS8O3/gLwlrst7E0un3q2my500jexRZUKvligPLH5SOOTX1H+x1+0vJoPiKy1HU11PTdLCPu/tSeMTWgxneGyDIVB5DfPj1rzsXkrScqbbaeutwo4v7M+mx+pn7QP7KfhD9oP4byWXimxvI7MEXSz6PqstqyOB8rEwFtwA52vkA9q8/0H4Q+FfhB8NbbRvD9hfXNhGZS17f3rTyxuTghyPnIXt8wAAHFT/BP4vaZ8SfhvI2g+JQ0rytbxXzReZbbuDueLIzwxGMgEiul+LdlcfD/TGNmIpRIoYXUkAMCZXkPk8ZPKn+Ecc14ko4mLUJNo9GEqbXM7aHzr45ubiz1S/iNvHO4bdCzzNHFfIf7kT5X5eMseSPTpUFhp9jrVkt3FGdBvr2VZFlTdC4AwhOW+U5xzgYJycVa+JWrW+p+BYNSurizfVoZPNtJ7SSNmJU7iGIYFlBwMAgAnoar+A/jNZ/GCxuIZo5orzyvOlEmHhkcHkYJyTu4YgcZHPr9RgJvltPc83FThN+6dHqGoalDcI1jeXGpW1lDtEVw7vv4JKqQuFGSO2DzSaZ4mufEt5FpbrHafZgZHsJj5TMMqGbdj5gpIPyttIwRyeGaXoOowz3Enh67t7ezsVC6hp11OWWB9pcOjEFhlWA5yDwARya09X8Aaf4qW1m1a3huzY3Pm2586U4kJViUfgLxkcdP7xFd7kuiOX2Zif8I1ZyazcWVxp8dg3zyBrW6aODHJKbuFPRTjPJ71maD4BvtOzcaJrcFkWi/fWupxySFG4w/DAqwDKfvEFTivQb7wFaMNORIYrm1upBJMl3M8yxDbkR4MhABYEgkkkgeprnoNHTSviJeraXcCu4UvbwzIsEWSSrFMGRflAG5QQRgAcUuZjmtEjjRqfjjVppilnY20VpCZpr2KYMQAMGNo5Sko5IDCNZB33BcmrXhjXdUv8AS41Tw/f2M86ReVF5sM6BnQD7sbkBd2ORn3A611ks9vocklzqeoIDNOAZHJRlwAow5wNpJxjAzWbrI0q+vp4rOw1mCGOJrWKKFxbW2So2kDBAJKEhsc8g8Zpt2MiXw/8AEKHSrmSztb4y3Num6WKa1khRAxAXDsNpGQwypYjGcYrRh+I1x4psFVVjNjcMI7hSwkaEIeWR2UEkMcgFRyvXtXEQfDWPXNEs21O41FpbKUXFvIbxnlss/eUvGVLLgrkMpBww75r0O51C3vNLhTTZ7zUo0ZvkjWN/LnC5ywdhgNzgb1ORzzWikkrWGm0U/wDhI54NRdraOO+3xpEFEUcb3BUYDBsKCSuBgLz6141+114c8ea/4TkvvBF5YSQSI9trGk32nwi3lhCl2kZ5FDZXgAcjK/7Ir1WTUdKs7KfTdXSC20zUzFeeVceWrpOjKVLbzgASFSyhxlSARg88n8U/hPo/xe8MnSprSe4mvZi5WwleEyLtUbsxncwO0AhhtwB1JrODlGSkipSTVmfnB8Tv2Sbfxq76roVvaaXBDdmG8MEnm26oVVlkUB2bOHBK4AGR07eN/ED9mXxJ4I1G4l+wXR01XcW18seYrlQGIKspKklVPGSea/T64/4Ik/GbxbY2svhrULJdUtTFLBbalc/YzdAyGQ73chmDFnIPlhhwM4rM+Inwm8Tfsozr4P1/w9rkl/rccsfKF4y6YJ2MoYPGTIygtIGHB44FaRxOKoxXMuaJ5ipyUtz8l/t1zZAo22VB3HTFXLLXIvJw6uGBxX2l8S/2VfCfxC8RS3T6fLpFxeym4aW0OFukYnMgjAIB3AEjA25IJBPCeHv2I/hmbWVJI9du54ZSsrTXq27I2Adu3yz0BAz3OTXTHMMM97r5GvNVOZ+Cv7TI+Ga+IrbQbeSy0TXbZXm0TUriW8tvtajqTGMPu2bgWCsD/Fxmuh/Zi0e9+LvjPxb4zu9et9Iv4XN7IJ4p3e7uJnchYtrB1YEMysC21lX8fWPht+wnpHgzxbfP4nt9M8YWeq3kchtrCWaKKzkLS8Rx7suFyEBZuhJOMV6bJ/wTN8Gaf4203x34U1u+8Iz6TOsptLQiYNLnO4A7ioKiQH72egx1rz4V6LTk3udawlTn12PGB8CmnuVn8YeJdc1HU45vPhW9upUt25wxAG5i3IHMitgYKYOa0PhJ8K9V0DVdZstNgstL028uftsAntJvMikIbKRMwDqpGdpO0LknO0gV9Xy6PqV1rcgMkkf2RlDNJgPvUlgwIbPOPunJA47Vh+InSOWXT00Kz1O1luFa5KMWBDYGTyQSBnORzjHqTwvEP7zvjh2tzx6++FmpRaZPZyXD3emXdrM0i3k4kZpypxIqKhAAZjkENzyDXHp8KfF3gSxuvDsUOj6N4A1LSFtdd1CacxvDtxg4yH3PHuTgbSZATkgV9J23gWO31JY7K2jgtrlz9pa0QRlRkIGXaoKAY6ZJwM4rpdV8L+H7XV9LtL6CLUbyeRpIsW810DKikCV2KbFOOA0pGCwI+7Wcq3MlGWqCphoSjynyP8Pf2btX+Evi/TvEfwvn0/XoblfsupaTcW4mT7FMpVpNzKGZAdxAaNQCWwSDxnfHL4LapLr198Pddv5LTw3awxy6Em2FpdSZQse6WSIbo0LblEbrhtiYY4BP33/ZMGnyyXlnosRu7iHa80UKk7N2cHkEtl2P51iTfA3wrLq0F1J4etbe+1O7b7RdIqb7mZopGeQkjccIGzk5AHsBWkZWlzPfuZTwUJSckrHyV8IfgBN4X8K6Kms+EbzUrrRL4XkcriK4utKDeUrxzhwDMAEBAVhvUJt3Anb7v4w+D9trmi2tze+A7SW7WZxZ3elwQRS3W5jxPI20qzAF8HOCT0YgV79ffDnRotYS7kwEhUBoyG8pvl4YBiec/McDJPJ5o1TwDpXiaKyubxRO9mBc20khZZLV1yBIuMbWAYgN6E1Ld3culho09Ujwv4S/BXWPDutu0015aWF6S9xZySFXjGwFXXqrnkZYJuOPmJxx6/YeGbe0MiRJse/i8u5llcXci4csrBj0wQfl6AflXUXjWsdtJBF5IDRDYzbht6Y+6RnBA4BHTrTrEzf2JCbi5jluUdTvaLZ845z1JwTnAJP40OKWx0Kd1Y8h+I//AAT6tJ9ClnuvFGu6nb63It8JIdR8qOGWT5jHsXaFU+XgJjAJPrWPpH/BPDTri50q5mSXywoM8ELERw7VJUbXOWyyqSMfxcEHJb27U9ZMHlStcxRPI6QER7Q0g3ffO7BIGeBx34rTGlXtzYTXsc72l1dFXeR9u59owrZ5wOMd+nQ1b+GxLim7lTSPhlD4b0q3tre0jtrWzQmO3hhV/KTAYDB6E5JxXjviDwBZweI08LeGNKgtdRYg3d1DCsVrZoVAaaViSC535AHzFly2B8x9tu4wy3VsizSSXMbCWdkEaQvg4Uc/PggYPU9eMVxKaVa6Z4fGpi8m8PXEJkkdsoU3qxALqR5cmevTGD1rjpO8m+xq3eKUjzz4gfs3aFpGh2enTu1toUEENvcXc8nm+TEmIywjYgu2Pm7ljnGTWX4P+G8N5p+r6HYapdPp9/FNFbqzJCyRMCcKgyCGwCw5ABxkEc7nxT8RP4l8PkC31BmueZCzb4SGYYZTGw2A+hAPIHPFY3wQ8EXPw31F9R1mKLQtOuZUUzS2TpDfKA2EUtwzBe3PA7V0ybcbsy91e73Nn4QfAO5+Afg3Wrme7hhu9SvWnWO2kLquPmVstzycA8DG7HQV+XH7SPxO0LRf2svF83hhNTtNOvr4G6huhGskdzjExUozKVMgkYEH+IHsM/tcfgb4B/a68Kix8Rtr+q+GLArdXkFveHT0lkReLeRom3sjb2yu4Fsdq5f9qz/ghl8Hv2xvB1jb/DPQNL+FvirRLWSLTZ7OMrZ6i2WZY7peWflSDLkuu8dRxXNHMcLSqKjW3lsdUMBifZ+1o7R3Phz9k2xtvHOl28raibSBGUBIRh5iQM4/ugDABGcbVHavsD4SeIbbwa407TIo7GydVwI1KtMEPQnqR0Jyf61+b9v4U8cfsPfFvUPBHjjTrvQtW0acW7xyghSu47ZEbo8TcsrrwwFfWHwk+NUerGCcSqohX5A3JYZIJ68HJOM14mYxqU5Sja6ez7HuYF+1hGa3W6PbfiZ4OR9dktLrT4fEHhDXds13ZzxrLAJQc79r8Zx94d8ZrzT4i/CXwr4E1LRb+aSfW20uaN4NCsNPt2EFt5UkYjTJGF2MOhZjsHoMe3/Dj44adrnhVNIu7eSQ3LMsaqm6WNhwXwTgDBHJPcelcp8SvhvqPiaKz+x60Ps+mXIk8kTeZbgrkhZVjY5BJ4ycDninkuImv3FV+6tn5nNm2Gg4+2jv1OUi+H2k/EvVlu7jTZINWWMW0U9zEu1HkTYxWFm2bwikZweduMEENT+G37P/AIR/Z706Qw21jc6rqPmHUtQvPL+0yPJyUBAVNp4yiqRgKcZIr0Z/BlrPFI0jSNNIxRbiKYxiMcnepChiflBwePemyeF31JLS11N1misctDmGOEr85bI2jLMDtGWY+mRX1EGfPSgtLrY4i88IL41tb+KRpbCJ5FZngMYjtisJ/dbclgpDAnOBhscg5F/4MeBHuLYWsqW1tEJSsBLMzFQu4suQS3GCRxjJAOFrf+Hvwji8H+I7+5tbm5D61Lh1WUkXGWB2OpDbznPGQNoAwwVcdRZ2zeFNFWSdWs4LLdJI6QhfLzuI3KoOOTngd+lNzfQasVtV1jwn8MdDutc0208RXISXffW1pYSTXE0uRFIY7fAIQAKRjaNuSOTitXwt4y0bxtpR1HQrS7W3lYRKLvTJtOld127gVmVWB3Ff97HFZnxB8eaF4H0ttf1/VLDSLK2cEzSSiM4IJXCnJ/4CASSVAU5xXzp8aPjp4n+JtxG8XizTPhD4HumMf9oahIbbXtUhwgdoIWUmNTu4Y4bHJGGFbQpSmtrGVSfKxv8AwVG8b+HvHvwJ1L4e2Wppc+JdRubIJYwuWW1mE6ZM7f6uEY3YDEEkjANfIN/+3f4N+BGhWHh3TPDa+N7vQLWKyVLy5aLSZmjJKtLEuDcbGZyobCZYnmsb9q/9oWz+KY0z4ZfDzTZR4W0e8WCF/KV9R1u6kcIbiaQcyzHcQCfu5xzya9p/Z4/4ImRSXX9pfEfWpJSX8/8AsjSvmcKWyVlmOGLY7R5GehPNdcKVOMV7V7HO5VJt8h4TqH7Vv7R3/BQnxND4V0K/1Q2ki4Gl6Iv2K1ji7iRwR8gH998Y4r6x/Y2/4I7aN8Kr/T/EHjG6t/E/iW0uYZWsI/MSzsHGHDE7SZXB24DYX5jxkZP2F8KvhL4P+BeiW2leG9M03R9FjUQyWkZFsly+8jcJCBI0hQ/xEkHOCOlddqlxbz2cz21kxUOsarESC3OM5Geg55OcrwKzrYq/uwVkXSwyT527sw7yZQTuuXtgqF5YQA7KOhJz94kcDBxX5f8A7Wv7Q3gvTvDHxa8N3Hhy88SQ6z4xbUNNE3n6fFaTPboTI6NiXhy5VcYbqcDFfqTc2csU0Uz24nuAWtpXuN8bwMB/CEAz1IySM8etfMPiP4SaDqv7dHirQdT0fTLrTfGnguDVLtGtEZZ5orqSF5ySOHwQS4AIOD6muWnJKab2R1yd4Sj3PzV+Df7dGt/Cv4F618N49M8NrY6uGRdVlsFfUrVHKlo45+qg7eO4DHBry99ZZZ3aW5mlMZYoVORk7iTjoMk4z719G/H7/gkt8Q/h74pvotAt9N8TaPHcEW89pexrMIjgoXSTac4ODtz096+c/iT8JPEfwK8XXGj+JNOuNLvbYKzxyEMpBAwysOGGR1BIyCO1e5CFGTbp7s8OUakVaatY+xf2Rf8Ago7J8KPD0mmy6xFptnNclgoVVuZAx5X5gQV+XjuM167qP/BWGw8SahH4Yk8TeI1sdQRiZGQL5AZgEZGXlgOcqDz+lfmLaXDSzlFjWRZAqgcjdg8fWoX0+4tb43UeLco3ygNjYc8j2+lY1MqpTlzNalwxE4q1z9B/id4mvvhzJNJpd5canZbEaaS82gMB0dAeVOT+pzWj+wV8VY9b8QLepqQLjUL1JNKUCe6uGEDN5jEfMcADao4JUjHAz8ER/FTX4L23mOpSTS220KZJC67R/CV79a+r/wDgmV4U8cfE/wCOMXiePw/C+iWDTb75ofs1qblkwFVh9+Q5I6EAnJ9DNTD8iYUal3ofo54H8NX0dwl5Hex3Fjqtq0bb0fMbB8sNrEsg2tH2wTnG4Djat7sxSvD9nuXkkXzFYuVVcYHIBVWOD6Z9M0mmw3cwu47izEgj+VU3jDDsT0AGB05APAx0rd0nQrfXLa4t5LiHSblFMkXmnbFJHt+bLjJzuwACuDxzXG7dDvs2lY5XR/E+n6tdTkWGpWyQv9nZGiZVYg8MZACOTnBbBHSrOrW0WtzSPcIY0D+THIiFZYY+D98Nkj5icKMexrX8F+H9YvbjUJbLTbu/mhV5blkUOkUa/KzgAYwMgkqMgDJNZvh2/N/ezW2qzW9krypDj5iu7OQRgcHAxub25ojFt2Qn7qbMPxLpST6Gv2W7u9QtrFs3MU9uJikYA2iPby+SehHGMjINdd8OfH3iKfwp4m03w1o41nwz4gkRChtftksZVRtkDqiBTnIwCcYHAIJPK61+3h8G/gR41s9A0DT3+Jvi5SII7HT2W7dJAxG15GPlxqpPX5iuORgV7Uf+Cmf7Qc1lbr4d8C/BzweqwhLdNUvrm+nKjjjyAq8ZwfmPNbSw7X8R2OeFa/wo8l1X4JX3hm4t49X0fWAWUyFJVmWNhg87WwpHJ9ccVXvdUstPSSGV5IXutmWVTkScYLDGBk4OTgDnkmpPiF/wXO+O3w++Ktn4F8Xw/CHXb/xFH/xL4LLT7hI4rhm2xQymSQgCRsIDwVzk8Zrh9f8A26PB/wAT0u7fXvAN98JfiLFbG6FimG0/W1HzYt2wpSU4O1GBVuVyDwdfqr5Vyvcl1vefMem/DTwZN8YPG1vpFnItwbh3iaV0ZoYY+MswPGAO3PtX1Xf+Nvgl/wAE9LSygms7jxP4714H7LZ6baxm7unCjclvEuBBF1JPyr1JbPFfll4i/wCCnOo/s6eFpL3w/JYmW7gdYLdE+YybuJX5y2AcEZIJAHAzXlH7Nv8AwVo8a/s/eHvFviCxisrn4jeM9TV73xFqlp9pvUskTatrbBjtt8MXYsPVBj5a9Gngvcs17xy1MUnPTY+yP2wf28/iloekarrul6xovwZ0yG42/wBmWk8dzqVwHaQq7XEyuOGBLeSqjoN5zXx3pf8AwUa8TfHfxLe22q+OdY1XVbgLKLySWVtP1BsKNk9q+UjOR8skQCjPKg/OK2m+Jv2hf2+fD2ratcWHiT4h6L4ckkvrz92t1dWbMvzMUGZGTYQMqpXCnHpXgvi34QweJNSkjtYzFc2pPmwBQJEbHoev8q1jhOVctTciVfmfMfo54V0nSr/wlpWp22j6ZJaXe2V4pUzHdvtOVV0A5JbkLnGAcYrhdT8D6dYardHUdObS5riTzVhjgnjUoQMN8gKtyCNwJBx7V8U/BT9pfxZ+zXq89peTzahoshLtZ3CbowTjcwxzGcdGXjOcg19heFP21/h74s0G3vZdV03Q5nUB7TU8R3KEDqTnDg9mXgjHToPLxWXqMu/3nVTxStqj6T0/4BaHouoR3SW2qzzMxcyzXkzmNhwWCGTYD8x4C4J5wDXW29rc6XpkNtbGOWzErOI8bDkrhmG3ndwvXtmo9Fd9QkDzeUpgZfLmUhiwIPIK5DHcBknAHSt6xsBd25kDhZDlG2ZJz7Y49+teDc9vmsea6/4STV75C7yW9oJkbeAxnmkB6dRgcke/510GgeB4La2nEAls2eRpIrhXCTFQuGiztyuS2CM9utdXp0USasiuTFHbxkuYmUtu4yCM9wTxV5dNhs7srK4CMu6MsSueSScHgHO45HrjpWcnrY1ir6o5A+A20qeeSRTJBaquJfIEkk6s2cEbclhu2jKnHqa6fwf4ZuJdPSe9EctwG37fIETx+ikAnDAcHpnrgVOs76Pew+VYzXTyYUDOBHkj5snjGOw61qy6odO06VpZfMjQlyHKqIFz7dhnjuc007CKes+GXeOIws6StIHkV1L7lxyOuRn9Kh1vwuuqy6XcQ3ckJs3ebMSDc5dCrLluwHPHdR6mrHn3WqNaz2sFo1s+YpTIrrMygkHqMAgj6Gm6REl9dkNGbWa0jzuCMsUakkfeKhS3QkelTOfYfKnuQ32nXFpbmaSBGRELoFAO9ueD2HGMd+BmqWnXl9rUcsV7pNxZxqMRhPmaUjpkBjtH1xWzZ60nhS1USAzXEkRdlT70zBuAFJJIPB6Greg6/wD8JG0QljubS4lBbY29JB/wEgEH/eAqU9btg46GVfaHf6dbRXKiCORnLRSABWB6FR07dduPf1qCa3i0uRjcuTHbxeZIrMAQg9MA9c9smul1M/Z7xYIZNPgkjA/fzPueQZJcHHpkc5xzzRJpzf2fIwvyY+oVCsYHTgEZwMZJzyc1qppMyMtlhm0uE29qiJG7N520xPIMcFsbSfTLYPHSuf8AH/xS8OfCTRba+8Sara6RZalL9m824lKorbS2wHB3DAc84AHet6bUgPsBiHnJNJlfJbcyHPLYzyOeo55rzH9on4AaF+1T8NNW8I6wssEN+rXFrLbhTJY3K4VJMHJc8EEZGVYg9apyV9RS2bRyXxM/4KYfDrR/D+lxeG9a0/xLqGpyPFHDavhIGU7d0pPIBzgAct24rhJP2h08aXDSatcTTY+YIMJAFIGMKOMZB7ZyDzX5sfGn4ReJP2PPjvd6BrsatcWUgZJYjuS5hydrp7HnjqvQgEc9t8MvjtcJq0by3LNBLIZ0dEBG8H5QzEZAHA4A6n6111MFaF6evW/Uwp4lfDU+R+hkl++uvMbK5NrfRMyRTxSkNHnnaQy4I7lSCCOPceAft+ftmePz8RvAWm+Mdb1a807S7W4VoRFHb2RkJjVTGsaqMhA+O+Ditj4T/EgXd088l7bvbJ5r7UlKszHn5+eSRg46Db3qn+17pfhv4teEbiBji9t0O5YvmEWDxz0XDKVz9BWWGrKnVUJq6Z1Yigp0nODs0fQv7Fn7QNzrPhrT9J0u/jaK4dJZD5xRz8gGWCkZUhgCD6mv07+A2mpoF3BHeTSXE0qiRBKvKkBQX9MnI5wCffrX81H7Lfx28Qfs9/FLT9FZBc2d1eskUvKM4IRcE5GMbAcZ+XNftX8Af261+IFvaaXpOoyxR6YVkuTMbcfakwo3SAc4OG6YXepDcg1eJyulUre1aXu7GGHzKpGiqcXa+57/AP8ABRT/AIJz+DP+CifwzurW7NppXi3TYGOj+IwoaWxk3A+Q5XBaFjkFTnB+ZcMM1+G3xT+Ffjv9hj4jXfgv4gaVd6PrVqd1v8++3vkJwskUgJWRCTweoPDYbiv3o+D/AMU/DzfDoeIZp1t7O7R/tKTTbTG4+VSExyWx1715b+3z8A/Bf/BSb9mvWPC8d1p//CW6HG154c1N2HmWVwB8qlsf6qQgK3qpz1UUsVgo1obBg8dKhJtPQ/JvwL8X59PvrKe5kiTT7dUnljZiFnj5LM5GPlODgfSvtr9l3xV8Rf29fC88fgPUtK+HHgHT3ZILlbOK41PV3AILRI+I449w6sCSO1fk94ou9V0bQLzwf4jS40nU9F1F7LVIZspKhjciSM/8D/Q5r6N/Y3/4KGXX7OviC2khkiSxhUIluEDLKo9B369vWvHnlSo03ON3J7HrVcweJcaa0ij62+InhDxL8CLy7j1G7PiHUYGVZJbi2SzubchwGyIgEYZwchQQCevU8wnxfl1dDaT3k1vdT52fZW8udQAcOq5OMMFIYDBI5rT+I/8AwVY+D/x1jF7qo1HSPEFzEIJZ4IGmtZxzuL4+ZT8qgYB4FfPnxYl0zUPFdpc2Hi++1qz8UiEaRpuk23mzQGJhkySMQu0sW3NLjbkjPAIeVVMRObo142a2fc58fClTgqtN37+R9PfDXxJH4y0m01aMQSxWEhhWa4gK3DyLhCd33V4xkgcnrxXHfEz9qTRfDNzf6R4d0xde8VXV0sc8ttNtsLB5GVUkuZwu1SSwGxQz/SvG/C/wL8d/GfR9Vt9Qu7LwTYTRvFNa6awub27fDANLNx5cZ+UFUxkDrXs3gPwvN+zl8KLXQ7CybULS0uWWWy0u0SAIHP32V3+fpksDk8HBwc+5CnyuzWp5Tk2+ZbFnwB8HdLuFtNd8a3c/jPxTFMzpcXUMj6bp/BKm2tyCikY2+a5L56kV+WP/AAUM8eax4y/bV1hbDVby5jhn/si1iiBDxrEVj2qoHV2yTt5JZs4r9Uf2lNf1/wAF/BjxBL4JtW8Qa21rHbadblGEkkkjKgZuOQrSbiCQCEbkda8V/ZO/Ys0b4G3Fl8RPiHYnX/iVqc0c891cyGYWV27Efu9uVLkHG8jgjjArbD1FC9R/cKpBzagupmf8E8v+CcP/AAzzLZeLfGZaTxROm6K1jt45k0tRghg7Z/eZCkuBlckDB5r7IsNJkmvZIIypXcRtRULs4YjG7gbccnj0xU9rp1y+uK0kN5ZpEwVJBhYJw3IyCc5AJyBtPK4JrMZJbfUJLqzaGNJcq8cqli7YyH4IywYckjpxXPOfNLmb3OmEIw+E6fQdS8MSwXdrqeiSXt0y7ILlbry8MRjBRgQwBJBOQSAcgcVWMg1FYY7YJFIWEkS2+S0nBx8vRuucAVzccsL2U8csccys0cskl0gDSbCQvXJyoHTv16811975PgwJHI95Z30ioygnbJFjbsAJ+6DnGAee9ZJWdhSMV4JbzVVhjWZ3jMivbCVg6EAlWzztHsea+cPjrPJpX7eHw+aO8ls9QvfCepWM7WrBpFZJY3jBAyMjORkEcYwa+jr+waz0m5liuJTO26Xy5LgR72I+5nHDH1Iwc14d+1O1vofxg+DnjJI1W0tPETaJcsJBuVbyEphyvAG6NRnvu4xVSfujpq7Ue56No2mrd2UqXEM8V5AG2zLKIkAIyCAejDHUjr0xXkf7Wf7B/hb9s34a2sTa5b6d4h0mQC21L7IZJCvKtE/T5MDdy3U5U19Ba54HGr61cRaikNvZwsFsVa4kZZI9q7t8eBjLHHGcg+tYWpeFbbwroaRTWN1JajbH9pggZlRlPRlBOxQFIySRz1B4q6UpKScdzOpBWtI/Ojw//wAEP/Eul+IzFJ8QdCtY4mRoZIrOWSXBJwwXcMdAcgnrXSJ/wQUkurmK91X4oRz215Jl5INNzJL83LKTNgn26+1foEmlNaXzXcd5bNcMHZlRj8v3SeOWIOOSAR9K8m/at+JcXwk+AnjzxXp6XNvqKWcy2DtcZ2ySbYlkADEAksGGQOD0rpp4ufNbmMZ4eCjsfBH7TvwF+Af7C0enxlvEPxL8X3EzhdLuy2nWNskbBWeZo1DSEsSFVHAO0/Ma3/2d/wDgqv8AF7U7e10nwF8L/BDaXosDJFpenWNwRHFzkKolG4464B6kmvIPhh4h8N/tneLJtB+LXiD/AIRzU0tZZdL8UvLvCyKqBYLhXYKY22gDaQQw4xzmvcf8Ezfir4T1u21rwnfeFNdtrWYSWWpadr1vArsh3Ky+ayNu6HAJ69TXtSouUbyVzy41eV2joj7x/Z0/4KyeFPij43TR/H+hP8PNbaZYnWCMDTpJGb7j71Bg7YLDb69sfXd3pNtErXV9FcpZFlhJhnR2QuXKoFIB5A4HT5SBXxb8b/G3gT9qD9nXT/CPjO88DeD/AIxrNa2V5LdsJ7jQSssfnOZox8yPCGYAtsPmL82ckfXPwI+IvhDxl4Esz4KnlvtG8PRRaVa3c7GSe9S3RIvMc4w5cBWx6kcgYJ8itG0Oe1kelSneag9zzb9sr46ab+y98LbjXZJLh9Z1R0tNLtjM5M0nAaRlY7QipyeDnCjuK+BfFHxX+N37Vfh+4svCOia9qOkWpaK8urWJgk5+VijN90Lkcp/Su/8A+Cmi638Tv2wPCfgl4LjT0vBDb2McmC8Rublg0p25G47PyxX3n4m+Gdx8OP2aNV8KeCbW2ttSh0iew0pnRlRVMDLhQPlVyx6nPJrSlWVCnFpXcvyIq0ZVajV7JH5R/sH/ALUVt+xP8e5/E2veC9L8XRvay2Eun3sssHklsbmR4+VkGcZKkYJHNfY+q/8ABwRosV9HY+GvgN4Ag0hBiSC8up5Z3zyQJl8vbx04P41+buox3Pifxxe2WEhkM4tj5p2tCdxXk9hkc9T14r9ef2Nf+CSXwW+J37JfirTRo91rXxEvtGkuNL16eaRIo7tUZo/KiU7NhcBSGDFhXuVI0LRqTjueXGVRXjGVtT8wfib8Q734zePtX8Vy3Nyt5f30l5xISbQl9yKmeQEAUKSP4Aa6/wDaN+OWpfGP7J4+vLi4vL7VHgsb4cgWF3DGPu84AlAMqepaQZJQ19O/Fz9hzwp8cP2QrH40/CzS7fwrqPh2B9K8c+GYGaWC21GILm4jVmzDHIu5tuSAdoABzXxZo+vp4QvZJZ42uNJvVWDU7UcPNDuDZQnhZUxuUnoyjggsDT5XLRbbEvX9T3u6+BmlWv7OFt8TtVubKe91bTkureK4tiyRFuNiqejHli395uuK8i+Hun6Brfi7Tpb1ZrvS7aWOTUBEQrysfmdEbnACkDgg5Br6d+HvwP8AiF/wUI8S+H/hN4KgVPBeh2EMNvesghs4rVkCpczzYOGZRkoMMG3LtyrY9e+P/wDwb82X/BO/9l74i/EPxR8Urm/m0p4H8PnTdKdre4J4eO6Q52b5H2qysAqruOS2wcqcqLXNLc0dpxSj0PIvh1da5+z54tPj74Na9rdjFAS7wwyj7dZRnDMjoMieDB5yp77h3r6S+GOp/Bj9v/xRPJ4h0Xwx8O/jTqaJA1z5TW+ieKJjjJZefst0wCgv0Zj/ABZ2j4BsNV8WeGLuGe0uLzw3rc9lIYVlZlWeKdMeZCwPQhuCpOCvQGpf2Y/2c7LxB8PtR0qw8QqvjaK7M/2bULpVW7THRFP3SeTuy24kZ24Fem/ZV4qMlZ9zkXPTd/wPdP2wv+CdesfCzxxqul3Oj3sEunIZcSqrsyY5ZCCfMTpzzxk5ODj4j8W/s/apaasY4pi1ui4iG7IRdx4HoM547Zr7t1b/AIKafFHwj+zbrPwn8XWNt4ikt0+y6ZqGrRsdU8P8qrpHJwzqU4AbOCQMkcDxj4MfsZfE79o/wlJ4g8JeHdW1jSorlrQzwoHQSKquy5PoHH51McJKGlQc8TFn6ba9ren+CdGe/v7m00yztmUu8igZJJwMDq2Qe2TXLaP8cNK8SQsYIzZ2k4DLcF2jkwDyVx0JyD7Divlj9tT4/XnjX49XOjxyiLSvCs32aG2xkTTrkyOc8cOWXJ7JnvTfhn4gv/FclsoicIThYlbjOPmPHbP8q+eweW0lBVK+t+h7OJx0nJxpO1j788EXvhPU1USaykNypVBJNMoE3HUk45z0rptT0FtNtxOrW17FGu3nad5xkAdjkHHNfJvh34fJrFq8P26xtpgCAWk37Tg4PXkfT6VlS3/jP4P2EdwdUaG8csWa2mBtZACSAF+6RjBAxkBupruq4HB1Y8vKkccMTXi781/U+nLjxHczsBp0AkCsB5fIA555A7DtSX3n2NozWsEN1IZd+65DbBgdEVBgZ9etfOvw6/bVtpfGEUWuW8drqyxNvYMUhvVHJBX+F8c5HGPevoG38a2RFt9p1B4LLa0yqXOxhx8qZPG4Ec47V83jcDKjVVOnqnse3hsZGdHnmrNbnTfCvwr4m+IurNGltKm1B5rSfuraEkk/6wdTz0xuPcV9B+Cv2OtCijmudX1Oa8mlYnZbRrGoB/hy24nB9MfSuF+FvxPtZtKVYTFbW9qM4Q8EfXvXtnww1SLxO9sZJWht2YMCj5ZuO49K6KeCSSb1Z5tXM6jbUXZHL+Mv2PfCl/pzPp02pWt0qEJIZFmA46EEcD8q+b/FXw4tfBnxUtdN1C5uLXUoreSSG6aV/JKs6p5mEYLweeQcbq/QDV9O8OaLbrcXLrDKozIGmIyPcZrxL4+6H4Z+JGnXEemalp0lzFHvWOOVWkjJU4GOTjpxjsKeIwbmrxQsNj+WdqstPM+adQsj4duZYhc294sOQbraoE+QMkgDIyQDxj+lVZLu4LMwumm0/aCLdQAQ2B+83Zz0yMAAYNMXwtL4YsfJGyW4nmkMyrkOjAZycgAjg4ArLvLCOAmK41eYXsTrN5dvhJYlB53KMghjwcjt0715DUlJxkrHtwalFSTvcf4z1XVYNAtrrw9p63d1K4jQEhIoVz88mDjkDoO5+lfAP/BYf9tD4keBptI8EaXpmreB7C6hW5Ot21wYZNXA3K0cTRscICTuyQxKjgADP3xq/jB/C1mjTACCWUI8hkVSVY5BXqCSeMEj17Vyfx6+DHhz9pz4Pat4Y8TWL3kV9Ext5SymezuAmBcRZY4ZTxzgHoeOK6MHWjTrRlUjzRRniKLnDljKx+AGpeI7641CS4u7i5u5ZSWleaQyNKSeSSeSfc8+9dB4U8Ty6FLE0EpFvK2BlQ4BPUDIPNbX7TX7Ouv/ALNnxQ1HwvrsQaS1YNBdKjrDeRkZWSMsoyCPTIByMnGa81huHtDLEQFjmXBI6KT0NfUVKaaVSGi/Q8SLesJLb8z6s+E3ieTUrOK1EqPC5VCchEG3HI7noG2n+GRhnjjs9e+J2mpoc9tdafIdRt8IpYMjshjGW3E8EjaeVyQw9zXyX4J8cXfhaSKZJDHt6lSVZuuDuHIIJJGOhNer698TtT8bwac9nObqJIjH9nuHWN1kJ6x7sjPKg9ztGOc1xxwa9pzTXus3li2lZPU63wH8O4/jPZ39jdyWZNoGWNVJWaNlwdyk9Tg9TkEZBzXK+E/2kfEPwa+JN7pmr311byWLrbyrFlJE29eucE8Nj1OepJOl8J7nXPDnj2zkuILnSizfPNeIVhCDAO9hwVwOg6jJqz/wUk+GGjTXNn458Jaho+qwJCIdVXTLoS+SwO3cyjBAzwGxyCveuhU1Tnyy2ZhztrmXQ+p/hj/wUEudT8K21pZ6rf3tsP3kqM4VXkOApwuACD7Gvrz9mb9qa2bwxPd+LLu20i0tx+6uZbnyk2MDkls8kkdDzwa/BP4b/EC68O38U1ncOHyoaMnGeRyMd69h+IPxz1D4ra1pHhrU9Vl0vRi6id2YlIz9M4LdetXLDLfZGftJLZXPqT/gr4PhZ8Z9Tk+J/wAKfGWn6v4h00CDxVpFujRvc26/Kt8mRiQqSI3I5K7DjCMa+J/APxIiTXrOaRVureMowhkcqpwQSuRyM+o5rofi1D4P+GaiTwhrepa1HPp7w3Ru4BGqTSIyMsbcb0YMRkopHONwJNeF6Clxpd2ssBchSflYdeemO/4VjPCKUXyanVRxKi1Gex6d8WPEuo/DrX5dLtrm3uDqkC3CFZfMNqkgyo4PEnt6Y4r7y/4JueEPEnjn4JyaZp/jSx0fXV8uW4gn0ZJr9YZMNHJ5kjjMZB+XC44IPqfkb9k3SfB3xk/ad8HaZq3hG9v11fUI4buOTUspMShAVUCIQhcJkFj8oIznmv1Y8ffAWx1zxTovinRJ5vDeuaAI4FuLFUYyxABfszLwrqAMD0xgdK4K7hSiqfLaVjpinUm5Rfu3MLxN+zR4i8I2Vs7/ABS8VQWl64a5ubCytLBU5+dwVQngDBz+fSqPirwR4s8D6Ej/APCw9a1TT2kVt8mlW0122CGI84IOCuedpbGa9u1fwdB4vk0yZ7qdotP3R/ZmmVVaUj7/ABklgMjGQCD0JHCQTTyzypdzf2dGFKCdW/dXatk7SoOSVODz3J5xXKqsralukl8J8r6x8QvjF8AtNj1EWNl8TtF19WuLDEAs7nTpVjLANtUeYpQZAOCSpr3L9mv9pnwl8Y9OisotTt59fSJPtml3gMN3ayhV3oY5MMduCcgdsgmvYv2Ndc0T4x/EO88B3ukaRGNC1O4nvbyVxM89vtjkijVWOVIUnPPOTgECvcPiN+y98J/2sfH1pBrPgyy8NeJfDJVPD3iKBFE9tKPu5YACQEtkxuOOCBXSrVIqEo2uc8J8jck9EdN8If2J9J+IvhZvEWtTvp1/qUezyrV1kWIKdodlXChiOoxn1NfHv7Un7O/xh/ZK+LbXUul23iHwLqc4gjv4SWgg3MShlAG6M9Ad2c9FPGK9r+H1v8Vv2JvixrB8VX0GpeEZbtRZyRPiNbdyMHnuM4PGcg5r7G8I+JtF+MXhYnfZX1pdRbbi0kAljkVhkjBznPGRW88HTsuQinjJ398/NzSNSttSMRsLZLp2AV3MjRmQ4IZlJGd+QemQfQ99DUdJnTWba7uIprqKPMwikYFBKo4G0gHIPOACMgcCsz/gpZ+zX8Vv2WfiTZ+J/hv4Y03xP8PNRuFba1+8NzpzsAHikLfKQQAI5CwxhQckDPlXw8/ar0K+N6fHtp4x+HzWWIbu5v8ATJvsMNxn7rXMe6PkBj82D7d64qtFp3O2FaMkeztbWbwzyx+Wba4ffubBdPlG0A8Y2lj78Cvnn9v1Q/wR0HURPcW6WXi7SHVdqjz/APSlGQR9372ec53DjrXq2mfFjwf4k1S3tNI8R+HNUM0ZkCQX8cpCtkB9qkkklT+GOBmuP/4KK2OkXX7EeoX8D6hb6zpGt6bczoVRraREvYi0gxypwxPOMc+1Ryytpsa0pe8mj3PxJ4gjivhcwfYrG40uIR8Bo2OScOWznJ2ocYxkcYOMWPCHgzW/iXq15psbBYbZDctdyKBb24XAZpm3AAqytz15XBJ4HG+MEa6jN3fC3ZreBXZlt1ZZVGWwrH0POW6Vr/DX4V3v7Yf/AATo8U6l4S1gN4tvku9SisI7uW3uIjDI6pBmJgHjkRSMnHzvnoMV04PCutJ2dktzjx2J9lHbVntPwe0L9nL4sWOoDRfHdrear4fuhp+q3lxsjtpLgYbbiZQGzyAVOCA3JIJr42/4Lgfsn+Ml+AF/L4F0SXxjo1zdw3El1ooWZra0VZHbdCpL7A+z5kDKfUYr8y/iN8etR1Dw82jSJFYwiVWltIIBBBaqnCoqcYI7k/NnJJOTn61/4Jrft7Q+Nfh7cfBPxLqy2M8zNceDr+SQRR2t9xstmkyNiu/3GztUuQcBsj05YWHMmo2Xc8+NWoovmld9j8xtT8E6vpV5cEaTqiKrYG60lUL+JGBnk1Loeu69DKlvaNqcHzZVYGcBTkZOAPbng5r9Qfht/wAFM7bRfjVq3hr4qy+JLPQDqVxaS/ZJ2i1Tw5NnDBMEZRXDAxtlcfdwev0d8f8A9j74ofFzwPFrXwg8b3fxO8IalCLmA6Xq4EjoV4V4XkDbxyCAWGQfoO6LvLlUtDn5mlflPxq+J3i/XvC/hextL/xtFqeoSxgLpEV3cXTW8Z2kNMT+7VmBBC7iygDIWv0H/wCCcnx6l+CdjpPwi+Ifh4eH/Ed9CmoaNPuE1rrCXALphgcpLsXG3ODtIHIxXCSfBH4yeIvj/wCEfAXibwx4s8Nr4p1mDSTPqdrMEjaQ8uDIu04RWcAEjCtjpmu//wCC6/xP+Gvhj4kzaDpep6lbfEbwBd20+htbQeasYjVMJMxwVMgRXJO4kru7tnlx1DmiopXudGCrpScmtiX/AIK+/DGXXIvA/wATtC1N9AvPC93DZXmpNKwa0hkmXyrskbnAilJBIBIWTpXBr+z3+218JfH/AIZ1ue/8TeLdPvZkntEPiUXNhqKBlOx45JFxG6sPvKuQwI5xXA/F7/gsx4ij0RdFg+H3hxoru3jk87UriW4F3HIgdtyjaCCWbIJIA4xwMfpT/wAEOfjbL+37+w2bV71rfxT8NL19M+woS9ta25XfaGNXYsEZF8vuAYe9ctNSpU7VUrbHVXcKsk4Stc/Gn4/eDPE/hX9svxPoWteGL7RPFtzfTSalo8cQZreZt0zBAhYFQvzZUkY5yRzX37/wTW8X/EDUvid8K9W0Px7Lo3hLQbgLr2jWyp5t6fOb92SRgxNHs53Egk4XnNeq/wDBwX+xDrvj34a+Fv2lPAH26z8e+AjFp/idLDet0IFkCw3ShcENFI2w7edjqeiV8Hfsb/EbxD8Avi3o9p4ghNldXTxR3KcHbvXMcvIBAO5W6DAxXfGpGtTcEclSLjJM/UX4nfDHwv8AsOftU+Jr7xQsUv7OX7R8E9hrkzOUs9DvnDSK74BCAsXZXPQSOeiCvxe+M/h/TtA8WaxaaFqg1nSbG8mgsr/yTEb2FXISYqfu7lAOO1f0ZfCa78N/tkfsq33grxRDHreianaNaXcZyuzPEciMDxIjgMrdiM1+UP7VP/BI6X4GfsmeI9X017nVfHHwj8QTS+J4U3hb/wAPXKobW9iiyQAgXcSOQTOrH5KdDERldy3RnOnyrm6GH/wR0/4KHn9nS61Lwlr9/JF4fu5HvbV5A8i2MqrmSI9SEZQXHUBlb+9X7rfB/wCPvg74u/BWE6lqWk+IdJ1i3dLuymtzcW80EmcDkMkqMvPoQe+K/lW1O0m8Lava6jpl1LE6OlzDLGc4YHcrD3GRXvX7Kn/BRzxN+wz43028gN1qvwi8T3RkuNHhcrJo9wpH2lbViRsIL+YqZCvHImQrfMDEUbtSQU1Zn6jftz/8EQrDwv4Uu/E/wf0+fxN4Au5DqFx4QhumN54e3HdJPo7ZIKYbc1qwO4r8pJ2pX5h/EPwrJ8FPiVBb6g0plMK3Vpdy2strPtkGV8yKQB0baAcHPqDjOP3O/Yv/AOCkHg348/DUa54a8R6Z4h0yyt0iIiDR3M0gCZjuIif3cwUnqozt6kHFdD+3v+w/4V/4KWfAiQ2Om6O3iuxjEmhapeF0e3IcM8EjR/NskVSpzu2F94UsMNNBqlK9TZm1SLnHQ/HLQ/HXhz43+BbbQfiFZG7jAVLPxBY4+26fIRgB8/fjyeQwP1BrzXxX8GfiL8Itbl0rw/d6xqGjyBbq1vNGu2S2u0cDD7Qww/GGBGQRjniu6/aE/Yn8U/BvxLq8WmaTrWh6tpRaTU/C94xku7aMHCz2zg7bm2bqrof4WH3gVHlnh745a14d01bW21LVI40JJVJFADdxg9COmMcY9a9GjjlbXU4K+ElF6HE/Gr44Rz/tO+O9SuIfkXXb4eRcOQy/vnGDg9V9vSrGj/GzVPGNlLaWPiEaHo6MA0isyu0m3aERYwzuzf3VUk8ngAmqP/BVH4Daj8Fv2rPE1yYZI9K8WXDaxYvjCuZWzKuezK5Ykejg1t/8Er/2c7b4q/ECbXdc0uHWNL0dhHbWV0+La4mxl9wx85UFRtIIJYZ4FefhpwlQg0+h0104zkmtTY8K/AHxd8RvDTeIbG58cyoqf65NRgjUPtJ+RWnOSAOhaM/TqOB8Q/tHeNfgbPFDH4m1PU7QorTWOqxSK8QP+yzMCv8AtxOw55x1P7ZaB8WdX8GaFaR2htYVtY9sdnbWwiSNOoCqCABnnA4r48/4K/8A7Nq/tBfDOTxLofh+1s/HGlZuERI/J+3wkEugB+VnCkkHO44wScjD9p71/kYxUm7s+Jbz9oL/AIWN4WsdTtHhiurMlriMHy3jOfUnkY5HNe8/HT9qvUtF+LOhWCXRgs7HRrAjGSGMlvHK55PfeOfavzn+HNhqviXx5ZaDp4ZbvVbhLQQsfLV3LBAD6dce1ffX7W37LXjDxl4O07xjaadpUur+HdPhstQstKlklW5tYkwkqbwGLInykbQWC5HesqtSmqkHLta51qLlSfL3Pqz4FftSwa9bWiwaiyru2EB8eYR1VgOgGa+svBv7VmvS+HJrXwjoh1O4tPkn1WeQWul2AwMmW5f5cjuqbm5HynNfg78Jfjlf+GL6yW3nkMBuI1cBtrFS4yAc8ZGea/Qn4HeI/FX7ePxl0vS4bi+sPhx4WZEt9Mt2MVuxX7qkDqxXk5PH/Aq7HRW55NSL3PuqX9j3Uv2tdE8/xn8Y/GN/NcqSbLwxdHSNNUHnaHMbzSDpgkr9B0rxz4+f8EhP+FXeH5NQ8E6D44uL22AkXUdD8eXEmqAqPvGG7Xy5B6qGUntX3n8G/h2ngPw3ZWtoYYUg2iQbMDYOw9P1r0NZre6BUshjIxnIP0HPNZSpoE3sz8uv2YPFeqeOPD2p6V4in1C91bQ5zYXJvrZrS+ZSpCieInKyDocEqc5BINehz+F4NNv7ic377xCka2kzs6uV4LBQOo4ySckcV9V/Hv8AZrtvGdrPq2lRxW2sqip5iIA1wgBxGx649PSvji/FxoWq3en3EM9vfMshuI5Q7SeYMZJYtsyFx8pHTpmvlMfQlTquTW59VlWIVWhGN9VoUwdO8V2F1aEQG7smCGFcGRGQgEMRwvPOOmCMDrWmNAtxJH5lxHH5qbN3XeP4kHAJOPSsOL7Nq5l0x7iVb5oPLmkZyimNlHzBvlOTz0PH4DCJoK23hQRWWpX9wLF/KS2mvpZTKu0lQznO5cDo5PWuPrY9FM8L/wCCjn7Gmn/tafCNpNLlig8ReFxK2mXMiiJbhgQJoHON3zBVwezAdia/FzWdHlsryWCXKvEWSROm0hsEfnX9Den3NxqBhhaQC1SFYntw5MSHGMA9xjIyOMEj3r8/P+Crn/BPC++1T/EzwhYSX806H+27GBNzqNpxcqo68YDADjhugOfbynGOH7mb0Z5uOoKVpw3Pzh0rWPIt2trlSqn7kmc7OeldZ4L8YXHgrUoblkWe3jUvENoOz1wT0/CuQv7IuhUgKR9709KLLV7nSlltgWms2GHVhyPoe1e46aWp5EZuT13O50rW9S+O3juHT7zWF0uwYb9zOSkSg9lJAJ+pAql8U/C1l8KvFk9noXie28S6XcwvE89v8pYEYKSLkjPK85Oa4jekEskkMpVZARj5g3PXGK+kf2F/2cvCn7Q/hHxlZ6xp+rpqFqsUlrfQkiKKMbtwT+EPnBIbORWNWagryLjSVz5YsoZ9KmjmiIDg7sYyDium1HxemsypP5dzFOQBIoOUcgdck5/CvpKz/wCCUXxA1DxuNOEmkW+mlh/pc9wA6oeQfJXLkkbemR8y8jkDu7f/AIIxeI4fHkdl/wAJNpj6KoQT3wjYXKvj5lEKkjrypLdCO4IE1MTTUVdhCjUcib/gnb+zvpnxy8B3uleNfhvLLY6hdie312aWSCZYlQDbDgbsrlz8uA3OT8or2nX/APghd4GvtQgv9I8c67p+mvdKk1vNbwzsiHk7Su0jHqwJHXBr3zwd4Kvfhrp+h+FnspPEXh1rCKK51O/uRJexFQQE8nHy9FOQe3bnPr7SvY2z2FpsC3ByA2x1Uqc/KHBKgA8gHBxXhVcTVjUcqUrI9iGHpygvaanhvwb/AGJPhH+zN4q8N3WhaLLd64bj/RdSu3e5uXOzDFYztUfLv5AGNvAr708O/sc6R428JyNYa3LZ6m6KEeSNFtWY/wDLPj5lB5ByxPJPNflL/wAFLv2rYvhv8WvA2l+HtWhj8QabbTajIIggtnWVwqIzc4ZvLYjgcZ9Qa9r/AOCb/wDwUC8T/E/xRdaH4y1u9sba6ntJZLeCREjjgiLExqzD5QxOSQSwxjNdMMM5pTqatmVWr7P3KeiR9WeE/gzq3hHxSdK8Tm60q6hunLSRRK32qFiPKTJJGAB95Rk9cjoPfPip+zD4G+IXwmn05bm40fW9RtJIbfV4o2mSzlcbQRkkZBI+UqRXqPh6w8G/HvwRps0SQTyW3NldM4aWHjjYc/MPY8GvnbxR4v8AE/wE+OVvpHiOzmax1F2+y3RjxZXgHOQTwsijhkOG7jPUddKkkrTV7bHnzqSm7p2PxO+MV78Yf+CWH7Xc2kfE+41d9SlkN1aa/bTOqa5AW2iVJRg525HXKnrxyf0N/wCCe3/BTdPiPcQ2niD7HfWdpKXhnuJTLN5RXjc3UkHucnPevsv9qD9iz4Z/8FE/gG3hnxvKl1a31xJPpdwFRbjSJfL4MBGCrZOcA4wMEY4r8Bf2tP2VPil/wRY/aNhsby+k1LwreSSPoWuQIRbX0IPRgw+WTB5Q5HdSRkh+501KXM1qf0qw+KvCP7Tfw1uNB1K3tdZs548KjIBJHk4DKexGeCP16V8qzp4w/wCCePjG8l1HUJdb8ATXIOn30bbn09dxXyp1B+UqflBPytxwCMD8zfhv/wAFm7vwv8PLmU2t9cqbWSW4XT2ZSy7Rglh9xBlmYjHQDvXN+K/20PG3x9eaQ+Mtf0Sa+KT2zW115lnIytujU28gZSnZlBXdkZ3EcxOM+ZWWnUUYxtd7o/S3/goz/wAHDHwh/Zf+GsugWmkt8RfG+v2O/wDsPzdlhCjghWupOSqkD7iAsduRgc18P/sM+PIP22fCfiH4iappR0nV7LWiI7KTU7660xYzEo2bJJiWwp25OSR1r4k8Z+KbXxR8ShoXjv4P6Hr2u6nOfLvvD9xPp93csWwGVIi0bMRtGGjHIwQK/Sn9mr9mqD9l74d6Ja6NaWdpbXll50636Sf2jBcSiNijPGSjBFDA8D7o6Vhi1BRs17zOrCuo27bE3jL9m3wH42luNVuPAuk6lHeIsbXbWwhukkVwQwlVPMJCjBJdSMLXOfE39i3xP4z+G914T8JfEbxKPD/iS2+bTdbt01e1s49o+RJyRMMHBUMzYKH1r6ATXL69tYVmtDAsZkYW4nDKrFvvAgBueMqemOlVLq8120mt1sPLlVt0U3nSmEwpjIePqWUjjbgZxnjmuJVGkkmdns0jxH9s/wCP0H7PH7NMmktqU2qeJNUszoaZAXyHWDaZmVjuUYOQB3r6j/4Id+MBpmi6Roqy2CWkXhhVfynY5kO2Vgw/vDc2f/r18I/8FO/EWk33g/wzpV/q1h/bq6k8iWJLC6uLdoiGlK/3QQvJyDzjPNes/wDBA39obUtU/aZm8B6lczX1xcaLcNpjSHJUhFVk3dSuwZA64Br28r5fZpo8fMY+82tbHzV/wWx/YG1X4Nft36nJ4YisLbRfiC8mq6TbyzpBGZcfv4FL4XKyKSBnpJGOtfnz4h1HWvhN4yMV5aXelazpM+2a3dGQxup5Vl7H/wCtX9CP/BaH9mEftR6PrNna3ek2F94D1eM6PdX9wtnDF5yKt0rSMehBVsZP+p4BJr8/vFnhH9nr9mi/tZtY0rT/AIy/EiGEwveTQtZaHA5JIJt4yPtDDs0hOR1QdK9JRkvdWxwUqkZxTejPmL4I/Ab4qf8ABQn4k6jqPhPwpqfia41a7a4vdRytvbW8rcnzJ5CsQJOeC2T2zX7Lf8ErP+CVPi39lLw7PdfEv4lzRxToTFofhe6lY2suR8xvG2BW4IPlgg/3uOfz08IeOfHn7U3jaC0TxRfaDY2SYtbbTYzaWemrj5Y4IISiqDgfdAx9ck/eH7N3xh8RfCn4XTaJ458bvrUGmYk+33YCPDGFAMZfILYPILbjgnmqeHlbcPba8tz7i+M/g3wd4mv/AATqsyvqGp+DrkXek6rfXkr3EMyxSR75iGAkISWQYcEHNfk3/wAHJH7CNn4h+Ing34weF5YTN41aLQdRgtYPOW4vl3eRN8h4MiBo8Yx+5HzZ4r1vUv8Agrr4C0rxX/wjtnJrOuWplVZtTlYLawHOCyZyzLtPJwB9areOP2uZvglZy+KdJuLea30i9S4sBPGJrTUJTho4QpHBYlBlcYLZByDVujGnD3djOMmpqx+JPxy8GeJ/hr4/vPCXi6yu9O1vwsf7Pms7lgWtmXnHBIx82eO2K+y/+Dez9rfVv2MP+ChegaNq8txpPh/4qQxaHdrdeZDB5szBrG4xxn97tUMQRtlevm3/AIKL+OvFHxV/bU+Ifibxhp8GleIdc1V7u5tYCTFCGVRGEzyV8sJgmr8Xhy/+MP7K+jeLNBsrubxH8K5zZ6rNACZfsLM80FwcDIETZTJ6AiuDEpSpqK2Z6MLqd2f0+eI/iLqmk/ES+08paPb3rBsXNqYo3JAAOCBuIOBnaAQBX45f8F7ta8V3n7RVv4m1PwVpXh2LSFh0qXVLO/e4l1aIsWhuHXYqx7DlAOTjaDwor9Lf2Df2on/4KGfsU+BvGtzu1HUpFtdL1IWqRfadNv4iIbggHGYyWEmCRhZVx0qn/wAFO/2b9K/aV/Y7udbslivLuxjl0rVFEIM00LthZSvOGSTa6t1AfrxXnU6zoySj03O2UHJ2lsz4o/4Jkft66b4S8HSNr2sW2iaZYMPtVzeXXlxIvABZiQK/RH4o6voni7wVo/xh8M3Fl4r8K2enPp/ixbZ0uLbW/DVwT5sm0HEht2zKBzlFlXq2K/nj+FT2nhHxN4h+HHxC0573SnlGm6rHHM0Uy+TMksU8Ui8qcr15yshFfvd/wTS+Ieg6R8I9C8OaFbafaeF4LL7JbWMSl08gnlGV8lsknJOScnOcmu2pHlftF1OR6S5ex+Lv/BQv9iPWv2Nfjxq+hJBcXfgO6mOoeE9U2l4bmwm/eRxs44LxrhT0JC7sYwa8J0jTk8T2OoeGbyWJbPW5F+zufuW14ufJkx2BJaNj/ddj/CK/Yn/gst4l8EfBv9nDUPhX4lubqPxPpV0t34CWO0cw3+izMRHE8h+VTaFWQHcGxHDgYcgfin43icTOkQZDIvJXgjgcce4/p0r0KLcovz2MKsZX0Gfs2ftU+Pf2Ifi6uu+F9Qk0/U7Cc299YT7mtb7Yw3wzx5AYEqw7EYyCK/oV/wCCYf8AwVq8Kft4abDe+Gb2Hw58QNPg8zW/B1xKsbXYUHMtocATLgZycsOjY4z/ADw/FXwzN450CDxfbxoLoFNP1WFfvtcKhKzgYwfNQMT3LRSHkYrifBnjrWPhx4psNb0LUbzSdV0qcXFpd2krRTW8g6Mrrgg9vxNYTg7cr3HFqSuz+wz4zfCPwB+2t8Pl0rxnbnTNVth/oWpW8ot9T01zkeZBLjIBJXcpBRgMMrcCvzM+Nf8AwRa8a6Z8R9RRfhtc+Pbd232+uaBrkGlxX0Z6NNbzSAx3A5D7CUbhlxu2ryn/AATA/wCDhuD4s6jovgz4v3mnaJ4okVbZfENwAlprTcBRIQQsEr5OTgRsVHKkmv2G8HeOZtY8PW9xGl0I5BlQkSyoB7E9q86tBxZ1U6iW5+MH/BQf4jfA/W/Acnh34naghu5c/ZmskEuo2UrblWaMLkqNoBbeNhBC8niq37CPwNsvAPwz0m209LqRADOl1PH5ckwYFyzx84JGSQM46Zr8wPg74Xk+L3xy8P6fePJO2o6jGbpnJdim4NIxJ5JIB5z1NfuV8ENAk0bw3ZQwxSJGkUYKyrtyrDBdiORkc4yOtXSwbwkeRSuTia6rtSt8z1fwj4S1BNFsJbpoDdXiqQSNrgluANwwRj8aq/Fn4Hah4l0Sa3vSsvmKWBK7kkB4K5PPTuO+K7r4f6LJa+TFGtzew25O0tMQG6ZAB6LjPTpXpP2AyhYIoTJGW2Km0nZx6+gz+lTKq4q5yOHmfzo/FP8AZN1L4R/8FL/DNnZWpbTdc1qG8tdqkrEUZWmVuO2C2euGFfo34RhvLGSYTW1wbbyl4lYGSQhQN2CA3HzY4xzXqn7ef7PcMOvW/jPSLS2bU9EdmG5AwIKAOFPJBIJ7Zz6jivyX/bK/4KveKvipa3HhnwhBN4U0yBjBdXscrC+vWVucMcNFGWH3R82BgkcrXPiKE8QlGCt3PSwuIhTg3Pco/wDBSHw34O+Dn7SNrP4W1bRriPW1W51PTbOVWbR7oMFfcq58veTv2nBB38YIr9lf+CXnwq8PeBPgtoc+lxBori3S4aZlAeZnUMWPuc59unQCv5qdXuZb+9aWeSWaSQl2Z5GZix6kknJPvX9KX/BIbWR4g/ZO8AyECUvpFsHLevlKD+ozXt4anKnRUJO9jxsdUTftErXPrfVrjVLx0NnNIJRjbGq52g9Cc9PrW38PdAvdHnubm+u5XE6jd5jB9uPQU/T7KbTYNyMiQjJI5Z5m9yeMY7UWWulbxCQAqMAQAc/nWbjre5lGelj0zQUXULNAsgmiI+8O9eJ/tffsvJ408O3Ot6NYC41e0jaQ269boLkkKOPnx0z1PFev+EtaWezUFiAcglj/AFrpLO8S6RlAWTaMfKckVGIpqrHlkOjUdKfPDc/LDUFgjCRX8bgqnlKjRBZE+8uwnlskHBx056iszSNLtvB3h+HSjLFClqhiV3LFkA5UEDdztyOWxx07V9e/tv8A7Oy6U7eNNHhMkKsDqNslsJiWJAWZV7HJGTjA68cmvl3w/rcup2+dQCWyxSbIn85mknCgnLLhSDjJ/DOe1fI4vDypu1j7DC4iNWKaZm6fFHa2gcJAJYUBELcY7nGBngZ5xVe2ie3hlC25aORtnlS8JKvOcHbjrjrmrVwbiXTtRudPtZNUktn3z2qukLIrOg3fMfugNzgFu4BqlNd3cmkTF4YbMPMhMaSNI3IO7cf4TgD5gePSsYKzNnNNWR8T/ty/8Er7f4ojUfEngi2h0rxAsryzWm2OKyvwTkqm1Rtk64J69DyRX51WnwH8Var4nn0hNB1IX1swWeGSIoYegyxPAHvkiv3pudCvYvDl/eTXeoSxlUdolTbg5+Rf9rB5BwfqelfIXxX062vrh7mxjuRZFfN+SERrER9+Nox0wQ3QZByDxyfcweOqRiovU8rE4ZNpx0ufn54M/Yq8e+OfGUukWugyRNZy7JrudtlpH7iQjDZ6/Lmv1b+EXwU03wV4B8OaakWiQXulW6NcwaSHtbaWUAgyNGvIUsDnceeS2eg3P2eZo9U8FI98IUEBZbSWJVly2AeWPTByNpGMjOAajsvgV4f8GapPf6PJeNe6lIXaWTUCjRGQFpgjNuYDcTlAQMnjGayxWMnUk09C6OH9n5l/S/C0uk6zY6i1ybu7jadZUvLZI7dlKbQfIUbTgAYJbgjPPSpLPwJLcQ3FqA1pc3BMYm85VeQg4YmQLt6YbqM/gK2NYmn0awuJJhDLK2GddjzmM4ADbwMhc5yTgDg18sfBr/goenxI8a+KvCup3el6Zq9rdXFnZeUskcE/LBSpI3DGF6AMR+vBWqOnDne3V72PVwOEWIm4RaUui2ufXVxPoPwO8GRz63qN/dFWh8t5lEhBZliUbgF3EsckZJOc5NX4NX0zxAZ3t1njSBwgRyUKlgCA3HzAKR04OTXwhJrGu+IPg14h8D+NPFw8MeK9FMeo6VO12fsevxwsHi/esVDRSFMbs7gQM+h9G/ZM/bU8P/HjXrjwppOm3Gn+IJLA3c5MTSQb4ioIaXcQCEZhvwMkDB545IRqzkpR27/l96O2rhqVKnKM9JJrT8/xPkX/AIK9/s26z8Ofj9P4u8+8vtB8VYe3uZsk2ciAD7PnpwEVkPGVJ7rmvJf2ev2mb74f65bQ31zNBJEyrBfAkOv+y3qvv+dfsP8AFvwJ4c+NngfVPDmu2UN7p1/biOVUUb05YJMGHO9cjDAnGOgySfxn/a6/Zj1L9mD4qXOgXTvc6dMvn6de+WVW8hPfjgMp+Vh1Br6vA1lVgqMnZpHymLpOD51sfq3+yT/wWlPwV8J3Ta7GJrqxt91kqSblupcBIokXOVVmbLE5OO3Bz82/Hj/gvj8V/i58QNRsvFmt3llNb3kqW9lZ2UItIlBzGNhJYc4OWZj6H0+APB/xB1XS5rK2WYsLKdbm3MnLKUBO0eoI7VsXnh618a6dr/jCbXdCW702WBXsprtY7q8WTcBJGpOXwRhsZK55A61dLA3q2n+fUiVaMYXitT3H9o//AIKq/GzxFrcMGkfELX7HTLGRriwksGfTLuJcrtd3hfiQhMEByME9MmvMLDxj8ZP24PEd7Bd6z45+IN5cq91Kuoapc38QYKBvxKxVWAACn1OKwbz4B+NvGPw5XxrYeGdbGhwja95HaOLYjOA6uRgqSCDzwQea9d/4Jg/tL6p8JPj7p/hxdDi1ZvFMsWnOWleFrdBvJYpnyyFG5zld3Aw1aSjTipOD2Iak2k1a587+HtRv/A/iCWyn+0QIWaC7tZMphejxsp6HHBB4zxivTPAPxF1D4Q+MtOsW1aCa0nSOWdppbm3FnznYcJvIH+zkEfdI5x6H/wAFYvhmPBn7Vpv4IEhbXdOg1B5EPE7hnRmAPQ4jXIyeeeh43vh1/wAEnvjX4n/Zkl8e658OfE1r4OjtU1HSNegiS5nFsxcYktUcz+XhC24x/JnJwDml9YpOEZydubuNQleSSvY1/g58Z7v9nj4lXniTS7LTvEmh+IJkkvWhCidtjFg0cynjnny2LITwR3P6T+B/i14d+NPgbQ/EugXV8+lahAJWt70BJo3WQhicgk/dIJVipHIr4N/4J/f8ErfGvj7xHp7anr0Phyy15mitNMLDzNTXacPiQfugTjBA8z5gcLX6aaz+yncfswaXoeheIbK4htxapBHA20RFEXC4cHa5BUckg5ye9eXjKcH+8jrbqd2Fqte5LqcSdVa1tZALN3uIwh85gWj6HhWU5K5x1rz39pT9pDRP2YvBE3ijxBcahFCwFrax28gkmklO4rDHGxC4XH3iQAvrwK9H8Q+GT4fli1C0vUuNPdJNjOyo8LgZLYUNkHDryQPlyAM4H50f8FuvF9xr/ivwJapIw06KwuHVTGyjz/NClhnqNgXBHY1lg4QqzUWtzbET9mm30PjP4qfHjxD8SPixfeMtS1K8vNTubgzhp3L+WnIEWOPlC/KAABjPevef2M/29NU/Z9+Ofh/x94VbToPE2iHfHbX+54ZQY2jZeGUlCrnjdkYHWvlLUVUwuBkL0Hc1j225Z42VijRkFT1NfROkkko6WPE3bb6n3l8eP2ufiB+1f44vdV8Ya/dXa3c8k4jBMNokjNlvKh+6uT35J9TXCWcUdxrEMk8sMYhIwXxhcd8Dk9/xr5p/4SHW9TvUK308mAAq7ieB7D+nNdf4a+IOp6XL/p9jHdLCMbgodvx4BFa0WorVmVSF9Ej638EftES/DDVrabQ7KF47IkJLNK8ZuN33twVh94dQfb0ql8fP2rtV+Kt3FDeXEGnWMKqHsLV5DB7sQSWZscZbjjivmTxP8fZbuJIoLdbSILtCq2Mn3Y8gewx9azfCol8f3UloL8WziNpAi5WN8Y4GO5zVqtO9kZugkr2Po74d/tEt8M/EtzH4WsV1B9YSO3WK/tYriZnBbIjwPlBJB4545qHT/wBuK51vx74bj8RyPqo0nV7by7Ff3drYxK48yVhyHmI4VcFQGcnJYAfItx4ivbXUmkt3FvJE5QMhxIh5B5PIyBVnwLp13r3iWwtLSGaa6urmOJNnJdmYBT3zyV+vSscTWcouK0N6MFzJn3h/wV9+BlxqWgeGviHFbaeNQ2fYdaktWLK24hoHb1C4dc4B5UHPFfFfws+K3iD4b/2zY6O0E0HiixfTL+0mhMy3UbgqFA4w4ydrDJBPFfsX4j+B2m+NfgjqPhG40vUbOzfTxpccc96Lw/LEh8zdkAlZEV8MFKsuAoFfjb468B6t8L/FEtjqltJZ3UEh2SA7klCsRvRv4lyvUfnmvOwNZSpOn1T0O2vG0lLofpj/AMG1f7cetfsjftN+Ivg54mtb3T7Tx9btLYWt6phktNUihYoQsmAplj+U+pRK/Vj4x3y6tpUms3GpapqFlq0bafrloxYC3Z8qpQgBVyBnvtav57viR451bXPA3w9+O2iaobfxf4avIdO1CWOEO0F3bENBO3UAthcgg5zjPWv3L+Ff7WMf7Xn7MHhX4k+HbKfSbXWgs11A4VYri7U7JUWb7gMLxkBcZIIPNROlepzRXqJtqDTPxk/ab/YG+M3wF8f+L/GOv2Oqa/4U0rVBbf2xNcedLPas4+zTOByqlSgOcAFwABzX3P8A8Env2nYotEttBu7uU31jOgidmz5sbEk/Q4xivt34/wB/pvxA/Y3vEvvCs2tf21AbK6iaclnjkZozOcKWGDtAGAScEcAGvw0+DnxM1b9l/wCP82n34aSTSr77NKBmNZIw2Y5MDsVOeM10UqirU5UpvXoZVIuNqnQ/b7/grN+x5Y/t6fsk2mqaLaTjxR4CQanYSRosk9xbgZuIO2SyDeo7ug45r80f+CvH7APh34A6P4W8XeAFaTwdrlhH9il8wyNsdEdWZj94/MwBIB2mMHkE1+mH7Hf7afw/bxpoPg+78baRF458R2Md5Z6E8w+2Th0LKi5AUFlVjjOcduar/ET9naH4sfC34nfs+3Qt3Omwt4h8HSY8xn065kkbyVHX/R7nzIu3yvDjjFbwbhFJ9CG1J6H4AfDm7s49Ru9A1f5NK8RxfY5pMEG0mBHk3PTP7qTDYHJVnHG415x4z8Gz6R4n1DRdShgsdb0qWSCfDjy7l1bA6fKCecMDtbK9DXq3xm8JT+DvH2o6VewGO8spmhuIiCrRSIxU57g5HTqOfxltfg1f/tO+DbmfSoY7vxz4XhAe0AAm1ywUAKydN00A+Xb1eMrjmP5uqrFcqqdzGLs7HzvOklvIVIliZG7HABB9/evtr9l7/g4B/aJ/ZR+DuneBtD1jQ9Y0bRyy2cmsWkl1cwRnGIhIJVJRTnAIJGcZwAB8iagqaky2l7CLbUY8qbiVmVnwcbJAeMgjG7g9mB4rmrtViuHB3AE8YIPtWKs90an6Pfsyf8E+fFPwI/aEg1TxCNOudMtxJBZXdtMzNdTBhuPlsqsoA3DlQOOMiv0++G17atb6dLcSIsUUawgAbG56cjkgDFeOeM4DD42htBM8yadb7ULM7ENIwYgZJOABgZJ6mu38H38Wg/2PHeXVjbLdSsjNd3Ih+UD+EHhjkAclQMjrnFeZRxE61NTqbl14whLlgfUfhDxLawXYR5LlkkY4X5VwBxxXcWPi+2ghkETMWhG1Azc4JryTwjqUB8lCgleYKVLL93I7dO30rvogBYghA6Idr8BSAe/0qpK6MLmf8arjQtT+G+q3WoXS2tnBC5nd4yyKoGSxABJxjOfavwS/4KB/8E3ddX4ra/4r+HkUPiLSNUnN+1jYkPcJ5m5naJQP3qbtx+XkDtX7/S2NrqenSWskB8tgUZS3ysDx+tfHH7Y/wNX4aazb+ItJtYl0pJlS8tIYggEROCwUDAKkB8qBnbjvU06s6aaiXTSclc/n18S+DdU8J6jHb6tp99plyyhxDdW7wSbf721wDg+tf0Ef8ELfEUl/+x34OPDrFaLG3Odu04/+tX5uf8Fkfg3pFv8A2R8QYp9SGr6ldx6VJBKwaAQpEzKUzkjsD1HIr7e/4IBeMkuv2TtNgeYKtjPLGwJxtAbNexgq6rUlM5swoOn7m5+qkeoSS6ScKFBGBnvXE6tfDTrpi07nzF+7ngVLaeKbvXdNItkW2tG48x8+Y49Qp4C+7VmRaeW1RX2vIpwpYj07k9T+VGJXY4eY7PwN4ldbcIrM4UdslTXoXhnUXWVpVjCKfvZyDn/CvB9e/aC8I/Ci/jtNU1e1GpjDLptoj3d66nv5MSs+Mc5xj3q5p/7XV5qNu8mjeAvEF5bRjcJ729trFSvY7A0kq8c4ZAfavOnXhH4mb06NSWqR9MRpBrmny29xHHJDL8rI4ykinqDnqMcY96+Bf2pv2eT+z743tV0TSTH4a1AO0V35257eXOfIIOCRt5BJ6DFekat/wUj1XwLcOLz4cmaKMAlrbxAskhHsHtkGcerY96zfEf8AwUi+DfxssZPC3jC71TwHqOopi2GvW6rCZP4GS5haSFTuIxvdSelc+JhGtHRndhJVKFRO2h8yahoVx4js4k1GZCI52dWth5e7G4KCDnKjg4zyQKu6rq40fSzHAEu3iOxI3OPlyVDA9Dg5479BW1468NappeuNpSrARCTiQSMEni5IePHUFdrDPZqwprcDRpUaN0ktAZPtO5VjKYJIKMvckHdkgYPGa8BRs7H0ikmtDl9SktNW8SWLPqt6xUm4e3iHmWk/yjBdtuwjgMASPbNeE/tCWtxpmrXR82OC0k+YpC2ZCOowgwfm5yM8819PyXFppejMZTd6jBLFkGNUDmRgdoAOAyqNowD0BNfK37S0k8gklaKWeRNwccxGEFuynkjJIHauig/fMa0G0dB+z+yz6c93BDcxxId8UcshmIUnJX5RkAkk4HTpzXovioMba0QST29hDcpcjypCHldc/I+0glcMSc9Tt9DXk37MMl3oMkkV7DZMjZmE0SsWKsBgNnnIB5A4B65r1C78Y2utGD7GksS6hl4t7mMJsXGADzyV+6FGc961qxdxUr21Og+w2niDRbiKRJ2gv1aF/OQpvhYYZDGvOcZwO/vXzl8U/wDgkr8OP2i/jPp8+g+M1+H+qRpGb1AkTx3UOwlZ8ZTyiNhy53DCjPzAmvdItRvtU0q9DyGGK2CKvltvMbNk7QxPQ9eh69q+Lv2mf2jtT0H9rjR7L4eXWl6p4ns7Vra/08DyppQpEoty8pCSlgQfJALqwZQTkUUnKKlaTV0dNFU3Ujzrqex6h/wQl+I+m63Z3vi7xn4g1XQ/D0TLaXGmLDIktuxJ3pIzMwxj5vkOPlINdp8GP2c/h/8As4yaja+EdOsLG5D/AOk6lNKJZbhCgdVef5m2sTnHA56dx4b+13/wUc+O3hy70yzk8T694Rt7awgNjp2nu1olqyZJXap2NgsVYZPoRjaK8euf2/fFHxH8G32m6xB4QvL3UCJbq6vNCgea5cEcthQpJHBO3nA4rPkqqMVB80X128um/wAzqxsabrydS8WtO/5n6PaT4kBV5YbJ0tiWMTqxUNzgqrjAYAY98YznrXnX7TP7M2n/ALSXwqv/AAx4msZbfUomZ9P1BoVkksX3A7o5ATlcAArjJHHJwa4v9i/9uTQfid4H0rwLr+q6Z4Y8WQSKLCaRRFperlcBRtXbFBNgBQSNpx94dK9o8bWdvopu7XVJ7rSLuBZJJ4X+U25ALMdwIMY5BBDDORjjg89DFv2jhblknbXqu6IxGC5KftLpwfX/ADR+H3xg+FOsfAn4v3ei65avFd6TdOowjKs6xysu5QQDtbYwHA69+p6H4C/DPS/E1rrVn4g0uc+Gby7jsE8QxQh30m8YMbfe3aOTBBU8MR1z09l/bN/Zz8T+PfG2o+ItL0zUNVutQ8Z6hoHl2yPczyyARTxjgcnDuAQMYHbivrX/AIJlf8E/vE/gP4beI9E+JtlbWVp4xEMQ8P6jHEZEVVfErOXK4O/7rDK7QeM19FVxUY0lUvdo+dpUG6jg9n1Plj9kvxP45/Zb+Lcnww17/hO5ND1h0fT5vD8i3KZkcqssMM6vDNFIeGAVXyNoOcofvv4KfsRaT8L/AInah4w1WLRNU1d4saXeWuifZ54DKwM3mQK5iztHVQvLNxt4r0Ox/Y8tf2drPTdPvJp7mLT3KabLearHfLZ7mGQuxiqY8tSCCGOOSSSTD8VvFQ+Fnw4127hlbV18P6bLqU0cN4sc1ykSr8q53/eO9cgZ6c15dfEc8r01ZPc9GnQ5VebvY8G+JH7NPhD9prxymrWOo3msaj4HivrW2slClbuUrxHJnc21WXBwMEsfSv01/wCCWP7Y2n/Gn4YaRouqILfUbSM2ULzNkzIB8oY9SSOc+ufWv59f2b/26tT0L41aprllappq6rqMt+bVJDIUEj5ZA5AODk8gDrx7fWng/wDbBvPhd8SY/iXbtf2fhLVJtviK1DrLJp0rkFbxSFycu+CGQ9Tx82azznAznTg4dOhGBrczlCXU/T39sT9nyx+APxJsPHWkaNHH4Nu5ZItUmt+JPD1y7x7J1QKAtuxUBmBwuV42kkN8a/8ABRv4c/Gbwvc/DiaCLxF4v0SIxfaFdPKFwqkbY25LyAAgqBjgjOQavfs2/t86N+1r8HrOzm1K+8Q69rljPND4X0m2hkvLuzQYb7TJKuzMnKkKFAJK/NtLH8ZfCP7VPg/9lH/gop4qH/CPaz4NtLHxNKLa0uZmlutFhy5eAFkQ/PJtGcB1TABzljzZdGspOnL4ZL7i6sqMXzT1lH8T7vu9GnePTLW2tbq8FzatL9mW2O+Fx8rxyLtyGGwnDEccjmvgX/gs58ONQ8MaP4LuZ2uJooprq2DuhD2x+QiJiwAYhVyGycjJJzX1x4R/aKvv2uPilqXjvwv4c1fwL8PnLPa6ZqF6b06lfMi77hXkUMsQ2MNmWAZyQeDjzD/gpR4ds/iP+yT4gnXy5r7S5otRRlcFE8uXD8KMFghfJ4PB9eO7Ap0pwhe9h4iUatNyta6PyNuoSwYgkkN0AOMVjqgiuipG0t0zXUy2yo2VwjDIJOecVk3OmLeKrsAJEOcg19PI8FO2gvhK+ntNTzEQCp2o5/hbrn6V0fi3Wta0zY12EQsuQQ2fMz3rlvsD2SMFLHceSOlTXesy3yW6XbOyRJtU+o96zTcd0Nq+zFtra/8AEkhjaCeVXYf6tcgZ/wA969l8Nfsr+NPh5qOkarf6bHZ6S8yE3zSB4mjYlThQdxJ2uMEcceorjfh5+0Z4h+E/hPxFoGiXrQ6L4tgS31W0eKOWK8Ebb42IZSQyNkqVIIyee1el6Z+3n428UfDGXwbqsmj3FnDbeVa3B0a0+0IOhLSGPe2RxjdxnI5Arjq1q8XzU1ax206FJxtN7n1d+0x/wTT+Dvwi/Z9f4ueDvG9v4w0ixEJ1y3kt5YdVhnn8qJES0KhIoixL75WDESnAISn/APBPb9lvTNI8Jj4o3uia4Xtra582znhjleW0by9t1DbCPcACMJ1Y7XxkbWGZ/wAEnf20vhV8DU8ReFPFHhDX/iavxTjWy1exvrqKCzaZN7RSHdliSzEfLzna38IFe5fsN/GTXPjH4Y8SXmr2rQS22uXFtBIXjhijtlH7m3RQuFSJflAUDJDHqzVzY9z5U77tahhanvSjy9D2Dw54leeydLZrmBL9yvlyMUmRMbV3jC7WyMdOi54FfmF/wU9/Y3i/Zn8X6Le6Sb6bQtWjkjR7y5a5lEyuXbcTkDO/gexPqa/VTxHYQXbMpVXmDq0u6DbJkLtDbsZwQO/JHXFeGf8ABRz4cr8Z/wBnvxDZJpjOlkj6jprNmRopkXdhQnKBvnUbiR8wzjrXNg6qp1U2jqqwcqXL1Pzj/Yy8Up4kPiP4V6hLbw6d8QoFt7Wa5KrHZ38Z3Qyb2ztzgrxySVFfWP8AwRE/a98TfCXx3rX7O2utLFpes35v9NtsZlstTtgwkSMk4PmxhsrwGMQxyTn857G/uNB1iC9tyUmtJVkQ4z86kEdeCMgHBrsNY/aG8Rav8frX4kQSw6P4otL2DUo7iwVovLuYWUrKBk4O5ATjAJGe5FezVpyTfLszy1Po90f012N5Pe+IdU8OXeqW8vhXWbYQrLcxRxfZY5FDqv7sbFx06Dt6V+Sv/BY79nfUPh340tNcUXF3eaJPJY6jJDFiNbWT95Bc+oHJyecB16YIr9Wf2Wf2lfDf7WX7Dfhn4q+E4VbVLuS3TU41RZWsb+JV861cMu4qGJKAkko4JzXyJ/wX3/Zo8bftMfs9eDvHHw+h1i41Kzkk0vWtJsiF/tGzMh8l9gIA8mQMuCuQsinICgV5lJuNW76HY1em4njX/BJTVPh54p+LumfELUdDS4+J3hWyh061uZZybUQrEIUmEX/PcRnaXyc4JAU1+oX7Rt1qPhzQ/Dvxl0bSkvNU+HMjXOow2m5ptT0a4AS+gI7lVVJkGeDCfUV/Pl+zD448R/s1fFdYdVtJ9N1jSWWG9tJCpJQ4wdwyDwc5H9DX7+/8E+Pjm/xA8N2Ukwh1OC8t9s8W4srIVwVbPUYIyMc4r160k0p7o5IWUuU/PP8A4LufsP6J4c1a2+PnhTWobjQfiA9tK0O5WgnkkhDCWJlGQXQK7K3cMc9q+Lv2ZYtY+HfjKDxDorxR6hErJtvt32e6jP8AyydQQSr9yCpU7WBBUV9Mf8Frf2VviF+zn+0XoXhWw1TWtZ+EviO8lvfBunyTE2mkS3EmJbJNxOCjbduSBsZTgEsT5349/ZS+IH7P2lRaf4g0m4u7+Det7aWUbSvYGMrgb0ypY7uCMjg4zVSklBRb3JjeUndbHGftY/Bfwj+1Ks/inS5bXwH47VMX+namFt9P1R16vDKF27sEDc2GPHygAtXxXrfhC98ParPZX1u9rc27bGjcgnjvnOCD2IyCOc1758V/Hd742mUvC9mgfbGVcqQgVhtKghc5yS2Nx4HbNchp+ra/pFqsFnLOLZPuAwo6j2XcpwM9hx1PUmtqOHbRlUqO/uo/Xq48TtLrGqah5MtxK8ojWIDL8ELknI2j37V6N4W0rRpf7OvtYsdOlmsUM8c8sCztGxI3eWWBIBIXp1wK8v8AC9qbnT2uJQyvdSNIcdSSScfhnFemeFvAX/CVC0Ooy3ModWWOCNiqx/LgEYIyRz19vSvEpx5Uo9japJSk5dz0H4fWFzpsUEvhpLvXpdTvWee+1TUS5tFZcFokbgKpAGxcdcnNejeLfE+veG/DumtbaZq+sX2ozLZyppccLG1BH+ufzJFwueTg9+leafBT4eah8J9SsdF8OaK76U+57rVr2/3MTneFKAklsHbnC5CjJNfQdpp09i63L7H248xQuAV9apySMm2c0i6pZLFFd3iI10fKRnkLFn5IAIIyRtY4APAz0rlfj5oup6l4Uu47tVvfKBLHlSVHJ4wOCOPxr2q2sxPCkioXViCASDjPes3xdoC6no0ySAH92QQRgkelZzlYqL1PwQ/4KxeL01D4N+HtHScvJoeuy22CpGFWA7SST1KsuR1yCa9q/wCCBPj9br4f32jTXCx20OpSNt3YMpOML9M/riuc/wCC6/7L8/h7SbjxVpkMn9nrcxy3ccSKBE+3arP9QcAjuDmvK/8Agih8VF8KeNdetpXiiC7ZYxkAKcDJ5/3etergnGNN27kYuTlG73P3WuPjNovwx8Oatq3ivVbXStF02EXhnuHEcaJ2Vc/ePQYHU8CvjD4xf8FPtR+LkImhe++H3gqR2ihaNi2t62w3fuogmWXIwdkYDDndJFgbvlf9pr9rq6/bN+LtzcvO6fDnwfK0OmW0c/kJrU6KGed36iNVBYtglFxgb3Svjz9pr9rC71zWpNP8PT3MM6p9l+2jEYMHXyEQcRxg8hFOOhbexLDT2cq6beyOelTpwaurs+8vGn/BQjS/hvpNxY6LqWh+EGnkD7Ckeq63cseS7Ft9tE2T1cTyerkjNcL4Z/bUT48eFvFGi+KNUvp/FlreQ3GjXvirW7i7sruzXia3EJb7Mkx3o4AjVcK6jLYB/OvwV4SudbuXuZzLK0j/ADSSBmeZ9wGB1LEkjgV9OfslfADxd8YPjg3hSz0yCLxCLOU2un6ncrYTXLKoYQRiUrulcH5Y8gt27VqsqpOF2tTeeKa0RtftV/tZeIf2bNdi0G4+GvhG4sLi3L22qtottHb6ipODJbTRphlB4JByDkHpXC+D/wDgorYeJNNjtNZgvtLuYyscUMB+0aeyE4O+KZmjBHH3UQkEjep5Hu3iL4baz8ZvBPxC+GF34W1M6lpmlNqtrYi3aS9sr+zuIPNKw4LBvs7ThgOSo65VTX5veP8AwNd+APFM+nXSOpUCSNiNu9G6HH6fUVi6Ki9dSlNyimfrb+xv+2Rc2+r6T4av7+Z/DV+hSyj89jHYlsAG3LsWS3DsoeF2Jh3q6loy719lW0c/2F4Zb5WuZXDghVj2ruJwpzuAAIDZ446DpX4afs6fEu68MeE0klYI+jFb23keTbJGyN8qL67kZkIwRtZvQV+2VlrVxdLa3kVlcTJdwK0csbL8qsFGDlx83zluAc7RnFfPZrQjGSlHS57OXVHKDTNmfTrm6eORpLaD7HuO6OVsuynhvlP6D/6w8A/aI0zUdYmuri/ktZpkDFZoLZoZCAvz5Y5w272xzmvoD+yVhne2KNFcARDzJGVAyfeBw67QuMjPOQTznFeS/H3ToNb0hZZ2jnezlEyEgojEHIIBYnOcDBJBz6dODD6O511Y6XOF/Z+u723vjbxwbrZGE5jnCnZ0wUYfM4wCMd8V6L4itZH1i9gmilBuOu454boVAAbODnIJ7Y6V5x8MfEBi8VzmS2iVnC5Y4UxgnC/NnAQ+gyK9o1CwkguDeXtq5upUVWxIZDsAAAzj+Een8q2k23cmkrqxyl14b1XSLGLV0sXvdPa9aAzurKNuG+6G6sCBkYBPNfmF/wAFH/2cYPgz8Xo9f0GSaOx8QSNcsPNLNaXP3mQHggNncM55DDJxX6uXerLaQJZDUUZZ5BtiY7kKlhjceBuz3HUEda+c/wBuz4RWHxa/Z88U2tiWn1jT4G1a1t7aP5pHTLHtz8gdTj26V1YOpyTt0ej9DGrBtNrdF7/gmd458Ef8FI/2Vbz4Z/FWC7vta8NyrC2oxSD7bYqVEdtqETnOD1ilDcMVQnk8+I/Hn/gjT8YPhR8VJdA8OaDqPj7Rb0PJpetaPCXguIgesn/PKQAjKNxnoSM4+RP2TP2p9d/ZB+Odj4t0YfafLikstSsHciDUbSVQJoHxxg4BB52sqt2r92f2Dv2/9J+IXg6z1PRb0eI9I1EKjJPKILmyI+Vo3ByFkQbQSMBuvcE8eOlPATtTdqbd436Pz8j18HL+0oOX24qzXVruvPo+6PzNh/4JHfGnw/owvda0a30ERscLd3aFo0xxuSPdht2QCSK+s/2OfiNqut/B2/8ADfiq7/tHxZ4DtvKjvJFDnVdOYqqiTzOXktXPy/7EmDkAY/Qnxne6f8XvhzqpbSryyaSKWNRceWFxg/MCD7Eg9M18K+DfCfhT4IftFDz9dt5pfEAuLFBGplmj3RMWUqSF46+nHGTXDXxs50n7dWmtU1s/JGlHAw5406DdpOzT6Pz7I9r+BfhyXxza69J4V0547ixJ1e/mkihgW7lI2s/yyFiSEYZwOnSvir9oz9pXRvh9+37o2navrLT6roGoquzMstvbRTQoRGySJsWSNlVl25UJIo+8CBz2vfBD47eLP20rzW9LuZtL8IXckFtJdRambWCewSRQ1s8UZEmWJcFSpByfm717L/wUN/4JL3X7RdonjHwpbvpfjOwiWAGCZZ4dSMRCoJHEgCEKCA3UFAGByCvbho/vb1n7jWn/AATyq/KofuV7ydmfaP7Y2u6Zr1j4K1uyfWGt77SmkmfUZlkQuETDI5GcfeBwcc5wCQa+fL69m8M2moWzqgN1IYHZdsikMOAVVVdgR1yMV5N+xd8Kfif8NdCurD4o3kMssRjstOgi8qZIYc73zKgBd2LDBJcAYxg17lqumL4UIkZGa2uEDxkF0iKjOcMw+c5IHQHt1rSyjKy26GajJx97Q/Ez9qL4bP8As7/tHapbWNpe2OlzSreWMd2m2QQyHIHQfdIYDIB+XkDv2vg/9oD4jfGOzf4e+EINHitNZtJInsYbWAyakEidmMksoLFmVSAoYDJAAziv0Y/aV/Y58K/tdaBYT6nCsGsaPNutJLWQIZV2ANGzHqjdSCR7EE1c+D37K3gz9m7T4odG8O6bo+s3LKj6nLCXSUFt7J5krbvmXAADFQSeua9Kpi4OmlLc5YUpRbsvmfmz8EPiN8avgJ8WodC0uHxdoHiia2S2hWxR4b6FJCGVlK4K5DH5wRj1FfXvxH/4JjeGPiRoGlaz4h8Q+I5PEKFpNX1ZpPMuNXkZQ+2V3LhHA2gMd3B5H8VfUWv22k6LqV7qFtaWsEFpZyzvfzyZaSEAMUJYDKAqSBk4LcVR03xFD4rW1uoNQgVdWeSOJJH2sxAJIII2nG0dT/FXNVxMm04aWNFS35ne5R+D/gbQ/ht8INJ8N6BaSWtporP9njuGlLyBhvOZflLAs5OD0IO3ANSfE/w+3xK+HOr6S0XlWeo2ctlc7hFlGdMFuPvAB85GSSAMdavateDyoYIzdw3FhP5RIiLCPODlSyZkUE8EZHJFVQryhDefaY7wIPImcRmPy8jJONvzHn7x6EcZFc61fN1NOX3eU/Orwv8A8ElfFviLVTb3/i3wZpitGZl/0iaaVsH5gUEfykcHDEHHQGtSx/4IxeOpdT8ibxN4QgsHcql1FLPIZVB64MaqGPA2lup/Efod4j0631C4azvbWzvNNRQ6yGESbeQAqkluQOQQR344NatrdWmvWEMWlp5xhwkUc1uyPH/CUAKge+4jntXb/aVa1rmH1Gnuflt4i/4JFfEZbuf+wLrRtehhbDKZ/sk6nOMFHyM59HI+tbfgb/gip4+1v7XH4n1fw54bkgjY24Wf7YZCBnJKfKF7cMW9q/Re503bq0MoElrco7AzcE24wcqQzZKkA4IGc8Dinw6RfXOi3UT2SatEcpIbYlW2jnO0nOQAThc9Dwat5lWkrAsFTPys8Yf8Ekviz4ctHng03Rdat2bCPY6gpZh/eCyBG2jj3B7d68+1H9h/4u+C5DcyeBvEO2FgrkW3mqATgfdJ4PY9D2r9jtEsHsQsI1G2hhVzNEJJWZrdtvJKnBwfk+7kfyrVttHvbzwcmp294t5baoQ8KxKMSZ5jVVAyOSVXJBJXA54Ljj5NWauhPBxurM/GP4afs9/E3T/iFY3tp4M8S6ZPDfI6XE1jIkFvKjBgXcrgBep9q/Wf4PjQvC9lDaSomnQXLPJewC2Cx+Y3zM8ZcBX5ZsHIIz0FdHpnheHUbKJrm2WNIyGkZZMg7g3BAJYevIBINY/gT4h654W/ahurPQrW9j8PadpK3lz9v01J9N1AkorIJSD8/IIKkMoByMVz4iv7SPKONLklpqdlp3imLREKDULGyEo8pbi4bZGiyEnDSKrDB7Mw4zgZ7ZXiC/0671h9KmkJaGAI08QQQwMc7d3GCd3PIPvkc1PrHw3vZPEMV/aXckaGCV5rG2bdFdIzZOQVLZQcAqRkH2qPUvD8UGotqP2G0uCqiFpJCiuzg5CDGC3Bwd3H1rnkrWaOxLQ/Hf8Abm+BjfAr9o7XtJQW5tbmY39mIHBUQyMxC4HK4ORg+mR1rrP2ZdPtPj3+zt8RfhxLpllca/pdoviPw3LsjS6E0Tf6RCr/AHpFeM4CckMuR1Ne4/8ABYD4JyXWhaD47tYI40tpH0+/8mNtsSOd0DdThTll5A5P5fHf7OHxkn+BXxv0DxPGFeKxn23CMA26GQFJAP8Aa2sce4r3Yy9ph+Zbo8Zw5Kr5up9V/wDBE7/gpZD+wz8WtQ8LeK4ZLrwD48ngtr9DLtXTJw4VbkksNigPhyMNgKegIr+iUfs86x4g8M3WmX39kz6Nq6m5823bJBYdSDkfdIO5MBic96/lY/bh+EafCf49X62DxPo/iSJNd0+WIBYpYbjLhk/2d+4DHAGB2r+iX/g3L/bF1f8Aaq/4JqabZ6nqtvrHi/4d3DaBciYEy+QjM9qW7sTAVQN38vnkGuTGJyXPHrua0pNOzPjX/gvN/wAE4NK+Afgbwz8S9BOmLdaRL/Z+rlZWa8urWVyYpnVj84jfK/LggS85wK5L/gkH+2lB4S1NfDmoXqyoGBgRmG91PORzyAD+WK/Sb/gqJ8B9F/a++G15o2qaTBc6taRzpZSRRn7U0brtltzwCrbeRyRuVT3Nfz2/Dgap+zd+0E3h/VJ3iu/Dd99muJtpBkt2KlJAvXBjKtj14rpwc3Km6T3FUh73Mj+njx58HvAX/BQn9nSTw14v0yC7sSRJDPFIEutOnAws8TjlHGevIOcEEcV8hftF/sreLvgC9gfEWoS+LtPsdtra+KGRRcXkCjbGl6oGDcIPkDjKyKFP3lKt4b/wRK8ffHhv2sfFmqeL/G6ah8H5zcWujWUk0Ui6gxmXyLmFF+aJREOQ4UktjHGa/Ybxf4Q0v4n+GL7Rr6CO7sNQg2vF5Y2TrjkjHQg9xgg7TWUoSinTkONr3P59P2tv2U/Cni3Rhqtq1poeq7wkctvzaSAsdiyrtBU4PBxntz0Hyfc+H9a8IFdLu9IEklgDErsGQuu4kHkc9evcCv1o/aO/Z+uPhH8QtU0ZmSBrZzJbeeFMd0hYETEH5ixCgZB4IOenPkWveFvDoltodR8NWV5PbW6Qq90y3D7Bnbh+4I555yTWMMZUpaXubVaClrBG/wCDopZVi2geWrEAdx717h8M7aWf7I0VvJISVBC5APvxXifw2kvn8SmeVrOLw01uAj7sTNMGIbHHIxgZJwMZAJYke0eBfH66dosttbNDZ21ujMZpJAvyf3mY4wPrgVtUetjzEj2/SdLTRWhS5nRPNkEcccatLubnso+UEdWbA+teh6Q+lQQqJJJJiwETAjGCDxXwd4y/b5+D/wAJfGK6xqni9vEviVLZrZbHRQ92IFIyUU7vsynj+8TnuOlUZ/8AgrN4m8Q2csngv4J63qEEmfLu9U1cQR5ADZKRRFRjOP8AX9vcVnKmilfofoLaw2Wnxyoz74N5kQkhWiUjJHXoDUOpi3l0uSRXZ4iSGx8w6fnX5P8Ax4/4KK/Fz4y+EJfD2rfD3wzDo2oyhLkWeqyQzqiNuOHS7QuRzldyk+hFcf4W/wCCufj/AMEalpNimjXY0nRUktDajVpZ/tUYGA8rSea29QOB5vcjLAAm5YXmVrgnrqfXP/BRn4JQ/E74Q63pgV3t9StJEHljeMgg8g+h7deuK/Bj4Y+LdU+BfjTxXpUEjW15NbS2CEZBU7xHn1+6x981+wWi/wDBWPwN8ddEW0vrh/DupySYSO4XNq7H0kGQp/39vNflt/wUO8Pw+B/2sr3WYIY4rXU5luj5QyrHduLceowfwrqwtNxvGQ5K5o/EzxlH8P8A4WJbRMsVpYxLYQbTkyHdudv9rdJubPoAOwrwfwpcnxh4pUlWjgZtmSOT83P6V6z8QbL/AIWT4LSOONZns7t5BHnadpLkH8QwP41yej/Dy60yaOSWNLOAKZEcyKvHTdgHpmvald2UNEjjgtG3ufqh/wAETf2dfh38O7eD4p+Pp9Mu3s7x102K4jEsWlRR8GcKQQ0rvwpwduOOSa+qf28P2cbj/got4PufiH8LPhAr6/psiS2niKa/Om6lqsUe7aVjB/ekfJjjOAAHBytfkd+yp+09cQx+DPC+oTOPDdrrccV9Gku0yq0oJGSOAVyPYMcc1/S/+zD49tr/AMA6ULcILR4AEjj6RJhQEwOAApGMVjXVveiRTjdNS3Pzb+GXxVt/C158M/jnr2s2g8T+HrmX4feNLPVrEwXNjJJZyqkt25bdIqlQ298SFUweVFfmJ/wUo+Adt4i/a71C60fT4NEXVXf7Rpdy6Qx6Td7m89A+SgiLYdWz0kH1r9Jf+Ck/geXxP8ev2odF0qNhcT6Zovi/yo2UCQQAW90444ISeRzk8hWr480z446pr/wwt/EE2j+HfEmr+A7eBfF+ja1pcVy3iDRYvljvFmIE0UsCbIZfLcNs8qTB2yNWFWLpPnauux0UXzLlXQ8I+Gf7I6alpvh+yTWNO1XXNf1eCzFjYT+a0EeC8jPgY4jBPBOK/WPUNPPgPRZvKljns4NsSqFYGOIKAG2AZJ46fnX0p+y5/wAEyP2bPih8OPB3xo8AeDW0mTxHoK3lj5GpztHax3KK0qKrsyhwcoT/ALOPrkftVfAXQfgdquhz6fezW2gaopR7l/3stpImC52sRkbRnrxyelfN5lCc37VvRHtYOoorktqz5+0LWjDYWcVxDqEM15EZ4jsWJUTIGSpPLbTnHqB06V5/8cL+eW2V7a1t7u9u5Fa4eW5CO2SuGUBW3MFPQ7ewzXqEZtkhj020vImWSbKlnwJM5cn5ucsckjJ6fSuD+N2gSab4VnZljESwBHBRFhYfwqpPGSVHvl/Y159LV3SO+aajqeJeAZbq18RTyveyiC7utk1uAPLGWJI5IYHJx3IOK+htP1WSbw1c28F0gjIPmBXG7lSrICMZwSfmHO6vmD4f6ujXjwpbN5lvNvlmxgE7+CWHUt1BOc5wCelfSOgvbS6bLPcLbo8rIgkdhEcgZA3DjHfpj3roqRszGErbFKxjj0/RLLT5FuYrWC3BgdpDNJGVCkOzFizZ2nO45xUXxu8e2/wR8Gaf4g1BLS8trpntYo7WEzO0jfMHYANsAK43BRx2JIqzq2lWV3NBcwwG4itk2SETIC+0ELLtLAtyW+YA8jBwMUllOsOszRanHKJWiBCM3mK6txjcuPlAC4BOcGlB63CblZ8p+cH7Sn/BNXxd4p+Jo1fwFpUOo2PjAnUIdNgmEd1YyuPMeEpJtJU5JQjJIIGM14X8B/2g/Gf7GfxPnudJLQNBL5OpaVeBvs93tGCrgEEMpJww+6enfP6+6pLp/heA6nZSzyK907iGJWcgn5mVR1xgvxzkDjmuH+IH7KHwz+N3iy7u/E/guaacSA28kN3O3lSbVBEjJtLBlVch2455HJbuliYVYOniIpo56dOrSnGrRfK120Pm/wAJf8FpNkAii0nxfpNxckK1tZzR3VvGc/8ALJWK8kk4yvVh079z+zXoPxL+M3xMXxl4mtZPDfhaK4huoIdQVBqusyKxKiQn54o8EFgoGRgdya9g+GX7Enwr8G6xfajoHhHSU1jQovtAmXLtCxI8sgSswD7mADqQcsDng12mg+Nojqi2yWjIs0JfZcxqj7shm3gj5mBOODgEEdQRXkvBYWMrU4v56r5Hr1M2xlWNqrSurXSs7eb6npfw58SzeHdVNtaT213HNOBHdfZzcLbwLu/djIV4yWcEk/NnBweaueP/ANoe58Q+J0tp9XtdFttNEl3N9nugIzgjJUx/Mx2kDkZBVhkDJrwn4h+Kvi5oPxU0TWPh/P4e1Tw5N5NrqWnXqJbXUaM22VuSu5QhHCkEEDAJr0Cw8KLf38drHpdvbLHIcpaTbAkb5YsFBGWLluCMnPXNck415T5ZpKFvnc6sPLDql7SD95PZ/wBbGj4S8SX3hLwncQ+JbyXX7q3Mc8VwNOS1YRuo2KmGzKd+SWLZODzgVx2r3Ed9YtHJA8lvdyJNGSQxiLSE5VWDcBkLKDkfKMdAa6rxdct4W8Oyza5BHqWlW8UkN1Hcu6SCHyzIYwEBJITeQMYJAAw2DWp8Hfip4D8Y/Dqe/t9P8UXt8EaGzmLxRWayqMbmUgsCqueNo4yBgNkaUWotJXZz4iLneq2vQ5vwt9u8MWER0+0t45IkAhinc5jbk7SSCvTJHpkelUPiH421d/EOiWx0XSL7RLmBrnUJLnUGWSFlcLhBtIf7yEsuACBnrz2Gn+LTqcX2LTo9DDZct5ELCdkBwokYj72BjPtjHTOVqPxHmtdVe31N5YWkKpC6RlomXb8wBKkKzADnHOMV6TSTTR5qbtpsQLqmm6opgCWltdWxVzZyfI4h/jZsZOAMZx2PbNZF3LYaV4XFvb250+0s7sQzRW4wQrADAVXACZw42fNhu+Rm/wCKvjN4S8AQWcOo3Fvay3szXERnjDyThVO5jIclEJZM4Ht15Pj37bf7bul/CbwLpOs6Ja6Rr9z4gvjG6G+JSFYlO4BVJbPzYB42lfwrk+sQdZUne7N1hJ+y9u37qNLX/wBo7w9pPjm68N6ebu71O0Ilu1iHm28TLgsjOc7ZDx8vPUkdCK9A8Na5b+MtHtoLMQSRXEQk87zD5kgPZ8naMDgEc9j0GPzt+D8lxqdtrnxL0vxK1rf6vdXEtxbXkSxRQzBs7Q8ZJCHgE4yVOMZ5r7C8A/FjTvhP8MVv557a5tNZ8vUGe1gQeXKY9pjV1ClVJy+MgEsck8CuycUtF0MLdV1PXNO8MWHhSzk0zTVu4LK5EjSefcS3Qt33syRwqx4Gf4VbHTpmrPgrxBPp0k1pp+p6fDFeM0VxNdMsatyAy5bKxtuKjBOQeuO9P4P3Fn+0QyiMX9k9r/pJmtZds90riT93LjI4JxuBBxjgYzXQan+zFrNjqo1X7Bp1rJcgyXNta3jSGSTGc/PgE54yeScknnAVOi5KxlOqotJs53xZ4fhne3W1WaM2ai6MjDyd0gyC7sp+ZOv3gQQQeKo2HxEutLv00aa5Fnda3C5SBYy7ybPm3lAMqobA4xk4xnkV3Xw+/Z4vPjtD4u0vwp4q0+D4j+Crb7bB4Sv7V477WE8sMAkjsibW5QMpkQEgMAcNXzs/jTWdS8EeJdXTwpfaL8R300WdxpNnqvkalbTxzOkdu0EpVo2G8ylgpVhkEnK1lFO/KJ4m2yPdbpItR01CYU+3ttzexo8q5H33KHazDAbGecjkcGsrwV4Y1XwBIdH0jV7K9sbuRp9P0+7uo0ltYy+6YIGyzxhuAgztLg9DXH/s76h4zuvA0N14ujtLXxCuFntY7lJJMl3VTLsym7HPHyqDySc13DC/064F/azabEJ9kblpS00kzA/KNrEoQF5PIOR04q1CyeppGp1sb+qajqOraNdi9uYNP+yJ5ky3HykDcygvgkYOMgDH4VmeGxfuHsXR4ZovMuFjaeNpZUyq8An548MD0BIIHBrptO0/UNI8Mwa3rFgHe/mltvtEzLM08iKpZZFDKfLwcghcDuDzXNtq0DAXGnxRWEdnaGREQBEdiR8iMBgKwx1+uOKnlaLUk9SD4m/E7VvE97bahqs2nx6dZ26WU1xMv2QsEwkYbPyk9AcsCPlwecVaj1Wzs7a+06/W5RokbyCAplWXAKs2/kgbeSMkccVka/rF28+npcQapLbtcRCSygtvPWISsoDspbDBXC/MhyOTgjgSa3a2/gjSwumSwJb6w8i3LXDFykoBZWYsW2odrAg4znHGKuT0RVzmP2hfg1o3xo+DfiHw7qxu5P7d0/yNOnjlKILlf9W7Dy2O1WVSeRjGelfh9reiXei63d2V9avBc6fM0U0bggq6thgfoQa/fZtAsvDng+0vJtZ0q/t70fvBHmN4HX58FWAUtjsNwIUH3r8zP+Crn7PVh4P8W6f450GGAaT4hcw3rQ78Pd7WfzGVuVLjdkeq5HBFehldRJuEnucWNppw5kcNrHivQf2hv2JNLhv9W0nS/G/wqBtLSG7mjhk1awc5CIDzIyYbAGT8v+1XqH/BBf8A4KE3n7Cf7cehR3t89r4L8fzQ6D4giZgIYleQCG5OeB5UjZJ/ulvWvinRtIGu6zYWSzxQyXUywrJM2yOMscfMey+p9q6r45/BrXf2ePHJ0HWzb/aI4o7qC4t3JjmiYHDIeD1DAggFWBFd8qUbOknvscindcx/Yd4y8PQ+H9cTVdOsbZ7gs11IFPmSKjSEmdGIwxPdRn5egr8NP+Dl79key+APx98F/GTwxZTt4Y+ISSWuoXECZtobuMqUToNpZSxG7GQrD+Gvv7/g3j/4KRH9uP8AYwtvCGt6pDcfE/4c266PdPcsGlv7EIBb3PUFsqPLYgE7o9xzuFfRn7VH7BWkftV/sfeOvhb41ntUsdcjMmk3W5QNNukG+G5QnGGWTlvUFh0avOpTdOo3J6o0Ur7M/ED/AIJX/tbN8OvGNnod7MBZXTb4GySVY7cKAOOvev3Z/Zt+OFt4o8NrPc+bE7EGCR3CBMjqcnAU45PPQV/LLov/AAkH7LXxb1fwt4ggm03xH4G1KWzuYgwJJjfbkMOqkjgg4wQRkEZ9C+Iv/BXr4t+LI4tM8Oag2hwRuIoY7QGU8YVQAwwzE/xMDyeAtelVXtY8y3ZlGXK3c/oj/bz+G3hz4n+DYL8avpsvibRGa4trdb+IyXcbAiSEoWyQcAgeo4718l+H/ghYR6Yq3urXRmBOEjKqsC9o+2cdM/4V8c/stePfFvgLw7Hrnjnxh4q8d/EHXol3pf6xLNBpMXaFVZimRyzOMAZ2gDHzeh+Kf2qNH8PaikGoXWjtdNGJHN3MEYkk/dHZPTPJ5PeuWGBT/iM1WKa2Mv49/tL6H+z3osLXwl1fW79Mado1sw86XJ4aQj7iZ/ixk9getfHX7Qn7UXjr4yf8S3VtWsWs5Yi/9gWlwLe0sEQ7i9wcgA4wP3rM+QOBkY8N+I/x11fUdc1K81LUGvdW1JszalyskXdo064wTgEfdAwMV5NL4yuLvU3eEKCJCwbcRznOcd+c8nmvSoUEn7yucZ9b6/qPiT9njT/Dfiy78Rabc3Pi6xE2n/2NJayfYFiJjKGdlkkhkYDHyqpbBIY4Nee+MP2zPEMWpzXB03SdVluQWEmtLJrhQnuPtTyIOnQRgDsBXsX7JfgbTf2uP2YovC18LGHV/Dks+m2U06hTbSTPJPbyg9QrN5sZ7AhWHJrivgH/AMEv/jZ+0u2oDwz8OPEd1DZXj2wvrwLa2a7JGVsSyskbtlSPlJHccEVuopyd0Cb6Hi3j39ofxV8RkkF7b+GoRMFBFloFlYnhtwwYYkYcjPWuT0r4qyaJqCSatpFtdgDbuB8p8ZJB3IVO7k8k5PrX6E/ET/g3/wD2gvB3w8j1Ky8IeGdWnlTbsstdglmRgfmGwyAMc8EBq+Gfi38HtS+HGtXmheJdNutF17T5fLntbqAxNwcErnqAe4yPep9nTd1HdCnumb/g34m2/jWwa3tbqCNo2JFhqEgeR1PaOVhvGfQO307VifFfX7jxR4ZmtJvtE0OnyCS3WfmWzPQxk90IB46ZHHBrzyPwrfWHiKCOzhmaWSQeSyZBz3wfWvRfiGY7HRoBIrx3zQGC5B538Dbnntt6+1YyptblxMHwR8Y5NN0w2sxVsIsR3Y/eqD8pz2Kjj3wK/aP/AIJv/wDBHLQ38J6H4/8AinDZ6/fahbpe6bouWexso5E3wvL/AM9pNhB2/wCrHT5utfhR4cv20XWrS8WNXa1lSVVYZVirBsEehIH61/Wv+z3450T40/sw/Dr4haDcRvpeu6fa38kEYBA3Q7XTAHGyT5ce1axqtKxMoq5+DH/BYH/gn9qH/BN744aT4i8N3F3ceB/iBJPe2ZktzFHp9xHIrG2OCRlY3iYE4LfN6V+gH/BOj9vb4qaxonwXu9NstLvvh1r1rqOm69dvDvuLK9tYkMaF84QnzYsA5LfN6V9p/wDBVD9g+P8A4KD/APBPrxT4XsbaP/hKNPgGu+GJMfOl7CpIj56CVC8R7fvAewr8B/8AglH8fNQ+GXxwsvDV9cXEVtaXrTtaSuQnGVkUqeAynaf++6mhXcouK6idKOjP1V/4LVa94g+BHjTw18YdBtbR7Xxz4cvfBevrcxMYkUoXjfIIwxSRmBJODEeMV+fdva+IvhTa+FviBp+mvBY6vLO2kXkyCW0vwjeVcWkgHyujBtjxt95Hz0Jr9rrr4beH/wDgoN+yfr3w/wBaeI2mp28UlpdiMO9ldL80cqHrkNtyB1VmU8Ma+bf2O/Bvhz4x/BbxV+xd8YtMs9A8a+FJrifwzfRxj/WYaRZYT/E6tIXHP7yJyO3Ozd6TaV2uhzU241NNmfW//BDTWfD+ofsKaPaeFp5ZfDUN7dSafZzPvk0ZJJWeSwc/xeRKZEUnlozE/wDFV/8A4Kk+A9N1D4XaDqv2dWnsdWESx26AuyTbULY9A6Rk8YwDx6/JP/BFHxjrn7H/AO2T42/Z88XKYG1Z57m1DN+7+326hmKeontmV8558pT1Jr9Dv2jPh/b+P/DxtZ4opIlUtl0yExzkEY2/N714tfD+5JM9OhVXNFn5tpDM1vCgdRburby6HcrdSAAOpOeWxgZryf4oeJtS8WeFNZmktpLM2xaCGO4O3cEYqzIig/L6E9QQeK9d17UbrStbuVuUlmkjDw3MafIIGU7uSR0Lbgcnt6Vw/wAW9BR/DD3nmKX1NPMUpJlklA2KCB8qghSfkyOc9a8On7r1Pcm+aNz5c8Damy+NYLUwXMAlmWF5UdlQ72YgqVHDHCsUH06cV9X/AA71XSbez04rBfXAvWaFu0SIQVGQCMZzjocFq+ZPDgnHiR7e7t2SWd94SRPNIViPlyMcANjcx5xzzivpD4HW76fpqhhb2FtZk28ESQhUmXglmwflUbQQoViSFzW1fWOhhRjrZnUXujWMkt695PY2EUH75FuPk3KuDjrydvOCOOuccVyU3ha307xLczSyPewyMkcd9FKsgbCfM0ZU/N820cgBuhBwDXd6jqM/gjWbnWNK0/TdT1Zbdljg1OFJImLDLHByduPlyBwQMA1yWoa4l/oIju9OSKWH97Dl1aSJipIHc8nGTkHFc9J30ZvKNlcxre7XTfExg2XLSOJDCIol24YMCrHIC4VsdwAOhp6gnW1S+RVEMm23Juwq3DMu5t6A/LgqdoDHhTjPOKmkXuvXfgxNN1S30W31CQ+fFPaSMSqkcIznaG3HjHVT3NTXII1OyvdQsBFNFHHJIzRKAXAUhGOfmUbmI28gNn1rWXukRjzbGvpl9JcJJC9rDqlzLKFRreMNLbs2BlTlSPmIyc8DGRU3jfw7HrGl6/bwaVHFqiqsbzMjGR9xYNwV3IVO3gAn5j0rC8VW0WgeDZLwXtza6YLn7TPJpwd3LcSAKYvmLYTORgNzkkVR+J/ws8S+HvixZazb+IfFcV8++8awk1BJkuUeNGPyjJHykNgjOBzg1wRxDdZw6JXudlTBxjQVVPV2066mn8P7rU/s1nZagLyaadVRpzboq4984CggOSQNuVwcnAqtrnjSaTxhHd6JoV1eWMqm2vPsupQQ38DBgqN5LMnG7hmVgQCODmvSrrwnfat8EriS4jSO81B5fstxcxrDcRPgSBozKVEkgQMNi5AGSBkZHK2/iO+1vSo5ZLqymv7phZQ3VoPLhkcn5YUIYgNtBOAQFKnPODXS5J6nPFWWhb8R3/8AwlGhafZ60Li6nlljumECOjZUYCOCNw+cABhgnaOVPTnPDXjGPQtOuNG1iAeH7C/QGyeKaS2iutpRmjKPgOR83KkqcY+U1zfxP+IV18MvhhqnjVbLRU8T6XpwhDu4YEFhlFdl242g4DHJYjk19u/Af9s34beA/AfgzwT4k17w9ZeKfEOiWmo6ZFqSF082dWkCNGVwnBADlsv7EqDpRpe5zW0TMZYhJ8r6nyR8WNb074T6VpGp6rqS2BR0tQZy8MNvMY22FieHVQCcZ54rhfjh+0x8PPh74gtbWw8QaZceMNU0xp9J+1XEKxRSFT5SvLG2E3bgRv4IzhsjFfUE3/BQDw1+0vJ+0P4K+IHhfwn4j8DeCra38lpIV83ZNGQyMzdXinR2VvlYbdoOcGvyh/4KReBfBvhD4y3HgjxHa6l4N8W+GbW0h0yfTbBdQttXt5LaAwpMC6SRTRgCPKl1YqxwM5PbSwvPNKehy16jS0On+Hok/ap+J+o6F8XE1nT9e8JaLdXNpc6JNFalJS0S+XOAske3JAyMLxypzXyl8f8AwXZeGfjrqWk2fjfS9Z0Rp44sxzI0+wBQY9keRvjwU3nbyucDOK+6v2WvBui6d8G49S1nR55oNCsJLLxPrssxs7pLQM0rrNCVZpGiG373IRFHPOPjj9rTVrPXNU1nUPC2geBfC/gSW+k+xz6LdWk97qWC3kmSJG86JnUhiCqKp3DA6V0UIwdRqEdV1MK06qiueWjOW+NFxqmgfC2w0nRzrA0PRZzdO01sqfaBK+fMZ1+8oc7QzBRkjHTFdv8AD39vOXwv8Gb/AEG702C+W7t/J82aPzcvt65Mi4PQ8Zyc4Wr37AN9/wALX1u78H6rcNqreJtPazk0+8UNFfWyNmRIHI/dzxHEibiVbkHBVa+r/hT/AME3vDPwZ1Oa80Lw3BqGt6npsyWz+K0ElpYyMcCKeFhgBiNok55IOVGclaVNXjPcKSmrSp6nX/8ABF/xxBrXwX1jV73Za6u5t4RLcXisJIWJCbVOAAZMoMsSzAjgjbX6FaKjXOnRxNZiVZRyxOATnpz0PGcV/Pr8M/DPxx+H3xIvdT0Xw5rVwnhbXI7/AFDT7ezJso545BKoESkB1yNwROMcjk5r7p+GP/Be6OySLTfGHw/1PTtdiVY3FrdCMbumfKuFVlHGcbnIz1NbQgktDjqpy1b1PuX9qDwVcz6RaeIvC98vhvx74UJvvDusvHuexmABZHA+/BIpKvGeGBHGQDXy7qHw6tviz8c73xh4qnv/ABN8S2miivNUuQ8VpPJEgCSxooVNpUkKyqxUBcjJJqPwd+3rq/xq8SWc7aDeW/hqXfJH50VxLDehB8yGYxorkjJCRggnkv8AIFb0nTJtN0q6t9QjkltoYGTyrhYzOYwOArZAyEAGeCeAOea8+rKPPeJ3Yai0rzM7Qtd0651G6tIjqVrqFq2+dJrR4i2G4ClwMbtoIKdR1xnJ6bwh4atNQhL6nP5imQPDLIz25jVlBCMAMswxyD9cnFZepatFqUMj3zrMLhMeaDLHsKtkqXI5DZBzleo4OeOk8NeI4tP0e8gvoLK5syVZbWeJSYtobaVOQykbx064rB7HXboZ2tLdaWLS1a+VVf5I5vLBQoWDFiUySMAAZHXuKg8QaHoLWEE9ob0ajBkLPCzBZ1RmO3acrznBHXIqK+ubhNSljlJUxOQqSZVmLHHBJB5BBy2Ac84ptj4WB8X3tlZy3l/IYDcqZ7Z1kVVGWGDnAVTjGRnGarohuKWxnrqNnH4gs5haSPgEXErOrLIigFVK54O45DLhgQa1Nd1p9SvJIrW4jaeH986PE8aqzDeCjKVDHOehPOQQelZk90LlI7OSGZGtJi8jQq6ON6jYxHA+7ngEgHFOsL5ZLa5tIBJFOCFiW5HmCVQFOcqeB168+mecIRnzWkfjTSJY9Ye3l0+Ut81rwbh1bhlI3LkEcDJBORt4ryb9u7wk3xq/Yx159JvtP1aW2i+2o0ZDySCAhyudoG8KGXC+nOa9m0bw1e6ksem3sunR6VC0ck0Z2oFO8OSAxbhzxu+VhyeelXNb0G1uNFupIbS01W2WJpJLSCMmN43ypG4KqyHO4BTzyKqE3CSkugOPMrM/A8xvHdBiDGFIb6df5V9l/HppP20f2F9A8eJNcXHi/wADTGx1O1jCymeBVHmT5UbgcBH5OCN5xxmvCf2w/grD8B/2iPEegWqzpp9vcGayEsZSRYJBvjUg8/KDtz32k969i/4JVfEqxfxx4g+HmtNH/ZXjOwYQI5VV+0IrAruIJG+JnHH92vdrawVZK7R5NH+I6b2Z8+fs/ftPePf2TfHUniT4deKdW8Ja3LbSWb3VhMY3eFyCyMDkMCQDgg8qD1Fb3g39tv4iaX8bND8ca54v8UeKNT0a9W5Y6tq010ZVzhly7EAMpZemOnTFYP7SnwUv/wBnv4z634W1FCTp85NvKV2i4t3w0Ugx/eQgkdjkdq4F5SHAKAEj0rT2UKiTa3JbcJXXQ/Sv9sX9mDTP20fDunfFT4byC01/UdPhlFnIwePU48Y8ssOFlQ5X04wcda+SvBPw2u/gr4guLnxbo+paBr1uq/Z7C8jMNxZ71BEpjcBlJB43Ac8jgAns/wBhb9u+2+BXgjU/Cet6fcXSQyyajodzC5D2d0VJwcEbVzuIbnBJ4GVNeY+JPGWqfFTx7d6vrmq3upajfSm5uLq4n82Xc3IyzZLHnufyrhoUpU5OF9mdleUZrmPYrP4+6p4UiEUcq3d6sYG4uSiZ6jryoHbua898QfFOfUdXmuL28llupzvkZiCSfx9BgD2ArnpElhijtQWe6un2pGv32weGLc4XmvpD4F/8Emf+Fs/Diz8QeKfiHZeENQ1EtJFp8tjJcSLB/A7FXG0tydpGcYPfA76jUEnLr5HCpdj4o+Jl/bvrM1hYyNJYWbtFBLtw0qBjhzjjLEZOKxfDcYOvWsb7mUyDIAyT/jWnqix30wcNvVuMYweKrWMUVhqMUimVJlcFSWGc+wrvZJ9c/sVeNo/B3xritYWkgj1u3lsbfy4mcmcAPb4CgnJmSMZA4yeQM1+tX7Pf7c/jX4nfCFPDngH4eeMPHniKzhMLXMFwltpmmxk4RJpmYKpA4C7lPpnmvxo/YmvLi+/a3+H1tIYYoW1i1jZyBwfMDMPbtX7B/wDBA3xfJ4F8a+OtL1B3gs3ETu3zFN4cBcAdG+c/Tmsa9ROWnYqKF8Xftg/tjfBTRLHQ5fhf4X1W2USSeV9sRruUnnYhBJZh2AJJ9DXwL/wU9/aQ0L9pn4Hva674al8JfEXwfeNeSW94HWYq7jz49zKrDiTftZQTgkZxmv3p/aHs7q/vzBZ+S07RqLe73YWJvlHU8kYycj0Oa/AT/g4I8D3Phv446DrbrNFcarb3GmX8pBH2iSJgysc8/dlI+nHtTor3efuRPdI9F/YX/wCDfvxx+198GvCfjc+PfDfhjw34ksYdUtmjin1O+2lmBDDCRo2QQRvOMHvWv/wWL/4IER/sc/sraf498Bax4o8ealZahjxCrWiLHa2RtndrlY4wSqI6fMSxwJBXdf8ABKj/AILCQfsm/sVfC/wo2i6l4jNg+oW2robjy/s9uLpmgaAsNpOJWBUnH7sV+jH7Pfx18BftwJ4h8P3HiNZ7bWdKmsJNJ1FVtJ2inRlZBH91yFfG5d2a461So23fY3ilax/J3HCyMBx8vB7Y/wAmv1q/4Ny/+Ck2s+D9Zb9n3VDYPpOpm61XwzczKDLHqJCE2pZjgxuiykDG7d3Oa+WP+CnXwZ0j9myXTvBeiaLp9i9nqd3BeSJabJt9uyIoLkknILk56kD1rwX9lT4mR/Bf9pfwD4rkmnt4fD2vWd/NJAwWRY45lZyD/ug8d+nerpVVUpc9jJqzsf11fD34rXtxZizns5LfUYjt2ZCp065z056fSvyD/wCCr/8AwSe8P/s2eLNf+PnhY3jS6v4gmvtUsxtWHS0nAYvEB0jMu/czdPPFfpJ8IvFMXie307UEvFuDdwpKr9VdCoKsD3ypHNeGf8F8Phbq/wC0N/wTZ8V2fha9vor7wk8fiK6trSQqNTtrcP50EgH31COZNp6tCvoKKEo05czQqkOZWvY8N/YP/wCCjGrfDm3+D2naX4Sl8SeH/iRrc/h6TWYrnammtBbrMSAAQx2NuO4gbUbGccfRH/BXL9naX4j/AAx0X45+BWmsfiD8JPKv57u3OZLqyjJcnIOS0DASZP8AB5g5FfkP/wAEUv22W+EPj6DwZrt60nhuS7OoQQuPMWCUoY2lQclXCsRlSCUZgc1++Pwf8UWPxN+GWq2CJFcWGoW0qPE2CJUdGUqwPByvH4n1ru9ryyVTp1MJQtHlPh79rH42SfFXwF8D/wBrPwrDBB4k0+4j0jxLHF92K/tyWXcB0DjzV56o0Y9K/Vrwj8TdK+PHwu0/X9FuYbnTtdsY7yJvMUyRJLGH2sPUcgj1B98fih+zHbSeAPG37QX7Mevx3E2maoLjVNBJXLxXVmTPHKgPGXgCO3T5UPeu1/Ya/bq139nvwZ9ugml1PSPA7LLrumE5Mvh+abL3UXcS2U8hcjHzQzyZ+6KxxmG9nra63+T2NMPUU48qep9k/tA/DXV/hR4x1fVriwa98KarIHWWCASy28pQq6SLwSkgGQTnDbh3FfLvxj8QQX2hrPp80baZLausUroFeM7sIfKxk8DHJGQBgHNfpxY3Oj/GT4W2t5YtBq2ha7ZCWMSZMdzC6g89wQO/UEetfn5+1/8ABe8+EM99pP2RXsJXa4tbllWV3TOfL2dNy5xgcEgHgdPlsRhHCanF6M9zC4tTi4T3R8XazqE2raxHJbSoWhm3SxcKrYAOFBzhdygfMvQ4681758MZ59V8KxGffFdBVZmji2KMMpHPTHUY4zmvnHXrD/hF7q8mvrmWRnVZEwyokTFGfyy23ALErg7uo6Yr6J/Zz8QPrfhe2kuGtodsQjvbZXjuTCSd67yp+6VIIDZOMY5zUV1aKsdNNK56fHti01vMknV0RXcGLYWQB8jLD5WAOOo4Ax0rzvXNWs7TxFDbLDqEVxeQq522pcjO3McrDcqNgAhchjknFddqGrW2tJc2VoU+3GORVlMhKQFEyEJBAHVcsOxJ6mqet6LZR21k4lvJLxvmcqxh8w5cBmAbDIFdcBs5JJ45rz4r3jWfwmDpFtb6zqAha4ghiNzK0kdyBCUkGGIXeQQBntUN/wCHwl6S0ztmJxDA0YVLghyS0fAZmICjOcVQv/BmnTX0GnX6QxSzXn25opmKSghBu+6Qykg4LAHgYwaTVNRubIz2MWkLd6U1scSSXSYJYr8oX72QF4OAD1yOa6paoxhKxL4G1K10Pxeup39rPrQeaGO8MLrDcRRpIr7MFiG2t2PqcDPNdXYeINP/AGldB8Rpo+lQeD9Ris7o6XFNqkE72bAOEmE8hxK7bVVgnAIxyBXL+Gphp5vxG1jpDXKsswVWciPcHVlfGUY7SMbSBngnrXi/xs/ayuvgz+0RpWgW+l6bp32/ThfRX0kUchKuWUyRu2SuQhYtxknPvWlGhGzjBasnE1k5XbtbYi/bj/ae+Mf7Of7OGkW/xB8aeHPEur6j4hXSLa906/tlng05Ldm/c2sRV0UuELu65DLt9c99+xJ8afB/xH+Gg1G48fvbXyy7fs32BvOgUoQjwlWUOyuCWLvuAI4YEiviH/gplrt3+1T4a0XxtNqD32r6JE1i08mI/Nsw7DaikAv5UuemRhjyQtfM/wAKPid4i+A3iqwufteo6TGxkMUisyZYIVyOeoBxiu2eFlKleL19Dgo14KolNto/SH/gqD4V8Q+LPgLfy6Tq2opomkXB1TUdOhkOy+jR22yyIo++nDAnChS5NfIf7RH7Semfte6FoWuT6lqugeNNE0q10m6sYdLaeHUPsyCOK5ikRgUfywu8Nn5lBBwSoTx7+1ZqXwyu0vfCvjWK61LVrRY7gw6eBCiMMNDLnPmkgAGQ/Mcn3z4p4Q8W6roNlewxPDpdprMZtru/ihzdRQkZeONuqhgMHbywyCcEg9eV05xjyzRni6kW/wB29z6i8B/tLWmkeAL7VtR1TStVvfEEKWOq3V9I9xd6o8SgIPJjkXcyskbguGLEZJ658m0f9rbWfiv8cr+8XUtI8L3evvuk17V0+0Xmh2yw7XgtpZXbylxkKqgOM43DGK5n4Rfsk+Mf2mIdWbwH4bl1C00e5jXzftcUH2YFXKkmRh94JnIznGByRXtulf8ABFr4o61YWOpajfeG9Mtr2c219JJcmQwS5BVQFXE7EZyUJAI5IzyRpQpc3NLVhUqupFKKOe+P3j/wtD8IvDSfDfU/EWrXcF0lrq8N15k9rqFsyOFSQEY34UKVGDg4GSMn139ln/gkPo+s6Zf6948tHuLS8RZ7LSrG/INhGUDHzpVADY3AAbv4T9K+mf2WP2T9M/ZW+FcWnwJqmuwX0o1KZmulZricKFxj5QinKBS2MFvqa9e8B6X/AGzaabcRlzdF0Rre7VFkglAIZJdhYMwKjJB2n5jzXLUxDUbQ+82pwTep5hok/hr4DeEPDGiGU2ljoW210y6ZB5kTkDaCyp1bCZYAbgcnmu/1u1fxXdLJNcl3vQwWNJQyR7DudgegHyliTjlsZ5qXTrXSFsJNAu557DUUAe0ZNsUEmwgsjblDjjYVZWYckYBqvo2kS2+kxW19MZ7qyuJYhIkyxx3MRYhH7fPh8ZGM/jXHd35jolB293Qcng63vbyxuHSC2u518xYJUCy24AbjcvVSeAep7gYqjc/DjT01oyahi3CrGskUT+U/ABULk7ScHIIwcnnPFa2qap/wkYMlrDqFxrUkixpMCJFcEEKWJDHcRjAPUDj1rn59euby0uo75r2wltDtVbhfMj2E4YgbsHjkDIPfHAobk9LjUV2HXLRS6jDeWsdzDbQKkLLOjErIFAyCMsyuQGHyjFdn8Qtabxosup3liLDU3tkMEFvGLYh4lVfNCDnDA4wMA9xXFfDLxPpvibwxfazpc+ka9pIuGs5ZQTmB0O0AFlA2hwQeegNd7b+G734k2lob6e/a5igEcF3FeDzIYFcMsQVsZVcFep2ggdKJSuVqcB4Kvjoum2+n2dmDDcXMhEjRtGkDO+4gFv7zMAFGByepHOw2si01Uor6zbapp8/396+XeJtI2E7hlcH0O78MGlY+FItU8EPK93NqNpfmRbW7juUWe3ljZ9hYhdjgAFSNqnK43HvptYXei6dpk+r/AGLUbq7WSG5vbWRHgb7m3YXBeNtq5AzkEkAnOS1FMm73RP4j1vT9ashBc6XdWl5dFFMdwVCykqzbNjcqylRwRyDxnpWWniO80/XYJ9I0yeznaQIJHQwvJGw+ZvMHVzyMcKQFyoIzWVcXVxDrKq1+5sHkEcsV3bo2zBctsdcA8kDuBtPeut1G9V9HQvbXEM4AXzCgdcAFjt9uCN2M46g1MpJaGkVzD/Ft/wCVrsiwhr6IyoHYbG+zOvLqylgwzkDgnOOlUtK8PO+sP9nazgnvWPntINjIDwXBHI29ehrktP1LTNL+IUQtdf0zUG16Nr0Q3cjR3KIu0HynYgCLB+66gLtbHoOyf4qeF/hXBqOoeI9a0TR9PSKSHJuRKcspwvyMdvQgg88Ej2rmg0rbk8k7tvYgXTYXaUXURvblmGLmIbEcYUgIxI7gj16+tXZNSfQ7W407TLRIoZGLJFk70ywY5VV5cHOOm4Hk5rw2X9vz4b6dGxvdZFzNDvVjaQsybQT0V8AnAJyOflNed+L/APgqZ4N8KoxXTPEOo6pKjKsjzxbQ4LqjAHeRt2HgDBIyVORVqi3pa5CrKOqOR/4LE/CGPxLoWjfEC3spItRtAlhqW7czvEx3RyHPQK8hQDtvQV8K/D/xje/DX4g6LrunLGl3pF3HcjKkhirZ289iMj8a+tfFn/BRqTxv4Vm0TVdItdbttQszZ3UdxE3kXKgybPlTBV9yxncpH3gcAqMcRpvxHm16yRvBvwb0QTQBUins9MN9KMy/KW3rJk7cgE4Jbnd2r1KFeUKLptHDOCc+dOx6l/wVV+HOnfGj4ReEfjJ4Yi86y+ywWN4/nCUvBIN0MzEDChXLIR2LAV8MWHgrWddEcdhpOo3zSMqKLe2eUkkgY+UHuce5wO9fXCeDf2mPil4Rk0P/AIRXxBBorr5b2syJY2oLLk/uyY14ZQ4+U8iuT+NHwJ+JPwR0m2PjfxjpXhBZy89pYDUJZnlbcspCJArj74X5jhckAsKijiJRjyQ1ZU6MZSu9DyfQf2VviFbqmp3Hhq4060jZELahNHZNl2KAbZWVuWDDp1U+ldBpHwwW1SA3Gq6HbNdeXu33qyeWJCwTO3/aRhntjnrXmeoeNb15Sktxdzq5wS0pUNhzICMdAHJPrkn1rLufEcjuzrbxAN8qhnZieeetEoYqbvdIE8LFWd2/I+gvhB4j8GfDLxxba/q+uRavIvkMkUNmxW28wMd5DkA+UVG5SMZI6iuh8Y/8FC5pdQhms7W9vGuIRJctO20pNkhlXbwU4BB96+T5dcvJ2cqyREDg7RXv3wx/ag+E2n+BtOs/F/wyj1HWrKPyXurJ0iS5UHIdgSDvJJznJ6c4wBjWwlZ61Jykvu/I6aeNowVowX3s+drbUWRAj5+Xjd3Nbej3i3ssUAkjQscA9zWt+0H8D9Y/Zx+N3irwJrqxjVvCupzabctGcpIUYgOuecMMEZ7Guc8NWQk1qB3fCxnefcCvdp80jx0z6T/YT8PzN+1T4Ls7WFXkEtwxC5wxWCR+Tzk4U1+tP/BOKx/4RL9obxlafboI5J9CguFU/KVPmbNw9SFPCgYr8lP2KNTeT9qDwZOrsrvqDxZbAU74JEI5453Yr9D/APgml8SNV8Sftv8Ah60v5oIRqgbSVARFWRSq4jbJwxXbu28cx9fXKvL30y4n6xftHXuuab+zHrsfhS+j034jX+lTWuhX1zY/a0iv2i/czSx7WBUMq5JUgcHBAwfwH/4KtS/FDxj+xn4TvvjTDeQfE/QPEs9hqJuLeKB5YSsgEqrEBG6MDHh1Xniv6L/2efDdozSRPbXN1JYwtsvrm7ExWVnfdGq5yAoAAJXAU4BNflv/AMHGn7ME3xS8G3Oo6HYT32vwTR2hiQgvMwkLqVBxuJZyB3II9AK5KWJk5tMqtTSXMfmJ+yT4ltvGGhxWEXh3W4U8LW8MN5dWtjLd2tuW3lXkaNSYyWDnLZBOfSvpPXJbq+ggeymhFjYxbUZSNzSNj5sgZHpg85PSvp//AINa/wBkj40fsr/FL4h33j34e634f8KeOtFs3trzU1EQu5Y53KEIfnbKSuRuUdD64r9h/iX8DfBXj7SntNa8EeHdciuvldLjT4XyDxnLL268HIrOpWak1HVmkU7I/l+/bC+Gl78dvCl9DYlZLzQ1Se2iB3SXkxXMgA6k7Ov+1KvpXwbcabPp15LBcxtbyxMY5EcYZD0II9RX7+/8FGv2ItA/ZV/aBltNFs7mLwx4ptJb6ys7XiXTmclCis7NvCuEPzN0wOgFfj3+398LtW+Hnxlt5tbh0+3uNZsEuF+yTRN5u1njEsiJ9xm2nIPPQ9K3wVdS91aIirCy5j9XP+CB37R11+0h+y3L4P1C9dNX+HjJZSTu+ZXtnLfZsZ64UFP+AZPWv0A+HXgu107xC+n6rcT6taalC9ttmIMbBgQ8ZXuSM/UGv55f+CMv7YUf7Iv7Z2jTak4i8M+KwdG1Xc21UEmfKlOePkkxn0Vnr+g6w8Sx+LLjw3qWkRkw2urxsZC3zFWIjZSB6hzXbJJI5m23dn86H/BRv9lnU/8AgnF+354h0KzSWDSbe/8A7X8NzkfLPp0znyhnvtG6I+6nvX6kf8E//wDgpB4S8Dfs1w+KPF3iS30PSLOSCD7RKzMV8zOF2qCzZww46bW9K9E/4OSf2Bf+GlP2YW8e6RaF/F/wrie/RY0Be/012X7THuAyTFgTAdtjDq1fkL/wT9+K3hq58L+Nfhd4402bUvD3jGyjjt5YZQJ9KnS5jkW4iyCPlK8jA3K8nPIp0Zpe7bUVR3jzH6J/8Fq/C+r+APH3gL46+B7+4tJNashpz6hZyfMJUXMUgboRJAxXpyIzmvnL9mPx9rvgiz0bxhHpo1Cyt55NKvUlUtbajE0OJ7OT+8JYWZSnUhjjBxX6q/GH4N6L+17+wHqfgXRrSCe6stLjvNDYYYx3FsFaONcjI3Rgx5HaQ14F/wAEuPBHhz9r39iPx38A7iGxsfFmg3L+ItBujEElaRhg7j1IDjY3+zN/s131pc2G5mttH6HLQk41tHbqj6G/4I4/EG4i0nX/AIfxTT3vhjR449e8GXUoLy3Gi3LOptZH/wCfm0mQwSA8kgP/AB16v/wUO8Bv4z+Dcxh0y6vZ7GQ3MYgwJUZVzyD1GBjBBGcV8bf8Ehf2mdQ/Zc/aq1n4IeLoprK18VXFwLRbj5f7N1WAEPDjoBKiduCyKf4q/SP46aPdeI/Bt4mm3C2t3JEfLkwGUEgdR3BOAfY18ziotXjf0PWpu87s/BX4u+D9P1vXI7e/sTHbQz7/ACi7oTIvG4f3VCkjbkYOa9p/Z5Nr4O8K26aMsVjJL5dy8WnQDfhDwSFGXGRuO9ix6dK4v9pjw0vwr+L+u+EZpHUCd9sYdS7xOzSR+oOFbbkseF9a6j9li7hitLkta3UTxny3uJ3eQBRuw4JJbP056dRXk1eaUEux69KSvc9vhu7aR3ujDayi4BNwNrF0YoD83XBUknGDwAAc8Vl63Bbecv2SSA6wIZZLPDucyYCnAxwN2N3XPHWrUd3PriXLw2i3glthZnqdkgwBIpJzvzyOT24rM0uG60DTr+DUfNMlmwt8yRR5DDG3Yu3jLcfL3B4rlhvc3nJr3UZWp6BHZzaTezwCbVh5gVgIxPE7hQ2CMcsASQCOh681hw6pb21tewJp+o3sNmkpWzQbpI8FiYm2Y5JK45Jzx05rU8f+NNQuLLT7O6t7dbLTIgIrmzxHKVaSVld1zuJO7GcEHbztGBWN4f1xtE1qWC6S1/tm8t3vLeONgZZYAdjsUZgA2R3OSMkdK3jszk59dS18GPjf4Y1HwlBZpciPxFcalcW8WnXaPPd2ssZdN4LcAFRvwwxz61+av7ZPwL8bab+1P4+8QXerLf2WnQPrkWp3TbfNtdzRrEiYJLKQU2jpsPIBzX6QeHbJX1a912Tw7pVnrF/cyeY0PmNF86hJGjR12xFkQglRgknJzzXwh/wUB/az0yw/aWt/CphvX8MeHoLnSdch+UvOs4j3R5A+byzGG9mLCu3L4ylUskY423J6Hg3x08b3mp6B4Q8caBPdppokMZQszizukVVwSSQAQpGBjIXnOc1s+FvBkHxpnsbIaTfx6drSx3AQ7lNuOQXSQD7quH2seowDXjelXZXU9S0HTtSuLjw/dzFwkkZCygHKtsPKvgYJ69a+k/2dv2DviB+17a6XrfhK8TStBhv10i6kjnnU2AjUOCImJZhhvlCkjIO4qOT6kpKnu9u5xRhKWp6b4f8A+CPV3r/g3RfEQ8V6HZ2V7HIbe3jgkMty6uV+UgEbiSoIAwoZWOQa+uvgh/wTX+Gnwy+A2mWet6XpPiT4gNfNcwakIXltw7wSCGGVXO1Qj4DR7SGZxySFI7eX4G6T8OxZaVfavfa5r2nCaMTWtvFNdWc3lnBcgbRDIybSyEMrFARgYrHstY1DQdYjSNNVjhtGE0OWKlGIbc3zAAqx7Y5CkjpXkyx1aSavp6WOz2FNNSaO1+FvwlvPCvh2+urPR7PQb6K8SO/juodsU7qxBuwylccABEQqp3KcA5zf1awt7fwUJtX1Cw3W9rdPHPDblzaM5PlxxKzBhGiryn3gGwdwIIo+MtbufEOjeHtMmTT7SW5tZHe8edmNxnIPmEllbYxKjB42D03Gn4o1DSNL8LHTLS4vmae4jMckDRzYMQj4Y5DthWXAA5BGMjrxybctTrUI20RR+If7Q1ppuhaXYX2mrcS6neJp76pZQvdS3M80bbWkA+4qxqOAcgrjk9I9XmvdN0+S4RE8uMKJLdFDecAqncDjcCSGViOQVOfWuXtvGWnLpl1qsqX1jF5XnzRXkR3RKkeXBiKk8KnIBOcNxnmvErP/AIKRaX4q1a7sPAvgvXfEwmnlk8mztXkhLHkldq5AB5AzyH5FU03stjCm1fU+krTU9PlM9zdB9kayxvE0xRBlFCjJTjqCCBycCnMCdNuLaaF5LWW3a3ySQHZlI4JZG3cnDKeMDHfPy9cftRfGXXlEWnfDFLSSWRBEl0EUKeVGfMcKpyNvQZ21n6rqn7S/i+xkhl8O6ToaW+ESA3UUUaKxI3jazZyQQCPXNbShNxVi3NJ2PqXQJorS4VrVUbfEFO94pJIyuFYPuJOBsBAbnG3GeDUmk6xFJqd9HcyXM91akCLzWZkaEquGzkt0IGcDkY96+TE+CH7SmpvDIPF+haSt3bu6Ol7IGlAA+UtHHkkhQAG479Kn8JfsvfGG6u7O11H4mW9jHeXK295JDG00tqrHLSAyMu5RxypGayqOoo3ik2OnGEpe+2fUv9n+G9Fv7mRNUtvtAtPNMZnS2trvIDFAGBBZQwPJQk7uCay7P9pzw58Pr+W+1PWbPTLCKEs4mud008gbBEexT8hXGMkcjGSOa8v8T/8ABMe0ufFlrpU/x98Vahb3dkLiWW6s30yNZdjSmIB9xCkKoVuASwGc1zHhr9gX4X6TpJu9efXPFE+yRVmudYbb8n3TtQDHBxtLHpWMJVmrSsvxNKror4bv8Cfxn/wUq+GXwkv3fwreeJJpZtQmvjAlyn2bEjM0sWH3YRnYttI4YqRjaK8/1D/gprrXxAWS18KeBtS1VxCWzDDNcM2ARltgAGB8x4PavbdD/Y48F+D9AuPEOmfD/SX060Ee6R7VZ5Id77V3efvxnj5sDG4HIyM+xaDDZ+G9s2lLFpa3ZWIiJXeNW2gYTGBHuCsDjK9eea2lTvb3mZ0qnLeXKj4ttvij+0Z45m8vSfAd9pz3I8wSXoEAIICBwrlQApBOQpySATU3/Cov2mtd1C2hu9f0PS2mVroRTXxd4grcfIqEkZAHy5+7zwTX2gXvP7Qt7i41C1vLeJ3ijjtjh4WKYbcRhgpcqMDGc96tS6Ne2pYXMMjx2XRopFMhTaCcjP3lJIJ7jaRWaw1FatX9TrWOqtKzsvJHxmn7BHxi8W2cUupfEvTbaNdqNHbwzO6YCdCQMnbCO3UMMHdVvX/+CVWi6Fr1vpnjP4wTXl7fWa3VlFEkcLXAZtoCB3Ytk5GQOuR0INfV+s+DdW8U+IYk0adbGCGbzCpZ/JES55V+Su4Ft2A2QTkcCr3xo+MulWmhQ6qdFOqadEArXU1pHM0Mcalnyj4yQ0bDGASSBjJBrWnShF+4jKpWqSi+d6HzX4a/4JJ/C+SxCRXev65c3Y8yE3F75HmY5JIVVIP3sg8/NXR6H+xB8KfAkFo934MsBcwMzp9rluLgzKpABbzG2kAknAGQDnOOa2PAv7XV74l1aSSfTrbT7fUD9shke5VJY0ZTtDg4GXJyCPlyTkkHI9F07xRbaf4glurNbbVEu5FuZY7hkdZYiCjGNRkBsheBxlue5rVOfXQ54RiZmk/BLwl4L1pZLDS9GghuLcTRiLS4EityVJ2nC78kDK8kZU0v2K28D2l7eS3N5BZ3bvO4nysUb9clQQFTO7Hpg8dq1vEV5beNTB4et5otB1C3uY7902MLu5jDkoqt91cNlcjgBiDSWNpJYW0kswtpYy4VlaNpo7hcgfc5xjkHcPXtWN5LrciW+iOX+IfxPn+G/hDVtVvNMu7m40vT5JjbrMfNZcgt5YXcGIXONwPPHGcH8d/ih8QtZ+K/jC61vXNRvNR1G7lZpJLqUyPtzwmTyoAwABgcdulfuVM2lT6jY3lxBbavA6o1xGyfu1UnOMRr1KkAr1+hNfCX7V//AAS703Xv2hceBrm10TQtbYu1tsluIdOcKpaNGC9Dk4DEfMCAxBXHp4DFU4tqasc2IjOSVj4BeIt5QjHnF/4QhyPzrT8dfCfX/h/9jk1jSb3T4dRhE9tJLGRHKjDIKt905Hof1r9hf2dP+CbPgz9mTT9KvNR8Oyapq80G2DVr2BS0rOwG+NGYBcklVZTjAJzmt/4nfCex8U6l/YusaRb6npOqWwiit7uKO8sXOAUcqAGSUpzncDjkE7cGnmqcuWKuiVgmldux+Gk9uyIVIwM5B71Sktm3npX3t/wUU/4JWz/AqObxN4AstRuvDCIJLy1kJlltMgkSJxuaPHBHLKRzlSCPhuSyYMNqqxwM7gcg/pXoUqkZx5kzmcGnyn2v/wAHB/wnn+G//BUn4gTSIVtvE6Wet2x5/eLJbJG2PUCSKQcd818qfBjwE3j3xc+nROI7o20ssZxu3OqkhcDrkfriv07+PnwYsv2kpPB+ofErUtZ8feKPCWmjTV1VmWOTVow4dUuE7su9gMnkYychgfnj9tfw5bfAz4rfC+8sNOtNOsYpzFsSKOF1XKK0Unl4zhWByT61nHGw5uSOo40JRV5bnl37NnhmTwx8S/DU80Zt2h1e3cZbksJlyG9OMjj1r9Cv2VP2fo/Gn7TwtbmQ+X4d1CTVkWLdG6TEFAQ6sCFCsT15KgYr4a+Jfht/BnxnWBZioj1C3uip+QKztG20D05PNfqv+yBrK6f+0HFpskEcNxeWUhF0IwVkBBwGPqrIetUm1OKl1uVGJ95fB7X5PgzpZW302/lttSdIJI9xkugGchCjfxN857c+vevBv+ClfiXTfFNpq5XUbW1v/Dsa6kLczIlyjQjesjoTv2HH8Q9ueK+ovg5d6fdXltJI4u0tHXywVzKjDaQwA7k+nbivzu/4KLf8Ew3sf+CleufGDQtd8yy1jQRPrOk6kWdldo3tlFs/9z9wu5G4G/qQwxyJJ1GpO1jaqvdufVHwN/4LVfs9ftRfE7wL8OvBPi9r/wAc66Psy2g0yeJEeO3aR4/NZBF1jIBUkHjFfdOlFhaoZGJYrjJNfxzfsXeM5/2cf+CmngHUneWyPh7xzaLMQSrJGboRyA/8AY9uhNf17eAvFw8SahqUCSRldOnNuzK2dxCg9yTjnH1U1lWpqE1NdUVBuUD4o/4Lp6DHJpXw41uNQZLW/uLOUsv7qRHEbBHPUD5HwRzkmvxm/wCClX7P/wDwnPwVu/GS3+lQ33hG45t/LaOS7hlcqRCpBJCttc5PQtX7xf8ABYbQbjX/ANjbxLNY28N1qfhxoNWigkkEfmKsmw9QePnJPHb1r8V9H0XXfjj4W13Sde+xz/2qslqbe1eRI4w8bYVS4GRk8cdQOa5sNKUZufmVKF4KJ+XcM8trcxSowVonDAgAcgZ71/SX/wAExP2m7L44/sveD/ElvKDcana/YtUiLAi3vov4xjopCkge1fzieMvCN34P8Q6jpl2RFdabcyW0qEYO9WIPFfoP/wAEH/2vT4C8Qa38PdQu2trPUEN/aHk72VkLqB2IOGHPIZ/bH0Fa0oJnBFpaH9C1zpFv4/0W1muBFOskWNpw6tldrqUPDBh2PHOeoFfjZ/wVQ/4Ix+Dv2CfhnpXxK+F9pq7QRaw8Wtpd3TTNZxTOXh2dAsSYEPTJ3KSTk1+oH7Lnx1XxJpj20spee3b5AxALKehFee/8Fs/gH41/ah/4J0+OdL8D6jf2Wr6dbjVWsrbltYhtwZJbRvXeu5lA6uir/Ec40KqjNTl0CcVZxPk3/gmv+2aj+GdPsP7RDSWhWJPKfcZFxgMCPTlf+A1xX7X767/wTU/bc8P/ABf8CqV8N+I7v+0LeMDbCS+Dd2bn+64JI74fj7vH5w/8E7f2iNS+H/xIt9Aa8jtf7RnAtjMT5UZYgOG6YUj5uxG3p83H6efsn2vxB/bo/ZU+LHwq+MsVmPFXhbWZrbRb5bVYmtbuNdy4K8FFc7QwwTHIRk5zXqYao3LmaunujhrU9U47o9a/4KU+ANI/aD+E3gf9q74WSCA3SwPq7QEGbTrlSohlcj7rxSDyn7cL25P2P+xD+1vp/wC2/wDs26f4hT7Nb66kJs9asuFa1u0yjrtHRWKhlxwVdfevzH/4I+ftUXXw31Dx5+zt4y8N6r4qs/GcVxa2miQKPMgvUHlyqxbAhiKhi0h4UxKeuAfpb9gz/gmD43/Z41DxXf6j8db7RW1pwo0jwbFbXKxtGSsc00t3C4ZtvDIkalyAMgDFeHjoKnLkvdLb0PUw7c0pHj//AAWC+CF3pPxK0zXbHTrmc6uwtZXg3ZSZPmjVtoJ5VmUf7teZfAP4KeNn8MXVzHp1/pN87q0f2+2mhWQFjk7TnOB/EB0avvzxh8Dv2lPhlHf6yz+DPizbWKFbF7mzj0fWigGRLw5hWYZcZxg+gHB+eov+CmvwusY9WtfiLrmoeGdb0KRYb3RdWhjkmjbbuzGbUGN1yecM2O4XpXJRwsZp3b+43ninDSKKmpXVx4f0cWV/59vEVWOURglZAXVipAKndlf4s4HIrJ1eFNQ8uSSGZ41IieZSyLwRg4AycLxwc5Gema8V+Pv/AAUh+C/xN1phoOp6/aSAb0uUtZVRsNjO089CMcfhXo3wo+JGkfEPw1DPpWrWeswtnzmiOZIfl4VlwCueo4wSSK56+XypR5kro2o472srNan0po/7KHiz4ieAVvLG1060E6GSETYhubhCoGzaEAVCBwCSQeuOtfNfxA+Fd5p3jO+mS0ktdV0kLaXcoCJNAoLFQzPn5VZugPOcivZf2cv2yPEHwbil8M6vqJ8RaFNlNKnnkaO/gYDIhkfpKoUZzwccNk81wnjjVLu+1VtQuJdZv9UvmaO5uprkJGIyxKo3cgL3PI6ZGRXBR5oOzW51zXM7roefWOi6n4J1qS4v9VlvpfJT7LbmJCjDH8WBgsRv+bBXDDjNfnn+2Z+w/wCLvFX7SuoXHhPRNQ1LTvELC885j+5t5SSJEeRjhRk5BPGG9q/RPXdXg1O7SKSOUWsZAuHln+fDOApBAJAHp0wfxqPwro15eaDdmzWaSUWryLLKY1kXZncDn584DBc9TtHfntoV5U5c0VY5qtLmjbsfOH7FP/BOnwd8ILTT/FHiifVLrx9oF5FPDZR24l02cFuXD/xNCF3BSfnJzyMV9Z2F3qmnWUesaXNbWaWl5JHA8U/kyQSEOyvtK5cFWchhnkde1cL4Z8I61Ppix2kkcmoQBbiP7a7xI4RjuUiPPl8cYZQM49CDoJqfiCw+HWoz6VatrGsPaI1tbsqGOKUyYLY+X5fnJyTwADjjNTUqSqS957hTkoo3LHwVdeK7u4vNQ1C106M3kRluowGka6d8KNpJ+UlwTzyN3erfiXQ9Q+Hnjq70rT7q1vtDuovLvpbi6KtKdwcIQScpxuAJwSM+1RfCTXbmKC3tp57W01e4VLaeARSSW09xncRk5RlVicHOQTkHpXW/FW30fwp8Oby88W6hLE5kka2EEPmvG6p91FJXexHTB6DqKwk5c6Vty58rjz32PN/G2l2FrZSyXsmnWaAzOWhYxpt3c4CtscZ7ZGfTiuo8Uadp2n/CfUmutGk1oaWftLwWMYMjR7wrsqqQxKqS4ySSYxXI+L/Buk+JvA+r2Fq+l6gdWaGexSS5RxbxgK7x3MaFmQPz8wAJPrit7QvHE3hAafp5iFwbpnWNrWNpTuRUyRI2FALOOpBG7OODW0oOK1QKrde6YPizQ7TxDoKJpkRexihdlM0WyWUOMBVO7I/hbnBHIr5s/wCCRellvh34ktILmZLuy8SiJbZZNrZeNFODnHDA5zkMVwRivsjxZ8J5fHVrNdGTWtNvILlvJjuLlYEhLHftwmVKAMowPm4PzGviv/gmdZ/8IT8bPiz4OvJLmLUNO1JpDBGm54xHPNEzeu0EoC3bg1th2pU5JGdR8tWLkfWmofD6G48RpqF1pVkurachhaaKDDuylWUkp3BjVuSR1qvpF3d6p4oXT57a5tbm3hfy7nc81uzE4XcFHGQFPIwpwDjOa6e11O5uYbad5LyZZZm/eIoVo3Q7cMpx0xg88g05tLi0jVnu4rp1mG1kuIJjtmQx7gzDB2nceVGSpXHIrl95bs1cE22UNCuzezatb+IorMLI8ttaz2Xm2ss8jDEbLuA2ybuQM4J6Fu1c+FUCyjT9RuXZJFC28yxidgBjDMVwBkAEHOfWrz2EkE1lqtzE8sVlI91GLiBWGYmUllUklT3BXJ4yNuKu+INYGtvFLIxszFEl3JtUyusbH5JCSRkA4GDlhkZzTi9S27FHxzrGsfFG8tr/AMVXNzqE1nb/AGeN7c+TLEgU7QTFsH3cDDZ9etYPhfwXYaj4c0yeFxHdOWnntZrcGMReYVLqM5ORt7g5ySCMGr1xDaPcwta3t9LJHHsja4glV7kbQeOBkryO4G3jqK3fF/gi+sPCmm6mNGu9M0rV3E0F1byNHFNcKpj3qV4V8HlW4YDJH3suS0uQ5XaSMqbX7bRdTZbS/NtBdRyGONJtofYQpBVRu46lfQ5xxWTqniQNpkOrRGwjXSYzJK8lxHJtIjAaRTGwwMEZzgDGecHF/StZXUr/AHahDczCwVBZyTacHWWQyHc25SW3bWUFztIVWyGHzDU0fxJqOiSJrb2dl/adpGsMtqlukwKY2SA5BGNh+8ylfUEZzKk7FSjczNA8QWHi/TjczWlvPJFCJUZRHI9zkjHlMG3MFAZiCucYPTmuhTSNe8M6wsOp2yxTXMG+K6jOI5ICQI90WSNzZCZXOCD2PHnvwyitJfB1nMLCXSLuNriBY70JazRlThCiQsww3C7Vxlc8kYrrvC/hO38faVp5gubwPNIbCcxyrI1u8MjKQq5KZBxyCeCO9DYWfQfrv/CVeFPEMd7aatoMWlsUQWMls8k9wJCqsz/McKSRtxtK4IIIr4y/4KnftS2Hwf8AFOmeFNJ0C0ttfeZdQ1S4kTdCyEEJH5JGFbKq2VJwEU9eK+qtH0S18L+IWSG7lgjvrhzM12HuLY3EYQPH1/dODltgwp547UvxX+B3hT9sc3CajpmjXOmOUgkgtLYFy67GQxylTNGTkj5W2ndg9MVrQnGEuaRnOb5HF9z8p9W/a0n1ieVxZK8bIohlWYGWIg5YALwVPPykEYOeD1+0P+Ca3jub4x+CfEt34rubwaM13nTpipi2YG6RVZQVVclAo7MG70/4w/sT/D/4A+D7rVNL+Dl/4nl026VJ445ZLi4jgZvnYoxO5kUHgDcCM8A8fQHws8B6R4c+F/h++0zw5beFLS/sFeDToIo4mtXdjIGfAGZSCu4MW5HrzW9avzRtBbmcItPU7Lwvprf2arWdq2p2+nRhvOZxLKITwS2Pv4VjyozjgVXl8W3lvYXCm6jk0uZklSZbVFeRypOSzDKsScZOVOOR0rRuYLbTdFs7uXXbKw1C4m+z+bMRBCzg7tjbSM8AjPAqj4b0bU7DS79FuEkCB4nhR1mVo8liinq6A5I5BXBwAK4kjstoR/DeKbx5cwW1haSPCgeaJL5hawFjyVVh/wAtMlRghBwM5BrrPHeqx6jrltbaxaHSdbs3EEwFskToxQHGAdvGFIzxtI7VwsWqTWUNta6lNeNAifZ4Zo59kcErAjbsO887R85DDsSAM1T8S3lz4imhluvttteW8Lo0gkM63hAAVgRxwAQQD7YINWoIwVTuda3iTxpPpOhaLZy6J4j0nwpdzMYZ7trZoo5AOTlShKMgYKOOflK1h+Mb7SvHCzWs62t4ZYnMFoty0TPtdXOxSSNynn92R1DZI4FTT9Uv5JzbW9xDpt5bwtcJ5mQh3Z2knOAp3LlT0746VveCLSz8UxXmoalb2sV6CBdQWqOY5GDAOFTcvO7ORgblOMjODHIovQpy5lyo4fxD8QdJ0XRNH0/Wp9RV2RTaXF1dNJuuCdhh3MXDS5IwrNyDwMc185fHP/gkhovxE+I15rOn3Gp6HHfqsr29nZq8LORneoI+XcCCVHAOfWvprxD4R0PxPrV9pN3bObQQKynyWhtshAxYkMfmBPHoy5ByRlvh34I/EAaeJfBfju3v9Fu9twrXOpSRywu6KxjbynjUlQQCSoOc56Vbqyg7xZCpKas+hzljZwxWt9PaadEs10BJdTuzmXeBtT5gSHGDjB+7nv1r5Z/4Kp6K2qeAvCGttp62MGg3wgu41lkY3TSDcZDuA2kmPoAAN2MV9bXuh3umWVnfXNrbQQX5EduBKwXdCFV1+6RxwDgk8j5scV47/wAFDbBdV/ZU8SweUzhFinWRm+WEpKpGQeWYnuO3NVhW1UjLzInrTaPmL9p/WLLxF8V9Z1K2mjeK3Nrtwd68QxkqD3x3/Gv0G/Z58WzR+NtN1xLnyrW6hW2Ebpv+++EcgY/vKPTv61+XlnqCa14Q0x0ijNzcoQZAuRnAGW9Txj6V93/Ab4oN4fHhe51KV5bqC2tWIRnZShhUhQADn5tucA4IPUc17sm2lfocUVsfrx+zyIPEPhzyrZrgX0ypG0xmICnB2jrxwQcYql8bPGkvjLwHf2mrm3l1PQg9neXSIVDqoUgn6gAnHUirX7LWorN4b0+4jgP2u42T+WQR5m0hd3PIGCOeD1rkPiH8W7G3svG0U8un6SLbUrh9QW9n+yQxQbQiN5jARg5ycEknt0rglFyrNI63GLgrH84n7d9ivw//AG5vGE9qNkY1NL+D5cBiyhs/QkZr+t79jH4pWvx2/Zz8GeM7KwSytfEeiWd9EoC5IkhVznbwDuZq/lI/4KoeGBonx/sr1CJP7Rs8NJ5gkWRkbkhhgMpDoQR2Nf0R/wDBuR8V/wDhav8AwSe+HLM5eXQTdaIxPOBbylVH/fBT8MV6FeDUIXOSDvdo+o/2mvgzZ/GP4Za5YXEStcy6ZdW0LbdxzJC64IPBGcH8K/Dvw1pFuNSnSzvLa9+zuIPJiBPlydMgcseAOuOuK/ezWPEaWepKS7NCGMUm052NjjIr8R/jR4JsfAH7VHjXQ7M+Rb2GtTtAqKwSNHkZ1cNgLu2YGARivFbvdR0OmKaR+cP/AAVZ/Z4ufh58T9P8Wrb20Fp4lQrdJChXybhMDLj+Euh3Y9Q3pXzn8HPilqfwW+I2j+JtJkEV7pM4lGVBWRTw6MCCMFcj8a/WL9rD4K2P7QHwhvPDkZu728u7dp0nkXabK7GSuzqSu4Km70d+2TX5BazpF3oGs3Nhdo0F3YzNFLHt/wBW6tgqfowxXr4CXtKXLM48VBRmpQ2P6C/2O/jY/wARfC/hPxjoV1E0F/ZxfardF2hGcDh+nz88kdweBiv0R8A+Nl1jQ454DHOxTa7Fg68dvev5sP8Agkv+3VqHws+K2jfDPxLqEY8AeL5m0/zJky2kTykeTKjZ4Tzdu5Rx85OOtfsN4H/aJ1r4A+MH0fUoriWONdq/u9sVxgg5H+8vIxkCuhU32Maisz8fv+C5v7Esv7CP7d1/q2gwG08KeO3fxHohhQiG2kaQ/aLZT2EcpyB1EbrmvvL/AIIqfFTxJ8evBJ1N47ye1aQmS+nPyyOoUFA5+8yY55PG3PUV9F/8FXP2f/h9+3L+zholn4guJoLvStSt9T06ezZDcIMjz4ckfKHiBUkfdKI3O2uL+Hd34U/Zg+AbtJNbeF/CmnwLC6aYpjPlLuJjiJ+6pOSW6k/Mxzy29K8YSd7X6GdSXM0j6Q8PfBnw9puq63qPg+LT/D+qeKLwXWua7aWwF1fOD8yBj98kgHjCL1wTwfDf2tf+CrfwU/Yr0C10DwRZy+O/G2g3DzRCwu3S0sbvkFrmfkO20kFVDEdtnb85f+CiP/BazXf2gjJ4C+E5vvCfga2T7NPexs0Wo6mmNuwMp/dQkZ4HzPyWO0ha+W9JkuFsltHlkcnqJG+ROOlTDCwqazQ3W5dEfol+3D/wUL8f/wDBSf4faFrWi67qfhPwtpy/2R4o8M2moNFbw3hZpI7ppBtMkM0ZKgNnDQsvUivgP4qeA47jUZkscW2mROqwsdwkmUA8/wC8c5+mK6f9n/4ix/Br4kMdWle68Lauv9m65FCC+61cjE6oessLgSLnnMRA6nMvxy8G6x4G+IV/oOpzwXE1iVkiuo33xXETIHimiA6pJEyOp9GHvTpwVP3OiB1JSXNbVnnXgrQWtr54bmJXlQ8biR5inoV/Hj617T+zz8Qk+G/xU0hNHifzb6dbO7i8w7HidgMNjOdrYPTIIrzN9Cu/El3GbKC4lnto9q3AXI3Zxt9MenvzXrv7Cf7Pt14q+MkWr3BlvjpZ+0OskmDCQduMkYD7v1yanE4iCoyVr6FUqDc0fbFjYWsTlmiti80KqzKPKdMKwDAHvjBxz71y3ifw3rmos2rWyPqV1ah4LU/aI1i8p1UqoU7AX4kIY5bnGe1dteYtdfid7qNmt2EE0ZZZETOVVWUkZPHYAgkDOeKZaQeKr7x1pkGkrosvhuTb9tmlnmaSGRgARGgXaSWPQ/MOck8V8rCdrSse7Ne7Y5XwZqBumsrqeWfTL6UeS6zFQYF+Zdx8vcwxncMMe3Ga9K0LxMkHwkvJLSaKDWAVWdi217iHIIAwMMuUI2n/AJ6NzWmvgez1S4lWQQrIwaKV1UoFXaCUSRcEJjB5ySeAawvEDwW/h680+O3nnspo5IgVIMayqm/BcHIcdQPr3OKl1eZ7WBUtDBu7+HS7ItpVxDBcXW6a4gjYosK7iSrFsEMB0HTBzXN6VLfa1FfWrBHvldXt0TBjcsqnZyAADGVznP3TzzmqU1nHr+mSNHJeGa3nYF5EDBgqD5xKD97buBB4GMehPQ+DvDc+ieH5rqC1SSxSNXu5YHE0dsrAEPIxyVJAI+UDJGK0toZNWJPh3c6voLarLfNJbalBvhFvCgw5zuUHIwEc4xgZGam+Jr2fxC8EJqev6He6rqujF5ra0gumErQswR1Ijw2z5huxkYIxj5qh8SaL9gsrDULmexaS58yOJIZPMnAznDbegK4ADDORwa0dD8JS69exHRdOki1Jg8LTmJd8UO4ZQMTuOSckAgMR0pKOuo1K3S5i/DHV/DF1aWkWh+FNP0EyW+ZXjt/JRSwzJggBs98Nk8dRUXw7+MGk6tqGoabYoLPxJp1xLb3Gj3CFpmYbh5iHoyMuCMdsd6y/FlpqOn+K7WzkOoRSW77fKimiiNxhTkhJFU5HP8JIyetds11o8mkW9/caNZ3OqwW5S3uWtljkIZfmVnKkq2DyV2jgdDzVyeppCSeyLWt/ELf4aK3F8UWKZlnskuFM1i6BsNKOAIzg87gAO4r441W3T4ff8FKxc6jdLFF8QdGItb233qktzjj7uS28xAE/NnzM5zX074s8QQ2fiiyWC30+51e8MJkaxnAZ32AMAWO4uevQDcMda+WP+Cgtlr3h7UfBvxKktVtp/DOthpXtEYRSJvRkbdjAyyKDjp5g75Fb4eLu13RFa1vQ+rdF8c2F5rUCX9nc2iT24P20WyS29xJja5ymCGJJOwjowrWnwuuRmx1GK1v1+VB5gEVzsBGBnrgkds4PNZFgbT49eAdJ8TaJa6jZJqjC4itLedDGsbx/NIkIBOc4bbuwcnAGMUzxMlh8LdKuLzXdMWzuLOfzZbRY2DTzAKA3lNgK2CxLIQTjjPOcFFxmu6M1Lm9DU+JsE1zrthfxXF/pVzKvkxWpuVe2XLglU+6uc5wCDkKOmOaGkeJLWdbkw32ZSzfaIhCvU9fmAyVIwepHPGKveC9WsvGctqdIi1e7a4J+SaMxhSUbBjGPlIznByMjOMcVlfEu8TwNqsby39xZzalfeXbiDa0kkqqxECDABLKjYyBxgE9Klv3miktLl61eZZ1nE0tmYYTvgjiD+avBIJHylVEYI5DDovGc05PFGp3ljbWmqy3v9mfaXksUklkSOZGBUyKhLABS3BwMkgd6uaVpNguksLcMoljkaC35ZmBG7djPyE4YcY65ORWWZ59c0xo7mwgEFkQAS7JcQJgY39QoJxyDtOFPXitYQTV2JO+xr2sDaEz3TS2ZsJnWZrwDYBIVbCED5W4GAc56/LkVNq2vaz4d8PzXiQpe20dwluYcgvdREksyFWLDr/dYZyO4xn2uh3U3hURSTafNAyvCyNdMFmAGGGGG1HBxkE4P61KdMl+xCHSHbTbR9ux8q0fmKQWVQhAV/lJwp755qZwimmNp7F3R/C2o614ot5dOub6NraF1eCW2DwKGXPEmwMnIXDKwzjB6mqXwa8H6B8OviDr+p6bpM9hrGrz+bNbySbIbqbb+8eMbtisTlXwNuVzjBGewmubvwHBbSaLqx1hLxStw7LvhhkAIMeNgwA7ZAJJwtcR8TrW1utW0/TJ9FGpRziHN5LIEt2nZWkaXJI8so0e3Z3V161k9Xoap2WpDfa5428Saibt9L0XwnJqSvOlvd3rSSTyxPsQy4BCylf7zYYcYwVddXw/qtvrGtNBLf3AnicpN9kiaKSNwS5i+UgkZPc4YcdjVe41SODSls7myZGtWaPJYPJb7SVJUZOVJCYIU43Dsc10klzBH4ZhtLFJtO1vV7na949v9qhBC/KXj4ZM9iMjO4cZo5WEtbWNcmy8GWFxquo3s0JtZjM0c7eVFCV5yzFsKvqWPc9eMcp8fvB/iq+8O3i6JaPJ4mtojJBbwTJC8seQ7Idw8sqY8lXwQPvAr94ddb+HbXxJqaabd3mmXUF7G1tMl7Fi0d8YaNkbIUHpzlDlT3rD8Q3tzZ2VjY6akegy6X+4hltmM6iPZtwy7xvVQ2AD1HHJGaIvUbaW5maBq+tXnwZ36hpN3YLrVu1nd/arfyXMojHmZ2Od3zdwSDtyCcjNfQ7y7k0+6vEj1GAWI8uVXs2mjkuADuKykAkleNw4H3ecV2F3pV5rHhhJYLqJJdJk8sGSNBCrtkvhOPlZVyCpwOMg074WeJ5RoPiHSdM1KTUYr1Z4pDfKsj2squA0Yfj50YHruJ7461rPbQzcuZ8pzzWFx4dk+06npRd41VormOVpIYoGcqMgDAIBB35BHRhgZEcPhyOx+yi1luXup50lup0n2GcnaqAIBsDKoJPzfNkjANS3OmXmm67cjU2OoSRLsSEMy2+5huBfA6Ec8Y6EH0O3qHg+w1vwZp13oLanZ3LQeXcaaqI6xyKcYMjhWdNuefmIGB3xWEpW0Y0lPfcx/EM8A+yanbXs4ubpzFKJ/la3H8O8AkDJJUABsBRyR0PDfih4J57s3LIdOCxSpa226SAsRgoEA8xSoY4KnI9xWIIbm68SJplijXTpbLKba3JDjYXWYI5BjyoIIHGRkVoeJPD+oaX4stLPR7CSeyuWigN2sRmuIpFBZQ/zJvjO4qGQgpkYIGapwXUcIWfNE77xf4ZtNQ0+A4N3BqkfmqodSsjsARGsbNneUVyANpGOnIFecP8RdG8AzPp2pX19p88ZDCKLTzKhGAMgj1YNkEA5zwK2NF0Lxbt1SxvrLTbKKzu1FpLJqL3Au4/KVw7pwY2DsV7kgde9M1XwSl9qErKgaRTtmSSVS0UmMsuXRyw5yCDjDDuDSaE6rOK8Waaq3ASSZ5JLSMQWkwmaQQKx3EBZCcDdkkLjO4E9K5H44/Dq58Z/s5+KRNIWkv9NuIliiTzJGIiYfcGcAvhsgA46HFdTaLBp9rDaskVtAsZDFmCmMABsgqCxPAH1OKkl8fQ2/gLVdNhgmt1lspraTZIvnMxUMXwenRcKMEHAojPks0R0Z+Vnw2nN/otlCC4QS7fRj2x7A5xX2l8OdKuNavPDdrd3Yma70O0eGaR13hVXy1UBeMKEAwRnC9jXw18MLiS30aR2G0i6CKMcKOM59utfYvhHUFvrfwJJYzveSwaHDHLFCCPKP2m4ATJxk7duT7ivopvU4FLQ/Wb/gn34v8YWGn2GieIYWuLDTL2OFbtWCSSwOjtHGy/MXUMWOQV+6uSelXv8Agp5/wTgsv23/AIIa74TGt3Xhq41O9g1SxvpLfdCs8SyeWsqAhmjId1ODxkHnGK4P/glF8TvF+iQeMdQ8U6FfaroF1fQT6DcRQCWWC2WNo3XkjcNxwoHIw+7sa/RnxbpcereFF1C2hEqvbq6LswT3A9jzXBVcvbc0eh0Ql7rufzDftkfsYeMta0X4d+A9AtG8aeN/DCHSLmPR4i6XsjybV8gMFIUKsY5A5LHjFftF/wAG3X7Jnxc/Y4/Y01/wj8U/D1x4SkufEsms6TbSXUE8pgmtoEYMI3bZh4vutg5J4rxD9t/4SWv7OX7Q3gjx/puo2Gj3B1iG5v5Lp1WK3LPhyw4GwBhklht25PXFfen7OX/BRr4L/tF/EhPBXhn4m+GvFPiuGxa+msNKu/tCxrHtEpDoChwXU4DdD0wDXTiqsuSLp6o58P8AC09z2wtbWmuvpzLKZZJBKZJOkvrz9McV+VP/AAVN+G9p4B/aTuvsWlS2tzfWIvxLGfMhu2MjKQyDptUDpySRX6vzWFpq15bXsKFpJAQGDkkrjgj61+ff/BZ/wetnqXhrxTZyTRzTGTSJw7gR7nUupAZWw3yNyOeK8hNKa5TqTdj420GCxSyW3vEDtBNuTETRmTcB8pB5UAjPHOeDxXwH/wAFSf2cIvAvjm18c6RAF03xMxS/WIZS3ugMZz2Dhc4/vL7194XOv6fpFy1zqcscGmWbmITytl3+UkKAAcgkHgfNwfTB5j4seAtH+N3wx1jRdQS5W11SEx25eLY9tNgkOc4PyMMjAzkHNdVCo6dXmRnVjzRsfj/HI9tcxzJM0bQsGUgY2nsfwOK/oC/Y4/bh0L9rf9jjR9f1/TodU1LT9Om0rUHUKLywvFA+bccYVk8tsj1HBw1fgl8QvA198NfGGpaBqUZivdLuHtpFzkMVPDA91PUe2K90/YR/aL8Q/CPTPFmiWd28OkauttPLED8zXCSbEZfba2CO+0V76lZXRwyhfc/V7VviPa3drcObn7PpmiZ8ySdwqxqoO9yOgGece+O2D+fP7cn7YmuftO6/BpljLdW3gLTX8uytwGjF6V6Sv0DY52r0Gcnnlet+Pnx0tPE8OiaFPdTW9rJaxSalGuXluduCEGOu7nJPoBXhfxl8YWXjjxtImmWl3ZafbqscFtLjdGBzltvAYnk06MXKSlImo18KOEsNEh0y4LopUynIAXOD/n3ps+qyRXxMiMPKOP7uaunUY9LleKaRY5CvyZAbccjqT6dvevvi/wD2Y/DX7WP7A+nN4R021i8S+E7U3trDFGqzXagEzxOQMuzgEjPO4KO9epCMGmranHVck0+jPY/h1+yD8Kv28/8AgkjZ33wo8J2GjfFLwdGLnUysjz3mp30MQ8+Jnc7ik8ZEka4wrYUDIavmD4c6Kv7WP7Jet+CbpH/4WZ8HbJ9W8OyAAz67oqnNxYHPLyQA748knZ8gxzUH/BHr9tO9/Ye/aOhtNSuDB4V8SyJpeqeaCFtyWHlXQ54MbHn/AGS/evev+CqP7Omu/sA/tjeHfjT4JRLfRNdvjqVqsS/6PFdr/wAfFs20BTHMjbgueUdx/DXBiMOoNS77HTSq8ytc+bvgH+x98YfjhpltH4T8MXdxbXcSzQzJtZCrfdbcu4Dr/EQR3wa+t/hN+wV8QP2I/hvfav44vYH1LxJeFhb2bA/ZAAFKSOAQGdCzYXIGMda+mf8AgnP+0N4dg8U6N4V0rULX+wvG+nP4p8LWYdWbS42kK3WlvySrQTebtHA2YwCFzX2j8bPglpXxj+Ht/o19EZLa9hKhgAzRnqrgkEgg4P04715+Jh7WHLs0a4aryzuz8ufG/wAWB4r1XTLcWslvbWtjb2KN5aOVEO5vNRhGHTJZjz1L8k4xWpoSWcupWf8AZr3cRRhKjXEwdn2oSAxYc5wBk8nvWJ4q+E2pfC/4haj4dulWHU7J9oldcqykn94PlHykFD6DPXFb+nakus3lwGjjmvmKrvitVKhmBJdQCASc9FzjAHQgn5yquR2Pdotzd+hvNfXV/pWnbreezMqgSywkyLJLg7mO7OQMoMdPlI/iFc3b+R4X0uHQ9LmW0vCkkyJsCx3B5y4G08ZYHDdC2ATxXQ/ZZrzVYYYS7Wtuu0qeUkLBSJAvO1xIEHUAkDjIIpt3pNtZXl1YqWF7aJujmuOVj3neQJG53HkcEjIHpXMpWdzrmrqx5/q3gldD0yW3kS5uI3QzRC3k3IjOuGcL97G0gcgjjpWXczN4ZigstHaQSTQIbs29+/lyxsSyGTA2kZBbaQDk+lb/AMS/GZ8Fazp1wn269DypHMLRZJ1gIDbXYKvKMSvKk7TnjpmGPTdOOtQw6dYSWlrq23EgkYhpHJLgkLtC7mJAGDlmBzmumE7q7ON09TCi3SLNKUuRPbJvjZIwMkZK5Ppz6nqT2q5ovjHUdMv7e/0+6WCe3KHywoWYFfYn5unUfexzXYa98NoYoLm2uJneIGNicmOWFgTghyNuCRxjkjirXwv8A/8ACw9Unszqun6ZZ6XaS3UF7eYhgviPm8rdw4JHHUEZyARzVc0QdJI85/4TGHXFu9R1KS8v5Y5GPlzWMkErOdu9gZApAkVmAOCBu49RDd6WRpw1rQTeWrWySRCawG2SQfMrAg5DDG7hgeMc9627jwpJpMypM0trBKNxSMJcR24IAKsf4kbAPIIBHbv01jp0Gl+FI9Ot1g+0aiJJ52txkFvMJQ7flwhU7sYxnIzScuwRhY8O179mTxFpfxhhv9O8TRyaTcLDerPLEXksFQJ5kaoNwcbkJA6guc/d3HR/a5+F1j8YfgT4w8LWc7tdajaRajoUM8bgz3IcuYlVuI2YAYAOOcV72uqjRtYvJvOnvU1I+XIkKxxxWbgLy3zMApcNyCD0AJ5rmtY8F2/iq21Ke5aYr85U2xAxuZcgvtwMgE5OQckcZBFwrtyjzPREumuVpdT54/4JW+K5/iB+znY6dJqjWGreHp305LgwCUWu2QSJlMjLBGAz8wHQjAr6I+JHw+8NfECy07SvHukWuqahpTi7t9Rt1chXJwpGDuVgoUt/CSx9BXwl+wnqj/Ar9rPxx4GumutPbV3MsAeIlIAuWDMvzBf3bg7hn7vJNfY+meKdRuZ4obG3mubtS9sY5LlJBcbCVLCSMHbvX5gcDk81eIp2qc19zOjNKNlqy38QJtI+Bfhax1qxiMdvIVstQlt3eSSxiZ5BG7MBlY2OfmbAGOpxXn/xR8b3ngH4YzaxdvLPpdvvvpp/PeVYVX5nRZYxw4f5wSTzhSPmr2qX4eL/AMIdPqV7NZ3MNzHJ5j3RDx26LuO0gbRIowRj5gM4IJ6eZ+Pv2fdL+JfhZdP0bWF0DTNWtpbZrJFJtLkMuC+8ZKYBTaQGwByMVjRmuppODaPiC5+PHiT4s6pbzWfiye6hlaeQ6bbgRpbQZBQqcBjxtDHdgGvZfgP8eBY6MYp7i41CGQRQajHcy4e0IIA2k5O3GBg/KQcnoK+PU0TxX+z98SNT8D6f4WfxF4h0bUZra3uoYZJ3lRiQjIFXOGBLA8Agr15x2fwX+Afxn+JXxO0e+16y1nQNAkvBJeM0JhBRCA6eWPnJYHbz8uG+lejOiox5nJWZhGVnorn3TpCeJV1lZNCg0a6tWlE89h5oi+xp5YbmX+NWUg8pn5h82MV3vxCvbL4ZG1ghljIntGvLi9Fy8AGdxJUrgAqq8kgH5funvS8MaP4a8MfDK8l1TUr17GGdbeGdk+zXqLEQsiuCoYrErbtyBcbFLBtoFewftJfs0nwP4O0jxD4dupdZ0nUFEdwCPPKxypkS5IO4ZK5yORz0Bz5c8XHm9k7nYsNNw9qjyTSrKDVrW88Q6Re6nM2rwC9heTZJHcrsU5bZGm4FwFBJLDLHJO1a6az8Ean4t8D3zafbRz2EUSG6R2cmMSAp8pYHhcjgsCNx6CuP8GeCtA+HWkWek2kJ0eNGnlIsrVLVYJGR8AZJ+VygBAUY9wauQfEzVPB+kzTTyiOe4/dW0xhkeWIucI23eAcEZZSFz1BrVxSdomDld2LV3d2tzol3BCkMWp6TE9sPlknVW2Bgu08suDjK9c4GOlc34d+Oun6xM9pcWg8K67pVqiSW19KHMpIyLi1cIEfDIpyQrYZgQx4rUbw5oPwv128Og2l3BeeI7sX99uR2F1KycyB+cgg/dBJGBnpW144+H9t4uFtL4i0/Sb2OHH2SbyxIbJ2+fBHJ3oNvI65XpnA0hOz73KnTulrsRa34v1LUdSH20JZXl0jOLqEBYyoIXcQAEy7A9Qp+cccCjw94mhW9nhvDbXM9wizpHGpjuJAOpKgkHG/qDyB0FJ4m0K6j8LJPpmoadcx3YxtRGMUy/Nk5Lbo9wG4LwDis661g3n2OKebT7C9FstzGfsyyJBEqAJFkRh0zg85ABJBOOlOCZMZWLt5Z6tLqVle6R4kOmfZiRPZXCNdWtypB3M4PzIwXaoZGyo6q9a+meJxP4vvra68DS6Hq2pWhu57+2kaay1QJEEVxcIvzMyELhgjggfL3rnvEPxV0jwnqiyvp6HUboOI7JbpUkYZKrJJuI+VjkAkHcUNavw9+Lov9WtD4o05IIXla1tHZNqBWcDZgEhiSowRj8M1lJOxSXM+xbfSJr/xFcapbvdw3FxCsdyoCsoCFuGBUDaAzAE4I9TWnY3VnEPOubmeSG3t2UzWM7gyEsxjXYSFcbc/dOcgc81X1aKDVb23ubVvIuLUiGylBkgZ/kChWcHAOd23sd2Ce9YkGrwXDW9nItusaqyEJADHPzub0ZSDgkEHODg+uTV3di+FuxpeFPB+g6Tb3WrNb2VgRmMTvCVYo5DSL1BLcEbACD1BroLNLyHQFm03UdPnsNJcfZbUgIscQjChCCDtZSMAYHAHSuRt9A1izvGuVt4ltdQmc2E4uWcK8JUyMVJ4Ub1C+zZIAzhvhrWkutfumtbiKK9VxHqMBfzEljZSyswBJJ2tuDHqCOSQacYtuyHCpbc7i+1B/FWg3Gtabch7N9NknW6BjIaT5SEYZAZeeCCCADzXld38QtXv7l2Ortprx/I9u+GaJh1GeTweOSSAMZ4raSS11nQjaG3SddOmEjpEu14JkLAOoyMDBUg9SOMcYN6D4pxatawyapa6PdXcaeWZJbKOSQgEgbmJUk49QT2zxWilLuXaPdHl0NrdrBJ9ojt5S2MrcCSMspUc7VJwMAdMdeTTP7Du73wjq8NhCIvMhdjOIisdmzZVX3HK5LMDgEg49RV/V9YlS8W2MVqTb24kVxHhtvICdeg9TmrM3iG6n8MXl60shxIFaLdiN9u0jIHFc6YpJWZ+SnwuVoLm/gmkZ2jusuV4C4JGfY/SvsXRrv+xvAXw6ns2RkudBuLa5iViCCt9PgE+uGUjA618m+EtNSHx94jtlJCRSylT1+7Iw/pX0b4O1W4u/gl4LkZwUs7/U7UKcksn7mXGc8fMx/Ovpqnxfd+R5En7p+2f/AASO1Bdb+B3h2QNPFbvcXamOXcQCLh8DkEk47+ir7V9veOptnhOYsscY2lVbeSIBt6n16Cvzo/4JNeJbnQP2b9At4yJU82fDOMsPm9e9fe3nve+CYyzuI9QO2RTgkDB4Bx0wuMe9efUlyu500o80bH5b/wDBb7wRbfFb9nLXGWZrnUdKWeSFgHTaWUiRSD2yARn2r8vP+CAfxU/4VJ/wVi+EtxLcSRW+sag+iT7ThX+0xPEFPqC5Svv/AOP+seLPFv7Zvja11nxXd6j4ZuptS0yLQzbIlrbxwW52YxySQrZJ+Ys5OQABX5C/s++Kbv4Uftf+EtW0uRku9A8VWd3bNnGDHdoVX6YXH0NdeFpp0mu5zxl79j+zfxGjadps01qAhii/hHHX0749K+IP+ClutXXjr9nSaYWkt7JZTrqLOi8oEB3PxnAClunbNfYvxz+GJ+Nnwj1zwx/beseHV1m38k6hpcipd2wyDlGZWAJxjOM4JwQea+Af2gPgO3wj8Hf8I/p3ijxHc2Vtavp8jXc4kkuY/LaMhsAKMqxGAoA/WuGlhU7vsdMp9D4SC2+vz3tlq9pBJo1xKk1rHghUYSIwmWRQCGVlBKjlc9c5p/xLL+JrO2hvdQMtlZzpLDtkIWMoxIAZhtKgBs9zk45rXvfDNvrDuCXiTSoJDDtPzbiCzMT7lRxiotAsIdWtlkZWAhEUkYY7xl3IO7+9jJx0xmspR1bLjLRLufE3/BTb4SR3U+l/EKzSFV1LNrqbIxbD8mGUnAHK/KcDqtfOfwW8SLonjMWsh2JqBWIM3LRuGBUfnxxX6RftaaBYeM/2X/EEF3blY2tZjH5ZC+U9ujTI4455TGPRjX5WPI1rffISskbqVcHBDA/e+uea9fAz9pTs+hy1Y2k0e9ahf674l8XtFpsF5Jc5OJ0QBo1xztHQLjuTWvrvh+TwbElvdXEEl+sYL7JA/bq5HHf8al8JeM7vUvAWkSwu1pJNEsrlCDuYjvxkj2r1j/gnR+yvo/7YH7Uen+HfEN7d2+mJHJd3Xk8zXaRMP3W8n5d27lgMgZxgnI9iCWvkedN+8fKPxA07U7F4bu6tLmPT9QZvsc7xMEudhAfaT1KkjIHTI9a++f8Agi3+0t/ZGuLodzKUMkgXax5VvQY9VwfqK+1/+C0X7FPgfUv+CamsDT9MttGk+E0CapoJtYVCwhXjhlhI4JSRXyTnO5VY5I5/Dv8AZg+KOpfDn49aPJYOytPOqN82PutlT9QR+prHD4jmmy6y/do+7f8Agqn+ye3wT+Mp8X6HarF4S8X77yMx8x2lyTulgIH3Rhi4z/C5Xnbz9WfsR/Faw/4Kj/sIa78DvF16v/CbeGrFV0m7nyZJRGf9FnHqYmCwvznay/3jXy74Y+ACeIv28P2mPAN/r2q32hz+Fh4nhW5dpjbXJFtdQldzdYxNJFu7oxGAOB5B+yF8e9b/AGXv2qvCPiTQHBmgvoo5oCxVLqCUlJIWx2ZT17Hnriu9OGIpNLeJzJeyqRXdL8T6K/ZC1/xP4B8Q33wg1UxaB4s8La7NqPhe+lUK+nazCcPbM+MmGdU2kdAGbj95X7ffs0fHG2+PHwM0TxbZ27WklwrQX+nS4E1hdIxjnt3HZo5FZfcYPTFfln/wWq+Gen+DP2hfDPjTRzJp2p+KIT9rER24nt9mydSMYcqwU8c7Aa+sf+CVPxLv/F13o7XIVYvid4abXr+JDhbbULWaK2eeMf8ATZXQuvrEOSSTXkS+Hm7nfUhyJo63/goX8BbHXtFbxZYRIdTtIRa3UjdTbknJ2j+NCwAbqA3XAFfFPhC+k0uzW6nMlzLaAwBjlpkwGyjAjAO/BJGOg9a/WDxz4btPEdhPY3cUcltfwgSoVBVlkTBXB7YOPwFfln8Qfhdp/hL4razp1k88SadqbWZYSMBNHtYKdoIUMFCjdgk4968LG4eMJ88tmd+Erv2ah2LfgTxPaS3zSX19FDeKzeVI0JAfI27BlucgBscAkDucUk08+u6hd3AkLASxzuwUqvmKygMzqCF7DA7EnuTVTwt4NOsaf9rS68mGBtjwtH5vmKQq4BJ+Xl85weh9QQ220sWGrTJHJI+Lh4D5jFlPP3sAjnk15kqcU9Nj0I1tEaV/pumC/ivDbW1096FgmuI3bdL8mCNoBBwMYP44qjBcyWUkkLXhns7WdCscGzfBI7hjt4Xc2O+OM9QK5qXXH0q+gsbdFSGCAcHBBDnoBj5ceq4PvXS6boiSeI7qQSyiO6g2tGcEDKFuD1GPMYDGDjAJOKpQ0uNSg35nC/GL4geO/D/jHwLLp9rdnw3dam51lxCrQwgkKEk3n5SfnYHsR7itq5vLm1MYtbe3eB7yWWaFmC+SxRt0ioMhjkx9cfKePSp7y1S+WCGRpSkl7FBIPMP73ABBb15PQ9a6bwvdLY6RZRwW1pHNJdv5sgjx5igKu3AIAB3/AKCqm04rQUY2k7mDaaOviKeZYopTFOAHEqLEWKjeGUBiRu2k7Rjp1wcUun6BY2GvRadObjSWWDbPKZNzBxgsVYfLtJPVunPWvRdGlex1CG3VLd4Y4sDfGS/3ihGc9CCTjHftXEfF29t/FXhvSCLSO2uTclvM4cAKdpXbgcEfiKyhUtKxTGnXl1OFhcxJA06F4pkG95ipLEHHOST17ZHUYxa0LWLSV9PmTSYdRXzFhGXNrKY5MqseQuFbcg++MYzXKQ+LJtW8OW2pJDBaxW2lJdfZ49wV282KPrng4fggDGMd81o2njC7gs7JkkdFv57e3Zg2JYw/dXAyNpUEDGOT61p7JzdokU6nvWsfOX/BVP4ER/sv/tq+BfipHp02l+G/FDJYXEELB5rOZIxGwYj5WZoiGGP7pr6N+HfiKz07xTYXepKs3hjT7yK1uJSxS6gG7MjovUFVySoBzzyK+cf+CxPh+aL4D6Lc3GoXd7Pb6jCyvM5LDKSKMAEKGwuC2OQT0rtPgleS/F/4NeGPEt5LLa3Vpp9u8qRNkXkgjBZ5SfvM2MZxkA8HqT2ThJ4em5PU5KXuVZI9C/bZ+GMmva/NpXhLxfNH4KuIPIYaZKqRxszEu8ilclWXkElNrZ65NRzWFpN4StI9OhubCe3KRQPDMlwqwrFtYM65bORkllIPyk8Gq/g2WLxRZWl1cxPFbarb+bJbQSlApDunBOe4J6dTV2axk0z4aRaraTtDfOZApYGSNTHHuBKsec4AIyAa55y5IqHY2p+83PuSeG9d/wCEPsmvbhC93ZTqfPeyO4fNhSDjJUiQkHsCQe9dVrXxB0XXPCN5eWCwSubjZdiVHLKTscqCw6dFyONwwB1A+dJ/ifr3iLQrm5jl02zMltKAiWjOu4KWG4M+Cu7nChTjjPevbfg5Yat8Y/hPcx6hrLwWUardWdvDAFNjKNofbJu8xkLOWCOx2nuaKlP4dRUJ2R4l4s/aI0nQvibY6LdWGjavfWUZuZw8uwWwkUwq0BYA5cEExn7pCnGQCPV/AOsppWmBNPvLvTNOhQp/ZtzqkxsCrE4IiBMYJVmwQAAR05Jr8pvHPjjUpv2yfEa3l5eXqrqM9uxedkdo48hV3LgjAxz/ALI619n/ALIHxAgnu20RrK6mtElQf6RdibiUrkcp0G/j/d9666+Fjo3utSaeIlZvvofQJZfE+jXf2i3sbZ5Y4F8+GRoWt1QgqSo46EqUcHqQD3qHQLq01WHUL6zhVZFeUCF5GzKACp8pm5CsQWVTkZbrwKf8TBbeChDBBZW7m5E7ZGU2KI1YoOScHJPJwDzjtWPbz/bLSeZIbWIh4hgQgjOFKt7dCCP4gx6dahwvLQHJNnsXiCx0uTwRLo8V7Z+JftV3a6npesoHSaNBGfOglhf5lYHHbG5fTOeR1nU7LWkWO2tjpNrczmO6dbMssMmVRZWaMlg6k53dcGoDAsGrWRkMrxBy21JGRgMA4B5x6dOnatfXNRkvdX1jT7Lbp6amuGmRQ0oVAwAJwAW2jG7AOKxcdbI1Ufdu2U00DTfD2nraK8Or2jo7K/2gfIWLMS2NwJXkbcjk9ulVU8Jrq2n6Y99eT2zSTgBpCvlm3yxeEFDuxuVgS2B84GRwax9OubkarZ6fcTm4ju2DggFAgKGXbgHBweO3r7Vo+MfiIPA/jibw5b6dbXOmyqs6LcsZWgzMcqhPQZOR6Y70pN2avsTSjGV0j8+/+ClPiTxL8Fv2rra4S6uLLw5qmnw20FvbMu2OOBiuAwzkksJd2Af32OCCBlfs3/8ABTnxP4F8RaXaeJbxdS0y2vluFuJWKypxtGSF+Xt0HGPevsv9qD4M+EPjF4du9M8S6Kt8RAk1pdwy+Rc2TEr8ysARnGAeOQOa/Jv4jeDk+H3xH1TRba4klh067eGN2GGKjp39K9TDwp1IJNanNUlUjK0T9tPAPxnTxb4cjudJ1fTr+CSIXLXFsi3By0TAmRTkEggNnAPJwBjFXfD0zS38BluIrfR7mcQyXQYFdNk7+air8o8z5Syg4JBOFyR8y/8ABMjwfb+E/gHpGtRlpr3UhcSSZZ1TarMhTbuwcqzAnvn2r6D8WeIR4e8ZrodrawRwLJCJWUbN/nkDcNuCHUjIYk5yR6Y86dOCm4I1hU5lqdRZ2Or+O9Zs7DTNSNioY3haZUWK6VASygHCksAcbTkk5z3rkdY+G+j689tBpujS3UWlyiKK9s9Tks7u0R3ZwySrklQXI8t8qMkA9AOl0jSpm0WaKTUL11gvZYNwZRI4izsJOMdHIJABJAIIxTtC1KW9utP0yznurF9ZQXEtyHWSQiOSPcjZX5g6MyknkcHnFZyTi9BtXM/TfCzx3U9lphvtOkmKqqXFw07hkQAyNkgsQR1ByflIGa3vDHw01PX9JS6s30a3jkYh45dSdCJAcORwMgsCeg6nuMne1/w9YeIdSulu7cl7Abi0TmIuxcAMu37hHtmvPdb8aXnw212+0mzEcsEMxcPIz7mLAEk4bGee1Q2y6lFa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" name="AutoShape 4" descr="data:image/jpeg;base64,/9j/4AAQSkZJRgABAQEA3ADcAAD/2wBDAAIBAQIBAQICAgICAgICAwUDAwMDAwYEBAMFBwYHBwcGBwcICQsJCAgKCAcHCg0KCgsMDAwMBwkODw0MDgsMDAz/2wBDAQICAgMDAwYDAwYMCAcIDAwMDAwMDAwMDAwMDAwMDAwMDAwMDAwMDAwMDAwMDAwMDAwMDAwMDAwMDAwMDAwMDAz/wAARCAFNAbw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4v0f9n34a+Bvhrf3tlpet33h/xJdW9tc61cW32i40gBZJQIDGxjRw2xRKDniTgD7vz1q/wIbVfiPLYaJr4ubeSTdFcXdjJCgt9vEsxC8fP8pwpB5YkLzX3dprzfDjUPFL3WkQeDdEeJfstrd25hjMvlPvliQlkWUNtKZU4aV8MOFbO+H/AMPvEXxq8Yafpt9c6olrYQrBeSRm2MsSm4CRFydqEoSCVJ3HDbSRlT+aYPPa8OZVbyvtdnlKElHV3PKvg58G9H0zwa+lnXLGOXxHoizXcr3AtYl1FZ3ltjFIVBACBdysAQfMA6g116fsq+KPh3pOmrfywyiys/tVo51RJba/iM4aSJVbKu7EqdytglS3177xv+zhfaj4s1W48Rz6VFpcF7uudXit5vJiBJMULSSZAjHyllVDnYeoyh81/asu7L4X+EpL4La6y0kkmmWUMwniazZSHlEfyosYZijZUMuT1IBJxp15YqrJQkve8utkaUaXtIuz26Gh8LPE1h4X8fahBJaw6hp1lZQNb2M0TvLKk0m5IuTiQIjqRvxvWIgdFruNC+OHhnxl8UdOtNQ02Ox0a/T7bE0F7NF5k2FVh5UjhAwck5Y/dVgApwteLfDO6n+JXwUj8d+MYn1bXbzVDPaAXdvBfzWUCeXHMJGImWJHTYWQ5wSxOCAN343ftleEPDehW3h06EJ0tGgudOIv/NbTp1QAguq5ZFDP/f3YzuLbdu1bB8tVUVzOVun6EqDclbQ90+PHwS+GPwv0KXVNC8H6pr17qdpJdaPErecZGQxtM8e35mysnmAYKgKmM8V5vN8Zbf4b/A9o/BWl32hX/iYgajZWtg0d1Dc+WP3hkYSBY2XLbnGchsqACx5vXfG3hDwj4/0HTrO91aLUbW0S1g1vVbN7+ezjjbIhEELEPEUYBeM4ZCQjDNey/C3x7oXxi8M3msuItD1tLW+ncppQ03TtYgt3Y/agr4zIsY+dBu+Vl7nhLDVKdJe0vLXqXGMlDV3OC+Fvw18OQeAlc+NDb+O7/SGn1O5lv/OubFA4EkUyIXDqQXUkJvQFeQFrD0vRJvh7pXijQ/Duj+G4b2e4+wGefZ9oubaaLLFluIHimztBZlYlgRjgELW079puW/0qOwexgufEulX0V5YatbiFGNuShkjkiZgHBR5I9hHK7egFdBq3jyb49fGaG7W1kgt47aS3lktLNrdoXeV2jc87cFMKADgLKx3DJAhVatOs5vRPe/lsZYePM2p7HIz/APBN7UfF15b+M7rxxJY+MbKE3L29tbRRsTGFAaBIkAeHBTDDqCM+g7j4U+MdH/ZuTULdNNGkzabfwyX0MsjTSXCDdtlQSYRoisjkrkuMbdu1Wqfwp4t1Lxd4ScpqsukyancxxLKQkqC1ik8t45GDeYqhNpYIw3A5OeTUnxsHiLVPHk8mn3Oh63Z22nLN9jaz32SCSJEM0SB/4B5WDkqQxGWG7NrFVsQ3CrNcr7LsKUpctnb5GxrGg+DtW+M2h6taaPJJY6pphNtdWxkSe3PlhEh2YJEoZkcS9cEnqVx4/wDtRfsrCC/8P6lb2jTx31uLTT7qzgke4aOPKSmfC4Qq4fB+YqR/FuU12UniC/8AA+veFtM0u1l8Ta1dW02q3l3ckzJds+GkgIU5jt4yUAAK4Jdiua9Z0vxzpN4L211G/vND07WZxDEkl884t4Myp5e0MXQ7GXGVzkE7icY4adephqsXGV4M5ozjBrl3Pmb4DfsO674MupvEetanoOhWi20mjjT7uza3v9QaSPYXBKcFo2kUuDvJDZFe8eD9Q8Hab4+0LTfGHh7UPCHj1NNhGnNoVk09mYmjBEcgXaqSMixmRcMf9oggCW+NtJ4j1DSZ9b8OWljb2keGtIoY7jTdlwrC4ZhGFmVmyzSEOSCxPStHxwunQ/E3xE3jHw3b3vxC02zW7sL4TIkUEh2C1LI3lIyKdzCSNXYKowSevprN1Wjeet9FbQ73UXK3+J85aN8VtK0/x3f29xZ3epXn2qW0uLlJglvIFL+XJBGrAwqjDKrj5Sw4ODn1LWvAukalqOnDRPGHiO2uLxlnuoYnZ/LjZfJEnm7MhyY1TeCGOxsHktVH9o2LTviX4/i8STLqVh4yivlTUZdNsU/syW3+ZUdIyjSl9ihj13KVYAc13GtePbfTdMgksktZZJLdFkfCoDGTnHzDOCScKSBknp1r1KcKdSEZU200d2BhGrHnTPOtb+Bugahr0F1rXiDxjqOqwQoEu7mRpYZoss3lkgM/npIrHczMrLOuSAMV3vg34MWmkwaRqPh/UfEVoLK5ja/EUS5dVkUgbG+ZUAXbuV8gkltoYhuc0OL7bcyXMtxfS27MTJKFZ0DnJCmQjAHoF46ckci/4a8fav8ADzW3W519rHT4HgluJtXtp0dY4twKRGIBY2IKgsV6jlgDiumrTlCLUHfQ6q1Gy5lt2PR/2pzpkEF34Gm0e50iHXnis4bj7PG7X6WyyLDHGyLvDSIuQgBxtX5fmArn9e+CPgzWdASz0uy1vxNIbJ7e3srxVkEVxCi4s7i3CxSkGRgqsQrfvFwetbHibUPC3ijw+/iJr57zULaVmstKjiW2nWaRxL8s7GNIvKkeJiRlcFMg5QUv7O/jbQdY8RzrBpureGTqMDf2rq0+oW62jpbMxyDtUISg/wBYgbAAIBdRXj0JTjBzitTz1ezlFHl1jr3xDfQr3R/EWjafbf2XaPH9uVYoo/LDlIEzuXzHtwGDpyybE38nNZ3wY8N6r410rTb59Fv7TTYGgFzfXCeZZXDSu5j8l1UR5lby1WQsCCWX5gwNdn+0h8NY/i7rGiaxHolqP7BhEUV1dSBru9V5DOpFySzMQGaJgpG7dkEHpQsvGd/afD+Hw/dW9zYQGSJoPs80yhSu0xbI0YxIEZIiiopxgMApLEqGX06l6zVpSWq7NdUZLBTa52tWcvca1bfEPwTquoajqayNpU01hZWUsUUk7OiRAGVS2Y1yzNkqxYqoGMZNbS9VvtJ0FJbGKKG+aNbcTqTdtaxoMszM/wDsqh3KBna2DxiuqtvgdoOm+ONQvNOuta8R+KdYMcl06O8zW5ZNv7wOAyjdHISPvrs6YIJtaPp2oW2n6zcNqaafdaGolnuJLpUvLdgqnBVspIfLAZVYZILnawBq6c6FOCgnrcmjCnZRueBfHfxVouk2GqeEPDXiG61+88TNBbaVFBIbm2ijnVPtEkuIV2ujRnEKAtEW6noPWbL4Rf8ACuPgSPD+na4v9k3a25j8iJo7a82MC0rSMFUOGfn7x+f0IB8+8AfDPUP2s/Ger/EPX9ck0jTnjfTtCkErJcpDGRG0sKq2I9z5GMgD5hjoR638Cvh34l0XX9Q8NRWutw2i+YNPOo2olgikUBNxjYCJFwGYKpG5s7fnyR0YqvToRiqTvrdx8+5vWrRpWUHojxG0+DGn6zrVrZDUE0/WtwmluBdRT3F2DtKjfLgD7mAUIIUt0JIrutY+APjaz1/RdV1XxnrFlq+oWjS294sEcM91GJfJDuyjfNIAp6qQfLY55r23wV4ttdb+OckOqaBo/hiy0q3lvE12DSY2mmuYESVDPIykCLzUG5Y1XHVuEJrr/FfinWvGEeh+LLfRbrRhqE76dDcW+pxG1xtR45kKow/ftvkZ1cjcZAyhgcmKx8lC7jpb7iq2Jg6b93c+ctG+F3jDxN4njNwNbGlafAQwvTK101sgX9/tyok3KwDbSSCSvQAVrfEvQ5/HXxD1HTYtMghs57dL223xpZtBd26KJfmm4HzFv3bbcFicuCEL9V+EGl+GPipd66EgttannEstxql4J1gUku0aoUZWnaLPlFsLktyMBa6fTrLRfGvjqC2g1HXLxbnEvmwRmCW3uVjjSZZFeMMkTRqNyrtyxIC8KT5eIxVOL5oJO67HmOcFuro8x+Fup2UvivUk0WS5vEWf7TBcXFoirMqkIo+YBVPzk84PyZ4OAOB+MPgjxJB8ZfD19rdnrFrDqWpG5tvtlo9rHdRq9wwmik/ji5ADLkDGMngn03W/GnhjT/EgTQbiGSYy/ZnttMjNs0M0MeFkCL8gf5fmYD5lYnIfcxxPjvbXeoaT4Et7vxTrPiu30u6lsop5rmRkRHimHlQ5IUbAgAbj7yj+FsZYereq+WLXNpft5m2D5frEWlczfDGp22u+L4ljtbeWRGV4LU6iVneRgNxJdAjYDNgndjODwDWn4gS1vvFug2m2y1Oa2mt0aOedJYIbfyVQyP8ALguGLE7hjCZBABrzuP4oaL4E8HyaHpk9sILa5eV0vR9p81zkCNnIHmAsSCqnaMHjJyev8IeM7C++Igu9QttOLzrAZLmS3Bt7ZVXy/MlVCUcY3Aq23ll/vEV1vDVNmtO/fzOZ05O9o7X/ADPfPg5+1KYruxs9MuNWh0nSr5r10sb+MWTxnIaNkCsMZSM7UJJViQRzXjnh34yT237X/iO+ltrXVLzxnY206+ZcqUtriKQwF9oBBwMfKcHBPXBFUdG1K/i8Y3ej2d3pujWt7Zi1gOfPlEKsXkklMW4bs725OAeSRtAHHXXhnWLLxj4S0+CHSxZSzXOgfbhO7Tag93GzAsxwWiLRHAIBBds8Nmu7COUJODe524etVT5Ln1/B8Z9XvdcutMl8TaRNqWj6gJZXubD7L9rt1hMr/utseApVlzyzbuo/i9Guv2s9CuNGjn06S/e3mhMixXFp9nlhVMjLZdgnzKQCzMp2lsnbXzl8I/2Z/F09/qepa6bq1stQjbTJ57i6fyIgGBzHGmZHJxF8xfpu68ivT/hH8OtH0+Gxll1W+8S2dnILGbT7i1jtHZUPSJ2jUMq7QcPlmAHzV6NDDylBS5j0aE67Sk2dTrUcnjPSbxmhsIJxEizfbSnko5AUmJg3yjcMZbPJ4GCK8/b9mtzElvHNaA2483fBOzGR+SQq4GWPHPGcD0w3dp8HNR0jTIbrTdEuZbW/vTEmom7S6itlZWEu1nB28og2BG4JAPJNaPhXWtOh0ee20y6a4uY0aKUCFjG0iNh3Xg5IPBAGRwema6adBLRnUqs+p5xJ8PxqVppukuL9JLWVry2jltZIljlUkfK6DbuIZhgg5544ravfhnbeJ9B0+7tbex1iCxmdGjmtF/cALyRsG1iM5G7DElgcAmvT7Xxhq0mhx6ZfSwC1fG0uBIInThFWXaGTG7OPukscjOCOd/su48J296630ziR2mV7uV5o1JKsNo3qVA5AVTtG77prR0YxKVbysefxfs/ab4p8MzW91YTxxwyfvL23gj22rbhtZVYuF7EcN9zjFQ+EdHu/AOnXdpJql7dGxtY4YFuIJHn8tZGbLTGMb8ru+VjtGQMEc16raeKLnSLGLTrWJbu/a3ilurewsGYREgNkkD5ThjkAk5YjHevlD9tr9vOL4f8AiKy8O2MEtvrN1ah7kzoY2t4n+6PLOdsjbW+9yFHT5hh06Tm7RKqTstT3640S4127iRL65gu5IFa2tp7yQO0QBbaqSEps5zhQCCvBpbzwpqugm3htrxHnuohD5E8yxS3IK5dNxxuUgHgYXGctmvkz4d/tuQ+HF0XU9fmLWFnc+TfXFtLsvmtpxscq38RR9kgB7KwGAcV7h8Vfi9pfjb4f+HNftbfxRZNZXn9naXeatpL2Ul3byjfFPCjnkDDoSvB4B6114ikoxV2tOxz4Ze0bsnZHoul+G9ZEslsNM1DTIr2ICVkmVY+xX5WYggls8jnGQa+MPEf7Tfwx0H41ax4c8UeGNVvdEt59kd3c3ckN3Id+4TxkbQo3DK4X7pFesj4+/FHUQ2keFTZxpcRbINcvFWbZsPIIYmQjPGArsqhcAYr87v2gfh7438JeNrvVfF8dxe3OquZTqJnNyl4x/iEuTk/7J+YdCoxissPRVRWmyMQpL4Ufcfhr9jD4ffGr4v6V4u8H+N7rX9PjCTSaHf8AlfblaNRsRXJVJFGEBHU4OScmvofXPiTpvwl1CKPxFpeuaUIo3ke7XQ7udY2ZizkvEropOSRggAEDtX5dfBbxJBq5tz4evtU8O67p8KkqLj7RFqEiKeVUlZFZiOil+Two6V9X/Cb/AIKO+LPh3FHp/wASNKbxDo5cRfb/ADGk8rnGEnQ/I3baSGz1FRWpVE7R27EUqtviR79Z/tRfCzxmi2ln430QmZgoS+ZrUw9O0iqMjPQkkjPFTTaj4e0uMLdPpskOqbx/aFhiezmB6Bn/AIQfXoDxg15h4u/Zq+F37eF1Dqfh/wAcTWN5uMgsbyGJbkMQfk87K7wCeC2Tx1rzDxJ+wz8bv2Sr+LUvBnie71GzsMPJbDzXIXqQYHB3oM87Nx5yAadKc37t7HRGVG2iPq/wnfeGdKWwfTbXUNGU2y3YM9zLLbybS2WPCoq9iikcDrniqvhH4dXXiTSPtlloVteQTSMQ8Oo32wH+IARNgAnJwxZhuwSRivmjwN+2H4l0/wAW6rofxW8P2PhbTNUsG00XcljcQWt5KOqvJnG1uvIOMEZUZr6i8BTSxeEbCPw7qVqNGiiCWy2UMMtuqjshiYLjOenrWjv2IUObY5XUdM0L4s+BbS10vxBbM/gK0udRutK8Px7Y7e2gAaaaD7QheTOVLA7sEYUAAZ8xsPize+KNSabwhb2Wkrosia5e6hqEEs99KJGQwytsVHDSbxgMTkujZOST514csfE/wHk8O3V/aX9/e3aSWs93pRE8LI4yY1O7J3orLtzgjIwGPPo3wV/Z8sLLxBr2rDRrjxpr9zpa2+mxxgxuLm6lAtzucCNJIUbzctkKYsZzjHxiw1GhzLmu1s9DzJuKm4X9D1TxH8ZfiDrXxl0/SUm0WHSrTS1h1BDdxvFd2zbzcOqS4eZGkDAlPlTyc9CTWbrX7SvgP4k6PrkfiDw5pWqrp1vFZ+TqURitbB1kdQQpAk2j5gS0xz93BIavm7wX+x3qWhWOk61c3k1/LpF48dpb3eoJNtflpY1hJ+VfMDZYnGST1BNe3/D/AOLSWAfwz9lFlBa3psLexNoJ7y9kkBkjmMlxEVeMblYpJISygqflYEceNweHjL2kZ+8tXbQ5r8qeupN8J7wap8RNW1Pwl4Y0i60LSES2iur2K1FnpUz2pMZuYpSFYMY1YBShAjJG7a2PFfFf7H8Vv8Sb648Wa/YeIdW1rfqMAhBJ2IB5TRtFIEIfhAoBHyKFYDFepePfiFc6Z4p1TSvDC+Fre/d/tBhhZbWK4lhiYsxjCqke5RMER1IG9QGAJz558Dvibc/Gb4mWMmptZ6trV7b2lraTOTa2vh+3WQxR26uA0Lw4Ee4eWzM7sM5ya6MPOtRoSq0fha+b+ZrGo5Ky2Ov8VNceD/A3hyK88LXsOiKxilv7rTxbrfxscO0T4Usqr8wBLgZ6EYNc7oPwYm+Mnh7xHqGladLeXWiadNcQyNIkHlw5AeIIu4y4Xac/LjIycDFeo6vPovi/VrK01S51nw/PBeBLaxupbi9s9bmJaL7QJGIUhB1zhFz9Kjh8L6T8K9AP9mfErxFa+J7zzoJtT03Tkt7JbVWkaZRcEgiRoR/q1JLER52jk60c0pukovSVrvdhLFKNJRitTzT4W6Ffaxp2qeJ9N8AXl1caFBDFeXk0byoPKLs4lSZgAVAABKNjacAFs1ci8Uaf8P8AVtRg1a01qNb3ToXV3tWtkCGJRE2WbMWduAV+YnbjivZv2YPizqfw58U63p5RvEuh6jYXVxbvLJA0l+Io9n74EkmVYpDFtDbhg5XbivIfHXiHxF8U9LvhZ6T4d1jX4YIoJdPCSC5kdiMyPFIpyVKJskV12rkEE5I4ZV54mXLLbo0c1XFXXK9PQ6/4W6x4G8c65Fc61dNcWN9OsdhpjxAi8u4xhpJAoLYCgAg785JDg4q1qFjplncHWb3Q9Oj02a0uY1jtNQItZpbZ2kDS7wTJH5fBQyDJjAPUhvnDwJ4l8SR6zf8AhzxFpNytvpe62mjlfyDZPI4yjSDgLkFQPmAzuIAUZ9dXVY9DutW0m21+2s9A0S3t9X09L3bG1s6ufKt0RkkDDcxkY843IeNrCtpZfWjVTlK6a2Eo1PhNHRP2i/C2leKodbW315PFvhSNbHT9Gt7llinWQKp3hY1JMrNnyypJJX5ipOOo/ZB+KaeK9Ub+39Pngs7mc6Wke7EBcuzebAGOPNVwww+9sAhSAxFV/wC3JtEuNB12yudD1LxCGa7m1r+zEW+vrghS8p3qEdAFzHIFLKRvBBPHiXxw1a1+F3w9NjpB0u7bxHBDNcanq1+RfWt79qd2jto4QAhX5eXAOFDdcs+8cuVaHs4Kz6GkMJNq6R7F4t/Z88R+I9b8zSry+8Gac9oNHXV5LH7bb+YCpmCMckg4YYLZVsqPkLY88/aO+L8fw18LaHYaLqulal410KCOxvUktbxpre2t1ZUkYzyFCSWPC4wGztOa7z9gE/GGH4banb+Gte8K3Vla6yLG68OahfXCXFqoXbLcieDHkDLD5/m3sAOCcHq/iJ8H/BX/AAtiM+MtDOq61rcsV7fRafrtzq7XKomxHKNkLtdQD5hkAHQBsqLo4bkSpVteXsbwjJQ9nJHzv8L/AI4TeDfiLpsR1bRtRs4LKPVS1xM9w0ltKE3LAr/NHNFtYYjwSqnIbHHr3iTw9Z6zqMt1JcnV0hkcxyDMqeWRgfMow3ABOe+fSuQ+JXw58EeK/Fy6lb+IfDGkarpEkkD6TDBKgtYVJVEhIUgxhAcFSQRtwAG59+/Zt8S+EfAXwrtJdR0m9tPENlcraTXOoxu0Vy7JGzSxxMVCwxiTcchyV3nYMbh3OvRow5op69Dow0oYeXLfc86g8YalpdxJJZzz2012FtGlhjkYuhIcLjoufl5xkYOCM1l28M8etC91OWW9NkcxwXXltBvznLKVO4kkn5iw9q7nxb+0Jpnxf8ZQaT4d0eFotMkMiQi0CG/dj80hkDAvuC5JJRQMgBSDWP4qkHh7wzMl1JYwJHM08E2J52eN+fLcopjzwwGHJIThWOcbRxcZW5la56MK8OblkzP1fWYItNgt9P0y1tNMmuDeXNjO8k8F1euoEs7N8kiuwVP9XsVPLXbGu3LRzwCYRjR7RZdPt2edo5Q8hVgzbiPNBYDJx8xJ5B71e8aWes+F7670vUbG5jtLKXy4GlIaIybAwZM4+9GwYcdCvPJxz1vDeW3hYy6hcabcXsDAzoIkjikjJLrhHLEPnbk5I4yMc41hCNuaLN4JJXg0d1qXxou7yxuNPvfD9vema3MMUUt19nthGQG8uYlWVQWAG4bcbhuO3pnar8X7bW/C5uH8ERRaRpKwWmpak7+QNLe5I3GNflkaJVDYI6NgYYbRWPYx6bf6tNrOsWlva6faQ3EmpaTLrQmuxbBV8uaKKVkwkm4KJQSASw2NwS/Rvh7dX/inV1tdL1fRrzw+tuFsp4vttnc4WOdUFyA5kLwnJ3LjDOuB86jjnKDbi9H3OKtikpOCepo6p+0jo3jLxTNpviHRb3W9OsNTnslvJUXzJlYR+QkcpkLKh54jkIYgbQMMD5f+1hp8mga2fDHgmbxBND8R7dftmnWji9IsLdyxYRYLhlIbBZlY5cE45rrvjjZ6LqmuwXsk4tdF1C2F3dNZww2UUJjMjyIYkSPKoGZfMCA7lA2gFRXlvwC/tRvE03jPVLuW3TxXi0sYpfnkurQSbfLZVAwjeXl2A+bA7nIISpwTqxtZd1ucicI027bHX/CjxR4p8P8AwjaHT7aTTNA8D363eoWl/aNa3U8DhEwIiJHD7vLAUD/lsCGYHaO9i1S4+J2pRXc/iGbSr82qb7G7kW3t7i3fEiB5n2BmzsACsSCXHAGW6jwd8YH8GaBrmnW9ofFKeJ7COxmj1SzgtRmNnUzRhcyOxRwoZmLcL0NeceEPhFrRvrm1fULuczhBc200xNvbs370KqSk7AoyApzndjIBY1hCnSnU9rJWf5mCpqpLZWO40Lwhqd9czz+Vp13LDAkgdmeWSzKPguBG0bAnblUDctj615l8TtW1y/s7n7Fczza1qE2JmnsPIgvFWTy4VdpGOSiyM4bDhpJFGQRmvQfiz4l1LVfCTWvhKNbO3k3aePKsM38sYaTCySHfHlSmVC4wGUgsvXxbxV4U1pvhxptsbzUJdUghihgtowZEWMmU+cNoIX59pdHOPmQg/KKyjOFSbhczqVac9E7W0OuX9oK2utStNUvpbq1Op2O+zs0tgPtEocxkSzq28u26UEZUgADDbsVxXwr8a3mpX7WkEzNOl48E7ySeZIm4qEDM3I5c555xk9NoxbDxJa3njPw7pMsy215dyS2kwv4POt4FclUzGw8osGdm8zGAc4Ar3D4ZQfDPUPH0lt4n1/T9T8QztHG97Hdva2RkjBDSNM7FQARhmb5SQoSPaCa2hk7nS5YLdb/5HPCjOc1Tj954Hpug6tpGsa1e+IZ4bDxKk4e62kLd/vgG34wdsmIwP4CPMzkA86LapFD8PbE2bvLDpWrRXMWdxMZEzLIQNxJXYR83OACM5PH0/wDt4f8ABPPSfA3gafxv8LvFR8WaCkP2nVtQF5DffZiwUEs0PBiXgliCw2lj1JHxd4n1HWPDnh+50WxaO7sLyxTzLiyhSRVYk4YyAfxlWYMSCRjPHFZVMLNzinq120OilSlRxEb99z6RvrfTdc8cXd1Jptndq1ovn21xboUTBAyJML5mAzDIOFYsdoCqD1mheFLrxTZWun6MkWl3cjb7m4NlLbmzQMrKkgJYPGu7Zkc5U5Jwa+cvD/xltlXQvEMMOqJa29nOL0wzLK0V6AQ6lcq3l8rnJYFT6HFey/Cr4/3kkdvq4tZtSLO2oX147/aIRlPM8h3Lkq23J3KQQ27gnBCoTrUJqElddjVVJ0MQ4VNU/wAjpvGX7Ndh4P8AD2nGBpdPv5c32oLKGtkmkyd+WH7kRKpfKqNuR0bBrx34t6fbaN4U07xLpllpks4ey8SQvbXa3LXdrbyt5zDa3RUk2n7uQoPDBqyv+CjP7e1pr/iPw9p/hlrmHXNIRvt5RyunwrLEymONSAW3xysrBumBjnmvMP2J/C9/4m8b6TcXlub3Sfs11bRvcR+Ys1s5aEKATwSZGxjH3SR0r6ZYSnyKpJWZ6Kpwc7pbH6k+AvFemeKfAtlpVjqLXFrHCu1pIZZHtllLcBgRhcKcLvK89MV0H2/VtMt5rO8SHVtLSUypdReWIYQMYIUgEg4J3YJxtyew+P8Awh+0RqfwX8CWPgGK1l1fxt4euLrRpYZoZp3kS1uEMbAAg4e0Ykbsj5WIwOa7z47ftgW3wR8M6BqzTHUrPWdYsre7hL+Y1hZzx7yzqCdhMYYoTnJVsZAq4Upv3Y9DdSXU+h4o9LhvZZrXS4F/tJRNNcQkK7B+C5OBknA4OWxyO9Mk8JaXp1rJf6F59q0Db5Z2uHiZwDmRmZuxAOTwMc5HWvn79oP9rrWG+IupaB8KGk1i2sbfT9RuL6IIsZXBM8ShTnG94omPXKsAADkfNX/BQD9snWPjb8Wo/hp4adoYbS9/sy5aOSSBtTlnSONoWbKqY45dwXd/sk5ANa06LktRTklsfo4m5bGJDZI0SlopAh80KD3kUN8oYgHPPX7tULzwzDK9lJKkNtPb7gfs+5FcbcNEScHaeozg9+Otcp+zVonjnwB+zXpdt4uhmmu9Gso7fUrmXEr26lyqEuCAzA7UPbIPOOa4P4tftf6R4D8QaRZX2oapbays0iR2cTSWzMAoUyyofkeMnaU2kkkNg4BxyOVk/IucErR7nuurSWtxFZLcWNzG425JZGUt1UjBwfU8Z+uM1+RX/BTfw/8AZ/2p/EOsLcW01vqhRleGdZBBIkaxvCSPusCmdpAIDDsa/X7wp8JrL9qTw1DquleKJ9D1uCxa3+wSzeZbXzsUdZXiUhRIpU85HDFeecfI3/BUr4VfC/4P+G5pviJoNzqfjXUYng0mOzK2khx/y1aVF5VSf4iw5wAe3kUeIqUK8KSg3zOzt0PXpZPKvTnPnS5VfXqfmRpHjK70u2kkhMUkxiMUckiCTylPDbQRgEjjPbnvX6df8E/fGvhr4/8A7B9j4fkj02y8UeB9Qd9OTfk3dyG81F8sgkGZWKHZyGUOBlTX5S3e/RJyiljA5O0HsOw//VweuBXs37Fv7Q+o/AD4htd2twI7HUgiXERyFdkbKspHKkcgkdQzDkEivdx1L2lJzpuz6E5XXUK6hJe69Gn+Z+oXhv4I6L4r0+S8vbSc/wBqQLf2E1xcyC7iDrvVXCsoVkU4O0gY5xwKxfiB+yn4e+JWj3ukXkbSWbSbrmFxHJg7Rk5XLIwDYIzySOQcGud/Ze/by+CPiP4o3Hhm/n8SeH9Yv28sak8STWUbCUssJGVKEBhGGCiMBeQCxYu/ar/bY1j4Y61a2mgeG54NHtpvs+oawdJCCSAnOYZFcJK7A7gWIC8DGOKwoyaiudWZhisNy1mqUrxZ8p/tK/8ABJfVvAtje6x4L1OLV47d1zpLI63cYPBCsx+cb8BQSCfVjxXg6/Evxp8E/EdxofjDS783EA8m4gv4zFdxIOAC7DLpjosm6PGDtPFfVet/8FUJ/Dt7b3a2OrXtp9nHm+ZeeW09yEUM+MONm/IxySOhHGMHx9/wUT8E/tC6JJZ+PPhna64BlIpbe48i4tM9NkpTK84zjg9x2HpRxHMryV13PPqYSa0dl8zynwhq/hbxg0N94V1mTw3roYEWikozv1P7onY4J7wurZ+7D2P0R8If+Cj/AMQvgPZpY+MbQeKNAjfypJ8eZHGCDgFtokifkfLIqnPavnDQv2HL34weEdY8QeCU1CBtMncSadfYLuMAhI5kAV3XJBDBOxGRXFWXxY8YfBDxJLoviGzuJpbBjBLbXgaO4gQ8GNXGHVSP4OYz3Q9KHThLWGpxVISh8Ssfql4A+LHwr/a60pYdO1iGwu55FkfTdTfMMhGOVYEZOOATzxjnFcj49/4J7aG3iWaSzsdUsopgJDFZ2yzQBj1KMRnB68k855r4U8F6v4U+JuoRS+Hr+58MeIHfCJbqkJlbA+XywRFL2GYzE3YRsa9QX9sX4y/BPd4cfxGZ/sJIBW6dCB6MkoEiNxyrqCPTGCcajqR2YQqNbHq37Sf7THiT4neF9C0uwbwzpGl3sQgttIubCKZNJjPllpHl5kSQhldSrMvJ7r8vO/BnxfqU8GoeD9a1DTr7w3KItSX7FYHzXddzKiXUu7aFYuAxDs2w5yQBXXeM/wBli80n4hXcF/qPgmy1eadlurYulxcpH0ZQ0SmHzguSVB3EoeGzXpnwY+AHw48T+GtT0nxz4us/DWoaZMVS0uQtkJrYllhmRugaQDkDceOgzXxE6tCNCyV79N2cMqUVHmvds8c+K3xf1q7+Euna5Ho+teC9ctblLSC5BmtX1S0d3DNsI+5hWyxO8lwSzivJfC+oa5YeONN8Q/arfUTaz+dZfaJMLC0sYct5SjarKd21mILYHB6H6G+I/wAXPhSnhHW/h54u0DV/DN5FJ9ki1nT7OPV5TbpK8lvKolZGhTaA7KPmPm9Sc7eX0bRLzwmltdfDHxz4w+KHhvU7CO31nRdQ0S5XS9qsVkS4jK+Uo2gbdhLjnDk4I0w2HShL3LPrezuiHFR0asJ8JPCOhfEbRfGsup6M17dG2g1O68mWSTNssTSPHJbFo/N2yoxwpVskYyMLXM/ET4SeO/iTqtjq/h+5S00fT7VNtvbQXVuzxAKI24jRmZVC/eGABgM/LH1Oy8OeG/h5G9/ayXvgzT9FutP1PUrPUoUmv2jniQl4EkGJot8S4YMWImwyMQwrA+L/AMWvFXxMuofCkStDA80t1otsY5raX7HEElVI40jSRxkMoB5bzCMjB2lGvXUZKC93p6WBzn7NwijEs/in4r8QfDLRrLwT4i1a9lvYJr6fS1t2nu7e4+5JGrqvy267XlIUIy+aD84qr+y5Z2HxS+IWtWUN7i2uZI9UDTW5Xyp0JkaVYg5aRA3mDKqx2uGCcYp3hzxLrH7O/wAVX07TtV0uzu55TNr1lbxNew6M+2MpcZnX9229wHMbHaM/Meg9E+MPii9+HF14h1fw/p7Wt9bXEixjRbg39xbRjaxlW4ESxCN5HbAQKFAkUDAzXBUfLNQUdZbPY5IqPK+ZGj8ZPip8Mtb8bQeF1N/oHhLQNNjuNGTS0FxZ3jTfOlzM3mCVgWdSytuZdnQ4ri9O0OXxXrMXiqbU59Ck8NyR20Qh2Mb2MDKyeZlAVZFdV2klPLj5GQW81+Ivg7Tb218Pavf217HYaqr/AGqCKDfEHVVKCFiYyytyZCrbV2pgncaoeGLnXPCUmo6tZad4huNNsrmbfaHTVv7CK2kYeViLzCwUZbcHaSM7VzkHnbDYKy93R31uKnSi7H0l4x1K9+LPwh0G5utK0ee8nbP22XUmtidweMTzNlWbyxCzfIWBUZYMcViePfiV4M+D9zZXF34b0yLxHqxdLK90+NzG8hc/vHTb5kDD92AFChlMgIzyvmFl8a4bfUXi0zSIvF2i2bIjRxFUliQYLZtgMRFXZ+QCpWLP3Rg8fovxlg+LTXFncaXawaZp6CezTU9rxvMChEct3ncYxhnSLODjPGSp76GCqydpN27nVTozU/d1PpxdWtNcnjcNc2kl+zzxSshcfZSdgYoSrxqxGBuUbiGB+bIHly2Phpbt7y70e3kiuW2zBrdpZ53Em3dgEM4UjhTkc4rpfBPiXTvCeo6nIt9Hd6nrOJJXhleJYXbkLGqERuqhm4bJYnc+481S+NfizUNS8FWlnY6tdrfaldNHY+RciFbOWQCNmCkjaDhRgnack8da7qUZ0Kb19LnuQU6VF3auY2s6Dovgv4weMtMupLjVrHWoYptEcNLF/Z7JIjNg4wwbYEG7BGem4AjttV+H2ra5qqeIJtVtdRvrNEMEQ0WOG2t9rK+MQ7HKN8wy7PwcjBJNQ/s7+Gdc8F6/JpnjKZfGfhnQrN3+224D3lpKfM2O67izKskhCruC8fKCRmtrwvrtpdzWs11Bq2kabPceTdy3NqsdtbqASFOFJkbegXAxk8Hua5I15Qm4Tad+umxxUKsG3Cuj5t/ac0fxFYeOrrUNVupZ5dU3ia3vLZjFLEBu2B9zEgkYDHA4B+XJB9E/Z08dpdeF77wr451O+1u6t7aGEC+ZS+jxK42eRIfmjZlUZPPIOA24Yi/aTiXUtShv47eddMjUzPfRu7YCsRjbuby1DqVw205HQVyPhD45a3p82t6XHNJaeHlu4lkh0zTvtIuMKVSaTblWwQATIW/1hx7ejOjGpGy6BWpxlK3RHo+qav4S/wCEVa+H2a91VVjMl9LdyzXll5TM7MJXUMSwEZJZ3whG1VyxHoHiC8sNPtrGGW4YWXiGYK8AnjmTeJJFWUsQFjTDI5wwB3YODyflvxJpZKatrFrc6RZQ6lPB/aJf7QlrDIG3qpz86yMPlkBG1CCAOSK6b4U/F611fSNY0i0hsNOmm8q5eGAzJG0gJDqI+T5G0At84ZgisRwBXnYnDyptVIyb7o4KqnGd07ntzeK420G60261uGfSrNI4bNZ7R5In2F0VFk27sLggFPk2uAOBWfqtjbeNfFOlI8tvo9jdTqqzmQzR224rGxZdu+MM7ZXIYZI+8FYVR1zUL3VLe+h8R6bbWmmtMradFYhUErPGAsJjL/IpJyzJztCnjJBp6J4xbwHBJb6tqOl6pZ+IAg22t2h8p4XKtG2UJ3Z2Z6Y3McEDjjp4upFXXUmGPqRukep2fgfw7ofwueWx8U6PqWqKpEElnbImr2SkjMQSQ5ZG8t2ZGVkAOc4BWsXx34B8Z6L8UE1Dwxaavr+lXryGOC71eViFaNsrKkZ8sSMShBJVMIuVIWo/i1+wZr3/AAqGz+I7eKmvhqNqzOYLEiawkaMmJZATtkRMOpfbuUSNgdK5/wAHftWXn7Mvw8tBcXNrNdyW7/a7r7S11HchCxVCjBl3KzhCVj3FtmWUZxEKtbmb5k29LGbrT5ubds8f+IOpTfFz4pWXgSbVU0w+Iboapqt3cxq6W5ERLwKYkZmJcFFK7VLFflwSx7HxLqFtc/DXS9V06zWzTS4IU1CwS2khnijU4WVnHLrtCj5QMDrzxXN+APh18SvCmpWPxTs9fv8AStU8RRee02mSRT3NtG20xo6/dQlFBHIOAMAAjPo1h+3X8RdI8d2bWPijTdQvExp07a7okwgeBsRq8oUO8r5GSi8DjnrnuqrmtThZqK11e/U1qyV+SL2LFx8bNR1bVmutK8Iyalo76WsEepWKlYPOWPc6zORwVlxkOQMsMbVIrQ+Kf7W/hrxRpfgtdZ046XrtpYyWV/bskItJFRmWDaBtYsN/mAtn5l29Oa8//wCFgWmjeN9YvbTVLvWtSlvzqMuo2aG00iQNLlo2tcblR5OCWI/1ZA5OBX8ceNddbSI7C+8GaCL55Va/umt2nRTkYRVAzHl40BB35GBuG4buVUI6N/n/AJmCk0zauvHF75X2/wAPLqum2/h6JRO9mzSpIY33NJuXGxBlSfmIJbggDmDXvHOu+HPDutmO0W8jIVUEn72QpLtc3DMdjMu4Mn3RgS5GcfNzPw70C48a+GrDWZruZrTSLt1l0W2dbW1sXZG2M57LMC+FOOBgk9K9R/Zb+NHhPwvpfjjTvH+nWV74YubEJby26NPcvOpPlxDOV8tzz5bFm77e1ZPlhV5IXdt72MpuzvY+YfC3xH0L4r/Hi01H4hy3c2ib9uo/YdscrRIDiOMrjbzxnGevPNeVfGLUU8JadJpmkX93qmn6lIyvqUsIt5HCH/V7NxwpUKee24V6r+174a+HvgvVNN1n4cX2rzW9z5iarZX8EnnQyBvluVJG1UlBHyliQR6EV5JrOkXPjvwplRIqWsqSy4DbsFW2dsgHdnJHIr73BYilOCcdF2PVpVE4qSOC8P6/rfgpblNMv7y2troAXEEUzIlwAeFdQcMOehrtvCPxLjmt2jnmkQykb4ZSzIzKDg4HGVDHnsDWB4T8OyarrUVneCSDzJPKLKAzkk4x6c/0r6m8d/AT4FfBX4CWWpeLdb8a2Hi28tPN0+HTTDcPqUhG07o3CiOAHPzBgTkjJrtrRhFp9zoUnLY4D4O6wlhr+oWgtbnUoNSt3mhgtdrytNGnzAKwP3oZG7cbAewx2vxS+Jmj6D8LobnSdPfS7ljFbXdpDftLc3Fq64EwwcxcMUORuJCckNXF+Cv2n9Jn8efD288KaLdaHrHhYS28kt5LHPb6lK6bI5XVVV1bhVYF2U4yApLbsz4ufDqX4nz6t8UPCOo6TNZR3IuL/TkiW2vtOuZGLsvkgZePOfnGQMDOMc+O8FB4j2tTpqdGJp+05Kr6XR5v8Sfh7qPgzwxpGr6jYX1nfTXD2t4l1EyfMmduQ3K5Rc46kH6V+hf/AATiXQfitovh28j1ax8L3XhtjPZ3KERR2LuhSZZAgBKbgjhyxZWYnhcZ+dfHWm+Kv+CiPhaC4t9LEWs+ErEQhzeu8uryhEyHEjbM7FIQryAEQsRgDyH4B/GnWP2dvGM9jNZTi4WUxTWEreVyOHV9wO0AjJwP4R7gd1eEa8U4vYrDz5WotHu3ia+Pwa/b3vIfG3ixvGsNpqkWqahqtjqE8o1FJVAJW4cK8o8oqrEcEIwBNcZ+3XrWheDv2yG1vwfrbeJ/CesG11i1SQygWqLKR9ik3kMyxsjBWbJ2shySTX1Hpvwj0L9r39i/TbzSfD/h2LxHo0Jt7ee0eJrlZElbbC8wVSU8vaGLYIUrjlBXtHwL8G+CPjb8DNF06DwVpJ0vTtP+xbL+OOeaFlY74HeTc+5JA/3sYO3BxWNLFKEm7a7M661KL+E+Xvgn/wAFAfBnhT4/63qujeGNY1BPH+jw6ZrVp5cKS3l7hh9ot1O4DeSrMnUugb7xFeMeNf8AgnD8crHW77xJLok2p3U9w98dt4kt7OSd5bZu3M/IJAJOW6Gv0s0b9m/wD4OFhcf8Id4f06XR2eS2nisoFaDJ3FoyT97IyW9FPI6Dt9K0iw1fXGMMc0t1HCGMF3OI0fKgh1QlV3E4OdrEgdycVSxdlojF0VLQ+fv2OvjJ8VJvhta23xB0nW3urlvs9vB9gWGeG2SMANIQA5Z8NjcQMdFr4i/bk1bxDB+1FrF9qb3EbmRZ9OlePYRBtGwKSoOBk5H8JyBxmv008dyeMPFfg27j8A3mi6fqZnaGCS8tnkjijU5A/d9SWPGQBgHGa/KL9tqf4yt40Nh8UbzVXvLOeSa2SSNY7IknBeLyxsYkdSPxPassNT9o272KrvkilJXPcf2Nf+CiGrfB/U7eG+mlMUWOrYXA719X/tAf8FLfgt+0p8DNQ0f4g+E18TpGpigit9VitNRsrh4yY5w7jKglQMqGPIDAqa/Ijw/4qWcrBckiUg7cD7xxWlp7Wk+pxs0i/aLiRVTe2cMeBk8YUHqfT6V5ryShGu61mpG0MY3G0diL4p6dpNlrt4mmi9XS5ZXNtHclWuY1B+6xXgsP7wAB6gCtf4MfBXxF8VvA2u6joej2+uDw3At3d26zE3XkszLlYxguBgk9ccYr7++Fv/BLH4f33gHSn8TSazr2uXEQWU2bg2lu8jYZE2Rq3yEg7pCVODgY4q7+yl/wTsu/gt4h1lobq0aaa1kgt9SP2iO6iRjhUlgLCOQAlHHJ+6p7AL6sZwjS31Rnzzctz8/vhP8ADfWfFt3KNE0rVtSurVkF3HaRGa7UlgOIwNzDPBwCfU8V91/DfQvF37SvhHQvBmu+A5/C3hfw0Nt3q8VjdwX94CfnUvM3ViWJBVscBRgCuX0347N+y98an8KfGHwZoF7eaSv2e116HTUE1/H0W5M+3e5ZcEkNnOQ3IxX3F8Mf2jfh/wDF7TIv7OvkRGCyDyWULnJIwuPfGK+bzPiOhg6j+tU5JPqo3X3pn0GEyWtjKcPq81fqnufH3if/AIJL+DtYimgGveIdIuYZ2f7RMkeorICeF2xBMDuCTnttBHPHx/8ABGLxAt5FPaeONIi05x5sk13YS27xR5++V3MOAMkEr19K/SC7+G+na88lxYaxPHFLIHED7DCPpxn88/Ss74p/DzU/BXg7WdW0xdU1xbOzMsdtbL588pUbiiQ5UOTggYAIBPIwKywPGmV15clOtr2eg8RwxmGHXNUpt+as/wAjxn9lj4M6P8F9F195Li6mttakEzymR4ERI8okIU8glACXyd3JHAWug/aC/ZM8C/tK6EuneJdG0yeSNMQXkDNHPBjoY5FwxAXjByOBkV3v7O9j4T/ab8Hw6zo3iPQtG1WMvay6R4gdLHUbaSMA7RIwZWADIcBhjd171JqulTaHdixa8sbyViEmmtZ1KTc4LKU3LjAHO7rnrXvUsTGLU4vf8TwqtCU5OElex+VX7YH/AASd8afAF31zwmlz4r8OMA6PbhXvLVefvxoSSFOfmUD/AHQOa8j0H9tb4neCdLi0v+07a6Wz/dqdR0q1vJkA42b5oXfA9C3Bz0r9pr/7e2ogfbp41060OyS52yRxoASSTtBIUdyQRzz2r43/AGkv2L7v4sfFS613SdF8J3FneQxEXlzBbu2oNt+adSr8qx6Zw3Bz6nvp4unPWrE4q2HVPYyYfg/4/wDEmtwan4buPDvg/wATwuY9M0W5mkvjFEqfIsZYPGS5df3kjAks5PTm18cvC3xC8W3Or+JfGtutvZ6VYLbyW1vqsclg10PL3SCJQPNlAbPzNg8eylnwU/avI+Ctxoj/AAv1LT752misvFFhpn265s2dsGUvc7jJ5YHIRjxu+7mvUPAmu2Vj4F8L6nd/EDULrSvEV01va6NYJHa2F+fOWOfUb7I2Ww3fKc/vDnap3Y2/n0VWp2bSTu1ouh5FO0Y32Z8d+CNNuPin4wj8M2Gm6jYNfywJf3LxmRraHASSSSRiAqMW+83CDgAnIPsnxs8bXvx48Kaf8JPB1u+neDvh8JHNxbMbki1gtyC/lKwWZnAchcbmbnKivcPjl8L/AAn4Z8ZJoGgXlzYw6vZvHPDpVml/EsbCIosc8i7xGWaVlkXKgNt25bC818Evhz8KvA/iO/HgjXPFui/FHT7BbzT11K7SKf7CUTdAPNTYrtiQYRiNpXkgla3jjoVF7TlatrbzWn6EVqkZNOx5v+zv8N9W+Nn7NuhWXjC0iPww086jNpU+nWyTaqBtZ2nnZZAUggbeFViCRI2AVBYcSnwG07xd8R7Cy0H4lOmn3lyH0+4m1KG5v/JCg7pVUZTakf8Aq2bABXn19z8P+Dr7xPa+IdFsfhRFNpt5YN/aOuvHFp9xeOzCVraWSJk3xFlRTt2E8lmIyGf4L8IeG/hZ8PZbXXbTQbS60mPz9NnsYTeTSM4SbfIsbDzsLG5UOpIO8FsIN+tXHa88HZvorP8AUupUS95HHa/+zx4W+HPxz1lPEHiGWJL2xtzYztp4uY7NJUdZJcxyIGjIDjCkg7iTyOPQPhj+z1daf4B0y8j1WznhuZvLkt7aaOOHULVEMkckQJBZ3O8K2UZSp6FdtVfif8QfAnxW8R3c2seK7TTrq8m+yaT4Z8PacIYbyUriO4JDLtj3SlsgEk7htwm2up+Gn7Rnh79mjWtI8L/EW20qO0vbGJdIMcz3NpaLtZPs9xgHE8bNiQxHG4o20jKDy3GvVgp8jbT7a/I5nV0seW/FzS7FPC114d8D+FtX1OyvL1Lv7OyFJtJeCZVZLeQtJ5DOzSKVxljI/GOaxPEnxg0rxR4qtNO8O6xrNhq+gWz2a6FexzxXumlAF2rcSOglC55GFC+ZwCOa+j7f9pz4YeMLDw34N8OabrltceHZntLu20yAtZ20vO2a9kZVkmjGzPnCQOpLkjrl/in4X/D7xb44vbmDTEl1fR2MVzJbQpO1+JDvgZWt1LOpBVVKoSTHgknJO2XYqNKXJWi79L6v5nRgJKM/eR84+NP2QbG68MaT4xvtNS21DxLPNCbbTAYpiyYH7zYpRWdSdwU5Yg5+9zY1PwPNoviTT7bF54bunuhawR3AFuE3AFZnkkCxx+XtU5Z/vAcZya+27X4u+G/GsWg6FoXhXXvDeqWGoeedDvlt1ubi5RZA7k5bZHLu2ESchQhAXAr5N+KPia30q48U2Xj1rcTrqzahaWwuo5IrdwrK9rszhjlxlju2gBsIdwrrjnlWzhKOlztp4qbTjFampL4b0/wr8WdVSG4k1Kz+z2s010ptGaS5mWVmj+0IMIcxMSAHGWfBPBrIuPiLomq/B2bWdE0RdR1HRNeuJ9M0/T32KsFvG6BriVoSSGDMVRtuSWzghSt3wj8Dke08PeJdF8W2k+m+INZ/4mVjfxK1vp3kxK8y306t5YEQUqm48Ahs810HhbwH4f8AClzrejajo3gnVtL1bWku4mla6vL8TNGAfs0if6M+1nBDCUcOobO4ZzqYxwd6uttjCvKcmlWPn3xD8ZPGXiLwZpF5pej6n4Utr2JrSV4k+1va3MTfuxKkjFkDKcY+Vmw5XOSrdT4O8b694j8LahcSaDbxv4esbNbmJb8Wf9oPPLIGVSw2wE+SMkAkHYcbuG9j8Q+OdZ8LfGXXdPi0XTtN06dg76ebRZJEkUZleN5FKJJGjfLgEoQCMFRjy7xjrvhTwf4T1VoYLm+l1dI2vbEoj2964uI1SSFJYiFC5LHbv++cYKg1dHH0ZWhyJX8tkKSpqKa0Z5H+0JqvjDXdBt72Fhp+jNc2pntbiVJCYiqiN43H7uVSW5xgjcTtwSa6P4WaNc3HhW/0jRbGznWdFM3+iSwPjerkBgwPBUMF3jDBuGIBq58bvBRuvAWn3d7bXk1ppsSzyJG6RCGNiBHDEy+YJBtQjLbVAUnapJWrP7P2v+Hb7XYNOhW7UeIdYtpNMSX/AEdkJcRvBIB8pcEjDpt+8w5ziu9YqLo3g9uxLr221OT+Jfg9f+EEFzpuuWepQXWy5e3u9iR3OFKqHaQhlO5pTjPO7P8ACQcvSPhdLd6rpttO7W8iWbSREKssF4qJuKCSMlXU7EJPmEK67TtJr019d0v4UeOLmW38QaaNTu9SSC5jn2yQWDK3lG3wB843Rng4O4ElgDg5WrajqPjm71ix8QeHfGcWkabMszwG3EAt7aTczBUWPbFuU4GQFLhOTliZjiZxV0rmXtuV8zOQh+JdxpXiTw7pNtqt1Z68LBIobZLZZirrPI/mu5P7t1xj5DyI+duTXrrfC+Lwd4YHibxfJZRXOq3u2bRbKR4LjUpH4CeUCUQ4YyER4AVjkHpXl/j3xZp/wG8VeGpbDQGuLaxgTUrHzyjJfwmVnkVwTkN8uCQSBsUHk4GjpPxR8R/Gu9svFuuw6Jolzb3l1JDGhySPMJl+WRvu4UKFySOhPPGM6cmlKEHZ7jlabVkesfEH48ePfjb8LrXwZNLqPhHw/YXIkhttRlgRbiEKu23eZVG51wSC2MFQT82BXyD4p1HUda8Xr4ZvLacWtheSXl6okxcXHy7tpLKMMMMxG3OGB7AV7b+0D+1JcfEC2fUL7TtENra2fkQLbadshjlUsyoBtKglsFtxbPAyORXlngbS9Y1oajfXr6fJrOrTm8kupJgjRyyAYJ+UYAD7SAQB5gGQBy8JhlTg5pW3t5ChTcE20fS3hT9uK5tfhjbeEJdB0yKW3d47C5aHZ9nLIsbbkJUOW80ZVuFKxnbwMcD4MvtQ+NE2pQrdPe3ejlph/ojn7S/mmQ7okVlj+XbhUwpH0yON+GujaldTsdZsLPUILeZlnlucJkthd5K8mMHI2KOd2CcHNei2w1Lwn/aUcep2mkXV0sdhHdw3Mlslyo2FoFCEsQkbEHnOVQZO9cc31SFOP7vf9er+ZyqMtyS70KLwP/aui6ReRPrviG4tZrstA8SzW6lZvJihZCAglUZxwxjUZHzGtP4PWt1oXhXxzHrcEV5Na2SzaZpOoxI1vOiybJC6sreW+x4ypDcHLE/Lg8r4X+PPiu6/4pGxtLfxNPp7SzRzXNlJcXT25P7tN24uqhlLbQTgnBJ75nh74naVf6lfxajZagbYRSpLALiNSyhsZjeRcEL5WSQCRhxkdytSrNrmG5zS1PKdZ0HxRrfgJGl1qyjhkDhBFJE0mVO3DhHZki2AZyAMrIMHk1o6X8U2sH0O98P67ZxNo9gkd1aCOKSaMuVXfEWGN5kbG+Ml1U9gBjs4tJ8H6J431HUrrw/caroOraW32G6u5t2CylnkURRx5PIXaQMBs5bNYnxB8J6JpkWlXkUKWYugU1G6tyscsqZEkYVSMs2Bg4OCNmSDur0qbp1Lc6/A1o0XVdoo7NI/H37avgvxXffCzwbb3p8HWzavrmnoW1DVJLfOyT5m4MSDlViBY4J5IyMz9nr9kn4yftYaprFr8MfCeqalrUENo2pQ289ta21kyo0cUvmTFQigIQGXBO0gZNeteC/2NP2hvg/+zs/xk8Et4r+FHhLS5FH22a7Nrq93ZuvMiwtImYN+z5WOcHcu4A157+wn+3T46/YF/at8W/EdYl8bX+sm4s7s25eLT9Rg8xi85jiVQp83YVOAAQ2Qd2aqEkozdLl02XW/Y9uhlSvGM76/cfJfxM+G3jD9nb446t4X+IWgar4a1+wuSLi1voyksL4zuz0YEEEEEggg5Nef+OPE+p+PPEcuo6jdTXs7ARxhmJ8uNQAqD0AGOPev1ab9oCf/AILTftG6hrXjnwn4dsdR0HShplkNOWSIsHlfY0okZt7Rhvl6Y6YPFenfCf8A4NxfhlL4JttP+JHi/UbD4heJwsuk2+gXEZtrVFTeQ6TITM2CNxAVVyoHLZPqUeIaFJKOITUlbRa7ne8mq8qdJqzv17H5MfAb4C+IfG3hLxZ4xsg1ppHg21S+urtx8jSGRVSJTnlzuz7BSe4r71/Zz/4Jq3HgV9Z8RPrP2a48RWUkkFhHJvESzKZULn5MABlUoQQSpIOADWr+1B+wrB+w9+zp8TPCljq174ustFigMusW8bW0QleeJzDLGGILKjqCxypKYGCMV7n4D8RWuvadaWtvLKiPEsZiCs8i4QbdyysByAQPm6Z+lbTxPt5OpHZ7ehpQo+zp8s9bM5bwD+yxo3hxtTvtM/sq21a8ghNx9ihWJ32EcjkgOxHf5SeuDnPzx+1X+ylpfxt8RQ6nqmheI/CfiRebm9gtI7tLmIRk7XCMF38gBjycYJr7P8SabEYW0y81Ce2uHtlUO0YikAZdyOqk4IJYYzlSGHXpXHfESZ/hn4NsJdf1/wANWW2I3EcUtz9nkvgWA8ncwk3MucKMAkghgcBjNBVOZuLM6nIuhifsk/DrTPhz8EYNA0jVbPzNGkkjl3RAm4k3nLOqk5YgjKgkAo2ccVJ8QNJb9lj4gy+I/CtvNqXhjW4E/wCEg0e2BS5hZI0V9QhVzkkbQJE7jBHzE54TW/H9/wCK9ZtJ/CPg6+tZ5o2GdeY2drONuVlWFVaRsM3baDjGP4q3vBfw8t/GcWi6t4rgt/Etyl0scuinTGt9NRVHzlolLyMzDCq87FV5wqgChJ81pl8yaVj2bwM2n/FLwTpuqWmqrrfh7UUE0XmWwxNGUkMeAQMEYyDjccNk9AOg1P4fXXh1rq9F1cahBcEzLABGVtQAo2JngPkZJ3DvkDANYnhDRtP0q4tLnQXkVLWTKwXEwliO9iFRVyVWMDHyBeCvGM5Gz4+t/FMX2xdM0qaXS7eYtdxNdma2s/LRmaeOAOcH5B8qdT24okugJpa2OPvtM0ltS1m5gNzBMzLGjz3rh2cnaZFBbYoBXGVzhmU9znzf4l+B9I+OWmXfhvX7mTxVZ3Kq8SRSB/sqtt+f54yUYbuHjPIx0ORVK+8IX2p6/cXkmoXME15M8ptUVkiJK/IWHLkjjr0OD1HF/QfFkGoPaoxg0u90q58oyghppgDIWMoZchCRhidpG4Y6g1jCbjK66Gk23Gy6nxN8ZP8AgmLqehXq6j4Rvz4mtHuI7e7tkt3iv9IZwSDLHuJZePvDrnoOBXrPwL/4JO/DXUPGp8P+Mvift16WwS5Wz+ytY43jjy5HDZ+YEZYL68V9b6L4OvPGUdw1leXCaybtFjje4JlcuibgSsasFUgEdWATAwQc/IH7fv7JvjTXfEmp/Evwzc6pdavpqp/a2nmZjdW6xr8twiqxKRADBU/UcEV3xxkqnuydmcToRg7tH3lB4LvPh54I0XS1t57TQNLtFsYLuVs3DR4CedhspJuxkyZYEgV4r+2j+0Z8Sf2dLldX0/w/pHi7wZaoiXsiyzLeWzEcM5A2hCTw2CAT8wGTXjn/AATx/aJ+Inxtit/Dlj4ibSrnSRHLff2sGupLqJCPKS3jYbQMHax4I3bsnnH3ZrnhSw8ZeGb7Smsv7QsrxGkv7WUbxPGVAZD03I3I9MADrzWNCTg3Ga6/eU6cWrw0PgLxl+0H8Kf2/wD4Oz6Jrms2ngXxrYHz9Fk1V0WOOTCjyvOARTG+Np3YK4B5xz8k+FfHviP4D+Kp4Le6ezuNOnMc0AkDqSDg4ZeCPQjgjBHFen/8FDf2Bbv9nPXpfEPh1Zb/AMIalKW+QeY2mSE8xORkFOyuSeBgnPJ+WI9am0+YiUsYzxzk9K7MRl9LEUny6xe6ZWFxtWhPR2+Z+gfwG/4KbXdjp8SavcywOsqxomNysMctn0zx+NfbPwE/bS0nxVbQsLuJ5WwQm/Eec569T9P1r8QNO1OO9jQBl2jng4Ndn8Lvjhr3w1vVksLyQwKeY2YkEZr80zvw/wAJXftcPFRl5I+7yrjKvTfJWleLP2y/aD/Z18B/tfeGpxrUB0nVpgWj1bSCLe5RioBZgBslyAMh8kYwCBXwJ8eP2Q/jx+yK8mtaJdXvjnwnZrkX9iH8+1jAGDNCGLoAO6l1/wBoVu/syf8ABSJIzaWuoyq0sJU7JDy+COK/Rz4Gftd/Dr4saRp4ubGXT9RgjP2mayy0FxycL5Yk3AkZHQ52njtXyuVTznKsQ6FaadO+072t5S15fVn0mPw+V5hSU6cHz73hbmXy3Z+X3wg/4KC+ItS8MX2o6xZQanpmnN5V6n2mNZo1ZlQM0QIkCbiFLbcZIyRX0J4A/bU+FXiDwpaSC5FhBCohgtmjecwIB93cpAPzFj075OSSa+k/iv8AAz9lLW/i/N4hl1XwP4R8T3trJa3Rub62aDUFdwSl1bfKxDYwxCB9pPzN0r4y+Nv/AAbw/ED/AIWNfy/DTxl4WbwddN59iuuaqbS4jRiSqqSrCaPYV2zDG/J+UEGv02hR+sQUoScP+3lJfJpn55iYRpe58Xro/nc878e/tPeMdV8Vz6uvhmaeKC9RbxrJ2WOSPCxJEdyspQkAFVUDHUHduGrafHD/AIWUbPQZtEljn1bT20o6OJ4LeK9lLyl55YUiHluMh8gA4QbXAJxB8PfD/gxtH8LXOoWFnc6FNb3EC3MhmdvtKyq7mSWOeIujCTbtYbkxhdy5NSeAvHuo/Hj4w6DJ4b0DwrqPh3wRZXNmbdrcWMbiSNowySSfM7LEqlXnY4EZJBO4jgcKTiklbl6nwknFK8dzR8O+H9Q8OWsWjX3hbVrmXw8pnAEguL3TI2yAuIg8keXVxGQwXBRsjaCutbfFnxVpeh2OjXVno+vanrOmBI7TUTLY3KrI7uI7a6wq+YIVTCy7iGcEj71df8F/iD4I8GxeIvCej+LbOddXLxmS4SGSaJXVkRUlBKTqgLK25SNpADKXrjviDoOvPfWmnS+I7Dx9PFeLBDa2SfYY3dCgBkLRrmMLhf3J+9tXzBwa5KeIUpcjjp5mLqtJabmP8MvjB4i1n4gWbw6j4410Wd5JEUvbpAl75YX9y1ojhRGj7TmMEsc/Mp5rX/am8ZaVpHxRtNSgj8OSa/qQS3i025u5BeWDBkkBlBEiQhN5IQMpG3A3kgjyHwH498Maz4gutW8d6N4lFnY63ZB71JJ5reKMSuHi/dFWiifbIf42BjfBJGa9z+JfxE0/4h/DSx0Dwdofghjq0119hurXR2trie2EjIsody1xFuYMvmvxmTgEdNK9KNKd3F2fVLQuUlH4keVwa94V0z4iS6r4v0m40LxhHdG+D/2hI1re7kKgxuI8qTvLh2ZyQxAxgGu5+IngDTdV+Eem6fcXnhDRfC13qLXWn6i2pQX1/ZWsjrNJLBIYkuT++GdxRm2yNneORT8KfAC2+Inhm9tIdF8X6x4naB2SaXV7WCLT0T90zQT7iHk3DJSVEBj43YBIh8C+L72x0rwuVtvEGpWKRHSZrHxFYQXUt8kUkkcUcVzFiWMhmkHJGwJ8xcbaipKrD3oyfu9PUwc9dVod948+IOo/EyLT9N8M+OjomtXek28N1JpGkzWl5q8p2sZBDsAKOCcmOQOvoRlT5B49s/CPgrRdK1i38Qa34o+Imn6mv2izuWUpZSsJNzIU+ZnLqpCKSULL8xLceseIPjJpsM2keIoIdStYk1CfStHuZdrWqTo0Q85vnBSFi8ZJiPLK5JUkg8Z4xvNF8ZeJbXxTH4Gm0pBdj+1dRd55opJ2k+aaNdpfbjkIigBg2G5oVVqXO1/w/mdc4KT5qWiR5zpWr+N9V8daV4m8Nv4gu5pvMG57Ka1lsblFcygOwAmOA0gBO7BPAOSeX+I3j228E+J7W713S9T1KzvYxLPdojLl5Mk3QZSQoyXAjcnKOd2MqB9HfEn9sC58E+N9S8MeHvEllr3h3xskdxPf6Zo8hvtNvYYTDgwZC28zoPmMYRivboT3vws0r4lX8Zs/DuneD9X8G6jozPqFzqE8UEWtzuxMa3Fq5SQFF4Kqo3Bl3Fs4r0aNJuSnKH6HTSw75b9zzv4qeJteh8P6Z4/+Guh6vovgjx9YRRa3pfiWC3i0y4kQgRMY22qVCk7ZDjcdjAgqAed/Y48Z6p4P8Zap4QufGUCR2kkixRW18Lm3k1DaxtbZUEM0QTzgFO9CmNxBG047Lxh8LZPH93bnx9P4YsJrK/S5OkeGo/tep6oAm5Q86oXCx4ULGAqg9ztFek/tAftP6JqXinTL7QvCOpSeHPB1wZI4NH0JbK6W5lie2hkMbcZVmcYcMcSk9emNSUE1Rqxvf8Pn1IdKz5aux4v8Xv2uvDT694i8ceF57jR/iJpNpBHdQC2lup9QuiBFLLPMHQRw7GwpiyGKgnAYCsaL9o/Q/G3hLTdC8cXNrcS+GraKS2uvLe1Gm35EaO+yOQrMpAIJO3OSSpI54T9ujwZqHhfTtMis/A8dh41HlWbz6PsZby2eNpEM9vE3ySsEDYCgKE6AYz5b8NP2MviH4m8A2mvX+ipZ+GrlJp/7UF9bvGYYY/MkQ7nCo+0EqJHQkqw7VusuoOjzqVu3f0OWrFRl7r0Pem+NXgnxt8MpfCc+t61p/iuWLbp18WNrp9pLC7HdIgfP78jOXUBcr15auc+AF3efDT4928HibWdJ1i9maJY/L0036bZVz9oVvlEbxnYysqnc2ztyPILLTbDxdodjLoyagL60Jt7zUNRQEXJZf3SYG5CCFJHOeDjd0rq/2bPFuneB9f1vUfEGsaLdCe1ubOJUSWa7tJyDFG4UqMhd24AsoyFzjGAqWBVKlKnFafimRyS6Huf7XGvizsdH0DwvrF74O8K6VBeNp93qmg41Jr5HZ7h2ulZy8jthPMRVGCMgEMR5Hrmta5L4nl8VaidfubdrafS0xqDXPmzPASu/HzPiQpJtPDBAQMGvU/j/AODvF2hPpWn+KL3V/G+ua1aCHSrt4Ee7jikCLChWIlCeQ7Mx5LjJOCD5re/syXLaz4ctLC1uILPSU83U7gxtKFMbtGJCwDDBBj4KrjHOeg6MNRi6N73sdqwvuKS3Nnwzpek6BFoGu6teXVxqjSLYS29qIZRp0WyExsYeGyXZlY/MWZScHkHR+JXi7wZ8TdYdJ9TTSrXTAlvZjSyEPksjvsYOQGYSsinH3skjIBJw/jJ4JbwPZxW+sXWnajeW7x3tlfWdy6zxWgZhvljcEEhsgCJlGY2OCdij5xuLvWPDPiua7vZLiyt1lEhhcPGZYyWbO1sMVyDjcM1ccC6mqZjVhNytse2eP7xfF3jTS/CxUXlv4Ria51DbJFtvdrDylG1iNzggnBPUkhcEjq7r4Yw+KfBX2izthot4AJEuJ9qiNGkRoWGdu5icqBg5XuACDw3w68Owad8MG1a5vbqw1jUtQMdwiiWCco6BUj3EYPyFiQuDh+4rqfHXj+08IXFhplxfGO1tomSH7PcySSJLETtj3Zwh2hV2nBYFTkHcRlJNz9lSWxz1ajuoQ1a6kFt8JrV4AzaxFqF9aTQwQ5kNv+9kjZ0DRqV+XA3MdxA5XgnJuX/gyex04QIDKbeZUvZRbARKZFQeWn35CQCMYyDleMDNcz4P+K9l481bU75J9QtJLjyTCEw4DttDKwx93YzIhYHOzJBwa77UL28Ph5rSytY9S07VLlrmO3aYx3K3QC4CKW28q7Jjd8wZgQCOEo1Vf2mxKqvaSOJ1+00rTfEd3qWh309nDZsou282cRrCkg4ErbWdzuDZ/i2A46iqubzxj8UdBv8ATLD+yoGhaSK0i85DKgDDbG7KxbOVJyGHzHcFrtn+EL+NfD7jSNjpp0uY7a5dpiglX5UjAH7w4R2BK/MQPlBwBYu/hPPJoOm3E99Lb6joUrLc6faB0e33cRncUyvXBAJySOM4rVK75uvmdVKj7S6W5zGh+B/EcmpaXpMlsum6JdwTzvJqErJFbiDJmjyUCnB24VM5OzIyGUP8deKrXStQ0PRn1fTdP8QWl1FHa6vPOIhG+5XQ7QCsCqWUBgBtySfl5roNC8cw/EbRrXTmvr20W81SC1v7ZrvYZEklcIsrEFmGSm5goBMpyOQR7TpH/BNnTPir4pOla9aTR6DawyRs1sIY2iYFHjUzH53HuMn5sYwWatMPD3rzVkd2Go1pax0aPqf4Jf8ABWrwl48/Ya+3/tFeM7C8vL7TLrSU0SxtlutV1yZWaMTeVGNqKAFO9wse4Zzxz+anhD41/D2yl8d+DyJ9M8MeKBPf2V1bqLmXSnRGMAcKTI+WVVbB+Tk89/qLVv8Agm6PDfhtNH8Mw6TcxZmNzPPavcStCEwiDlixwqknZhcZweMeFfHPQdA/ZknF9cx6ff3dgTFb2cdgFuLrbwZJJCB5aAlsMq5b5e+ajDYCnSm/Z3bk7vXQ9XE4jEz5b6JdjxP9n79pbxJ8PvEV3d+Gr51k02Nri6kI2jyjlGzkqwyHwApJyw6V7t4d+MOtxaVqVzrE3iPTNP1KTZpcmm69eF085z5qO8ThlVsRJ8xKsE5y1fHfiP4u+IPiV43vr7TLHStHuNSZvNisoUijRWByGeQnqOSSwz1PQYl8OeO/FmjaYl5J8QNL01bZyBaM0t1MQONyxrG0bDA4y2K9hZZTnJVEtTgqVZNp32+4/U39qPxZdaD+wH488N6bdvHYpoKw3SW8wWK5VGhb5gOpwF6YPIOcAV3cM+meHvCXg1o7i/vp9a0SF3kgtfM+zMIlLiYhmCr1wzlQeBg9vzE8Uf8ABRjxNq3wt1jwpezadr0PiGzawurt9AXT54k27FKvHKA/BOcpnjPJrsfEv/BR26kXT/DWvWetPpvh+GK1W3sVX7NeoqAoJwWBkUjB2nA45FVDBz9ooR7M7JVmqTktdUfXnxH+IGlfEjVhp/hya91C+un+zm/nuJI9G04ZiB3yRjMkmRwEYYAALJ1Ot4V+Fll4R1Sx8QeJn1DxZ4rWBYDrWpyzXJRArDYhkyIVHBAHI5y7V4R+yZ+1j4x+MFkbzS9B1G5iR5IlW00xZUtgpCqiAgRhdpzkYwdw7V7hrPiT4n6baySXPhXxi6TIQWt9IjkZgcd0JxjqCDkHpzzTjUgvdckvUipTkmrq6Z6JFolt44tpEl06XVdPWcTQ3cb+YYCM+YyhTlV2k5wegzUGreB9K1m0lurXyo7zTy1mZ5S4SQbyclVIJ+VmweD8xwMcV85337Svj7QNYubG18KfFczNL84h0MxhTjqWYqAMd2OPxplx8cPGdteXv2v4afF+eS9XDva2MMzPIcbWkEUpI/rWywq+PmX3kqu/gUbH1Bo/hJ7KysbSwuUmujdCW9R1by5uMMASAUBPOSMc8jOa3tH0lrWWe4ggks44Y5oZYXw3nBjkOSVz8renDAnj08g/Zw+KZ8cfC6WfWNP8SaLexX/lW1tqFl9ll8v5S7Shm+UoVPzKSCCAQCK9f0mOC/uXuWEF1b6azBRcXbKPMIK9Y87dp4OfbqODzzSu0aJzVnLYi8T+CX8QW91aq1npLzysJbq2jIePA7kspCt/wHB556V5Kn7K0+teMZEn1rUhB55ka6DJMHXevVV2sjKxJBPHXpyG+h4LeCa4s7Ke50rTo55JAss7SBZo1BKjhTleNvCsCQvTpWRc6nZ+H1cw2ksC38rTecIOp2KrK78MFxsyp4yvQViqRsqyIvAXw2OhapLOdSv7q+Z9xknZT5e0PhtwHLElcEhj2z6M8YeGJdW1mO+vb6O9nkT/AFskSSTNITjiM43Z5BA2/fGB8tOstWs2hS7tpltYWJKCFBsXsSfmyDkZBwefqKszSW0cto0kayqk+4DyQWzjcWA6MeMn1p+w6g6q6mKdNbwnbvdw6fapHGwK2USG1LqgGZDuUkOQTkbjkAgYxXzN/wAFJvjH8Yfg5a2l/wDCuw8c6HpMmnzHVtWsbtHciQpvRxCWdU2qow2FGMjua+rtRuGt76KeRbyKKQiREgzJLA20lTyMhSV7DI5HSn33iSO90mGO2RroTBVlkURLKkZJYuAxww24JAz94j2rejpNN9DOq1JWPzI+Bv8AwVejuPD1x4d+KHh9fEVrewmCW4tAsDTAqFJmtj+7lBAGcbDxnrzXB/Fj9ibSfjBb6/4o+CEuoeJ9A0SNLnUtMe1kWfSg+7hHYnzsBGbYpLgED5sZP6KfHL9gH4UftC2LrrHhcWeqJGSmqaJALa+kkIwGkIBR8nn5lOa3v2ePhNpv7M3w5bw54Qs7FdKLA/ab13W7upmOG887MsecZAGzAAziul4txu4r5dGc/wBVvHVn4U3NldaJcOqho3Qncp6jBIIx2OeMdRirekeJkDCORTHjqSa/Xr9pj/gnz4N/ai0u4v8AUIbXwx4wdMrqVkUkjlkBO0TKqKHBHVtu/pyTxX5s/tGfsMfED9nW/uP7b0SefTYTkapZRvPYsC20ZkA+UklRhwrZI45rrpzpV9tH2MXGpRd73RxVldpNh4iFdRjOSM16R4H/AGofFngfQ57C01O5iS5Ai8yNgsm3oQCB6cZ68mvDIbm400kDMkXPQcD/ABrrfhn4/sPD+vR311EtybVCUiOMF+gJz2B5rz8XllOraM4przV0ehhszq0pfu3Z/ifc37F3jP4a/BfToPFnjInxf4/v3E+n6S7YtrCMHiWZyGy5YfdGGx354+t7L9rg+JrcX99fK1zckuw2qyoCeFX5ThQOAK/GPUPFF1eeJJ9Qe5LTyuWZ4uF/D044rtND/aW1/S9NjgW5kdY+AT1r5biDIMRi1Gnh5cij20X4H1uTcRRwyf1lc9++tj2Hxd8XdG0/4feHLbUPEtxqN5ZIYZtOsrfy0tbVjkybmUhyQF5cbsgdABi78LToniXUrr/hG4dStbW2mbVLePULoQCGZnUJHHFjbuUIFMu4kBvlXg46nR/glYra2+pR3LW3hiPUYtM1u2ubSVptIZgWiglCAI7gRnkdWZcAjGequf2XbXRvi/p8CXy6F4glu4LK70pXSW61CZ5gVmiWNxGiMfLcZ27c5IAIztCnGNK8U0z83dG8OaSsbmlaz4ci8fajq+t6NpPiHWte0aPTpdBGnPJJCflDXE++NQ0jSAqu1cKrD95wTXP/AAk8CeBPh9ZQaT8TIL6815buCz0d77X2WDT1cx7VijRvNiUOWBY/u8kfMSvHu3xw/wCCfGs+EvAIHi34nfCD4eaH9sERtILnfrN6VOJCbjEeWXLABepYEnaOcr9lfxv8Exo1nc/EbSvDm3RHm0gfa4N8l5bQXDwQuVL4fO4MysHJO5uQDm6eHqzglO6T9CpUnOEVJWufPeufEDxP4q13UtA1jxJbeHkkuBbTWvkzX08UsfyIhjfcZy4X5RyvzqcnadviPhf4q+LPBviK9tr6a+sbaaaKzu7GO1kS+McbeareVlTtZm+ZcgNvxgqBX6I/Eb9qb4JeAbq61LwP8P5Z3a1kFusmlxw2ls6r8s/7wn7oQAAKoPOQ3Svlz9l6SK40/wAWfFTxGpFhcw30l3O1k1xNbmUBkhifICXBCoQzRlNiNggfd6I06dNNOKt59wxOGjTUb6o9r/Zx/aO0LUvDmsaN4MLXE13iXTLOaIxTxko0sqTSSlYTbxF5GCAHA2qARzUF38Xfhf8AFn4OF/D62PhDXPAwjm1rVry0jEKTzKPNnghO4kGREKbEGCyHjk182v8AHH4gfEux10+HLWdtF8N37ape3kFgLC4tIyHXy8KzRpkGbICncQ3bp47e/EXXdF8YahrV9L/wnF/cvHC2ufvJIBmNWaLLLHl1yAckj5D8rDmvP/sS8pQk9d7XucDo6n058ZrPXfAHhGFPC3i0eIrvXtNtra7tEu7aC1UvkOXjd+CMINx2kbvmJJ49E1n49+KfD/7Kb2t/oc1x4++0rLbXeiwxS22oQI2Vu90R2rtfqMFdyn+J8V4n8OfilpvwXi01vEHhLSPGFh440N4bRtct1N5aqnAjQZEaIG2lXAAYAHhhg8xH4q8XeG7rUPC3hjT9N0fQUIE8K6rHJJzwSzKERhnZ8rnIZa2o4FcvJJXs+vU66VKM5O+3Y9u+GnxF1r9prXV8N/Em41/w/wCK9eW4jsbi2hTSbSORShVfljXzmljBX96wUhcAgkV0Xwu+G6/DrwBB4f0/wheeJXsbOZxdX19HDbzbpDsZVc4AJBA25U7OGyRXoP7LXwj8N+JPBo0zWbG21NmMMd1LqJS4SeRmOVlhZQwABfJB+UN78+teI/Cfh7wnr9rEul2tteaRCk1jLpySSXKHAxGmzJXG1WIkKA8AEldtdbaT0enboj3KGGS95M+Vtf8AE/iXUfEV7psPh2HS3t7JruBbA2873kykEQ3fks5QMgPlEspLKeeCK4P4aftSeNv2aPDvjrQNS07wxqWo6de23iw3msOQRI0JlhgjjJU5ErbtpYEFWwCC1fY2q2PhTwx4xvtYuNE1yKW5LteTX06C4B4URwxsVBAYklf9rvXinhf4AeFPFnxB8R+JNXSy8UnxJcxanaCTUA01jLCCsYK7UGxUbOGJGSFbleVy0JJuqr2DEYeFSaTPhrWf2tfiHpPiO/fU4Iv7X1KR79rme28q6RppjM7hxhipJIBJJCnCkcY6L4S/tRaL4r1yw8I+Lbax8I+GdTPl6ld6cJtksn/LOa5Cv+928g57tvOcEH7u+MX7EfhnX7C08YP4ftrfxVaxiOcx7JYZoPL2kTxyLJG48vIJ27uQV+bp4j46/wCCeHhbxB4et9WutUtYblJpXubfSrSOB5VCMu9EIVVCSqu1CfmUnLgmtYywk7tRsjgqZZUV2leK2OK1XQtF8C/BbXfCV74o8M2Q8Kzv4n0bVIblJE1aJ9sMtsBG5JkDCJ0kKkkc7Rk14zrHiIJolt4g0PxE99bm7On6mxULMhlXzA+0ryrAyrux96Pn7wr1z4yfA34YaP4O0dPBem62dUFn/Z97PfI6yeeGKzTSW4DeW7F3CAuFwq7WYAmtL4af8E79N+Kemafczwal4f0y2kZtSa3Zh50WeVySwDLlsNhuMA+tXh6VOEea9297nPHAVWm7Hu3wc+MXij4wfDOz1HxJ4z0W607TIDc3H9nabGt3cRhvJKXLEqsYKlW4xnIHTis+98Ly+NdTu/Dnhayk0rQrfyo7rU72V7tbOMRCRHUIyee67tpKs3zbsjqTufsS/AXwnJ4N8U+ENKv9fvbTTtR3GyvL+eOC9jeIAApFIqN8yuCcKCoAIPFeT/sw/GOw8PaZq8VhappMqXbwS2Cjy47dQ7FY1XqMZxg9wa8fE1J0IylDXVLy1PoMvy6NVRpN2Tvc0PGPwx8ZfDzU7W8stNtfEthY36zqfOEjrGEMgeQscKnmLuKBUXcN24ZIHg/7R+jQS6xpunRIkd7pBmv9ZiMRkFqrzARh5sZfe7naB90Y5Ymvtj4d/FSyR3dVubzUrpxCHVBIChAPTvgkY+oPQ1H4w+BOj+Kk1S90qeDSvEGv3EN3qTCA3iXzQkFVaM4KgDK4DYbuCCaqGOhQlF1eunkVLh6M+aVJ3a6HwV8UfG97qnjSZ9Q1Sa41PxC6Xl8/+ptrGZmkRo2/dgMPL2EFcbeFPINXb/4V694m0azs1n+1nSzKsN5DePPDdSK0ZH2cKhyzBiCAWwRX0h8Q/wDgmZaCM+KbXxVdTQRK1xeyX0cSC0hKkyMGB4CFgNpXC/NjJGD2v7Ovwm0T4ZaNe6pdRazc2epWbXnh28NytpbtIzPHCkcRk8yWbeUkWRWOyMszRkDj06+LjFKdJXfoeDPBzhNxqq1j5U8A29t4Te60XTr/AFe7v7WdRJcS2Rk0+xkJC78rl+CVXBB55AHzCu0+CFhJ4+kvBrwuobTTreU6hqnmJBGW8wlJVkJBDgxHaV4IDAYzmu+0n4R6xc+MxGseleGfCBu2SW4ublnm1C5R9zS3DO4BbaGwSoUgYCgfNW58PfBHhPxP401DTdMfSEuL3yby/jtHa3t3e3bORGzOfnDfxAnLZDEMSMXL2iu1qZKhZp2ve1jD+FnwymtvEutahoepalq/h61V1S3mlUyXReNcNGQDEAj79zbgUwvTOD9FfDn9krw5dQ3d3qk0lvrUtvFfG6jDC6iZSHDl2JVlDBeAuOOR3pfhx8K/C3wy8QO114c0e3u44CFu5ZDPZz9Sdzu5Y4HGxhyqDnHFd7qfxETVtUMNpdwxQBUjXbASrMSCPLO4D5flJDbsHsMHDdFOXMexRwqpz5meQ6T+zfe+HviFpmp3Gg6P4g07RU32bWkK2d3lzuzMny+YcD5eSAGKgV9SeHdbtNHs5Jb+wMk1xAWcTyNiNgpwRtz0znBHOAOoxWL4X0KOTS4beW6hJFv+7kwkb3GQCcEE5YqxP1B4r0G10tbbw7DLLZx/ZZt0nmyvGwuRvVGjzweAowGGPnz3IrZScUVGkrtnGzImiaasSOkdiAUjiT549nU5bH7vJJ4wTzXw837Gusftr/GzVdR1u+uNN0J3We6aL97KyPuaKGJm6YQE7iMAAcZavff+CmPxq1T4MfsceMH0iFLGfVYU0xLmNsyRxyyBGKkY2v5e/DDA6Yp3/BNf4leHdb/Zb8O32sxtZaxBpEEUtw92IY1SOMIrupIyDEitzwPm54pSUlaa6uwNU2+R7pXMzwv/AMEfvg/oPhsyXngnVNUQRAh7vUZ5PLBYDdhHCqc454xmub+JH7FPwF+E97BounfDW28SeM9QYPYaPFdSyyTIGILyM7lYYlI5duCOBlq+itb+J/iP4ypLp3w0SPTfD5ylz4s1BA0G1VO8WSEj7RJ/00wIhj+PGD5NZfHL4W/B74iyeAvC2vaZ4h8c6zP9ou7mfU4lmvLgKAxuLlictnoiA43YVK3p1pq7bHUhFPlaMXwZ/wAE5PCHgjwH4l1PV9O8Ly+ItW0i4H2W00kPZaeuxhHHbryflLDMj5dmH8PSpv2ONN8G3v7MPgvWNZh8O6KlpoiLquozpFbDEOYpGkc8MzYCkn5jkCvc9F8cTa9Pb6NqenNFfQQ+bcX6w5tYiqqQqyMATuV+Bt6qcgGvzF/bJ8H6npn7I1zdW+oBdI8MeMtT8O3tk7bPMQXrTW7gqBuKknI/uvnsKyknUktWrmsIqNGVl2Z+kvw5/bi/Zr+Ffh/TfD3gTVPBs0l3dLa2Wj6PgmSSRyXZ2C4XLOxZieS/UY49t8Ow6L4vK6ppGoaFatIS93bR6mkrM45KmJTgEAjjjH51+Bvwy+PWl6F8NNS8O3/gLwlrst7E0un3q2my500jexRZUKvligPLH5SOOTX1H+x1+0vJoPiKy1HU11PTdLCPu/tSeMTWgxneGyDIVB5DfPj1rzsXkrScqbbaeutwo4v7M+mx+pn7QP7KfhD9oP4byWXimxvI7MEXSz6PqstqyOB8rEwFtwA52vkA9q8/0H4Q+FfhB8NbbRvD9hfXNhGZS17f3rTyxuTghyPnIXt8wAAHFT/BP4vaZ8SfhvI2g+JQ0rytbxXzReZbbuDueLIzwxGMgEiul+LdlcfD/TGNmIpRIoYXUkAMCZXkPk8ZPKn+Ecc14ko4mLUJNo9GEqbXM7aHzr45ubiz1S/iNvHO4bdCzzNHFfIf7kT5X5eMseSPTpUFhp9jrVkt3FGdBvr2VZFlTdC4AwhOW+U5xzgYJycVa+JWrW+p+BYNSurizfVoZPNtJ7SSNmJU7iGIYFlBwMAgAnoar+A/jNZ/GCxuIZo5orzyvOlEmHhkcHkYJyTu4YgcZHPr9RgJvltPc83FThN+6dHqGoalDcI1jeXGpW1lDtEVw7vv4JKqQuFGSO2DzSaZ4mufEt5FpbrHafZgZHsJj5TMMqGbdj5gpIPyttIwRyeGaXoOowz3Enh67t7ezsVC6hp11OWWB9pcOjEFhlWA5yDwARya09X8Aaf4qW1m1a3huzY3Pm2586U4kJViUfgLxkcdP7xFd7kuiOX2Zif8I1ZyazcWVxp8dg3zyBrW6aODHJKbuFPRTjPJ71maD4BvtOzcaJrcFkWi/fWupxySFG4w/DAqwDKfvEFTivQb7wFaMNORIYrm1upBJMl3M8yxDbkR4MhABYEgkkkgeprnoNHTSviJeraXcCu4UvbwzIsEWSSrFMGRflAG5QQRgAcUuZjmtEjjRqfjjVppilnY20VpCZpr2KYMQAMGNo5Sko5IDCNZB33BcmrXhjXdUv8AS41Tw/f2M86ReVF5sM6BnQD7sbkBd2ORn3A611ks9vocklzqeoIDNOAZHJRlwAow5wNpJxjAzWbrI0q+vp4rOw1mCGOJrWKKFxbW2So2kDBAJKEhsc8g8Zpt2MiXw/8AEKHSrmSztb4y3Num6WKa1khRAxAXDsNpGQwypYjGcYrRh+I1x4psFVVjNjcMI7hSwkaEIeWR2UEkMcgFRyvXtXEQfDWPXNEs21O41FpbKUXFvIbxnlss/eUvGVLLgrkMpBww75r0O51C3vNLhTTZ7zUo0ZvkjWN/LnC5ywdhgNzgb1ORzzWikkrWGm0U/wDhI54NRdraOO+3xpEFEUcb3BUYDBsKCSuBgLz6141+114c8ea/4TkvvBF5YSQSI9trGk32nwi3lhCl2kZ5FDZXgAcjK/7Ir1WTUdKs7KfTdXSC20zUzFeeVceWrpOjKVLbzgASFSyhxlSARg88n8U/hPo/xe8MnSprSe4mvZi5WwleEyLtUbsxncwO0AhhtwB1JrODlGSkipSTVmfnB8Tv2Sbfxq76roVvaaXBDdmG8MEnm26oVVlkUB2bOHBK4AGR07eN/ED9mXxJ4I1G4l+wXR01XcW18seYrlQGIKspKklVPGSea/T64/4Ik/GbxbY2svhrULJdUtTFLBbalc/YzdAyGQ73chmDFnIPlhhwM4rM+Inwm8Tfsozr4P1/w9rkl/rccsfKF4y6YJ2MoYPGTIygtIGHB44FaRxOKoxXMuaJ5ipyUtz8l/t1zZAo22VB3HTFXLLXIvJw6uGBxX2l8S/2VfCfxC8RS3T6fLpFxeym4aW0OFukYnMgjAIB3AEjA25IJBPCeHv2I/hmbWVJI9du54ZSsrTXq27I2Adu3yz0BAz3OTXTHMMM97r5GvNVOZ+Cv7TI+Ga+IrbQbeSy0TXbZXm0TUriW8tvtajqTGMPu2bgWCsD/Fxmuh/Zi0e9+LvjPxb4zu9et9Iv4XN7IJ4p3e7uJnchYtrB1YEMysC21lX8fWPht+wnpHgzxbfP4nt9M8YWeq3kchtrCWaKKzkLS8Rx7suFyEBZuhJOMV6bJ/wTN8Gaf4203x34U1u+8Iz6TOsptLQiYNLnO4A7ioKiQH72egx1rz4V6LTk3udawlTn12PGB8CmnuVn8YeJdc1HU45vPhW9upUt25wxAG5i3IHMitgYKYOa0PhJ8K9V0DVdZstNgstL028uftsAntJvMikIbKRMwDqpGdpO0LknO0gV9Xy6PqV1rcgMkkf2RlDNJgPvUlgwIbPOPunJA47Vh+InSOWXT00Kz1O1luFa5KMWBDYGTyQSBnORzjHqTwvEP7zvjh2tzx6++FmpRaZPZyXD3emXdrM0i3k4kZpypxIqKhAAZjkENzyDXHp8KfF3gSxuvDsUOj6N4A1LSFtdd1CacxvDtxg4yH3PHuTgbSZATkgV9J23gWO31JY7K2jgtrlz9pa0QRlRkIGXaoKAY6ZJwM4rpdV8L+H7XV9LtL6CLUbyeRpIsW810DKikCV2KbFOOA0pGCwI+7Wcq3MlGWqCphoSjynyP8Pf2btX+Evi/TvEfwvn0/XoblfsupaTcW4mT7FMpVpNzKGZAdxAaNQCWwSDxnfHL4LapLr198Pddv5LTw3awxy6Em2FpdSZQse6WSIbo0LblEbrhtiYY4BP33/ZMGnyyXlnosRu7iHa80UKk7N2cHkEtl2P51iTfA3wrLq0F1J4etbe+1O7b7RdIqb7mZopGeQkjccIGzk5AHsBWkZWlzPfuZTwUJSckrHyV8IfgBN4X8K6Kms+EbzUrrRL4XkcriK4utKDeUrxzhwDMAEBAVhvUJt3Anb7v4w+D9trmi2tze+A7SW7WZxZ3elwQRS3W5jxPI20qzAF8HOCT0YgV79ffDnRotYS7kwEhUBoyG8pvl4YBiec/McDJPJ5o1TwDpXiaKyubxRO9mBc20khZZLV1yBIuMbWAYgN6E1Ld3culho09Ujwv4S/BXWPDutu0015aWF6S9xZySFXjGwFXXqrnkZYJuOPmJxx6/YeGbe0MiRJse/i8u5llcXci4csrBj0wQfl6AflXUXjWsdtJBF5IDRDYzbht6Y+6RnBA4BHTrTrEzf2JCbi5jluUdTvaLZ845z1JwTnAJP40OKWx0Kd1Y8h+I//AAT6tJ9ClnuvFGu6nb63It8JIdR8qOGWT5jHsXaFU+XgJjAJPrWPpH/BPDTri50q5mSXywoM8ELERw7VJUbXOWyyqSMfxcEHJb27U9ZMHlStcxRPI6QER7Q0g3ffO7BIGeBx34rTGlXtzYTXsc72l1dFXeR9u59owrZ5wOMd+nQ1b+GxLim7lTSPhlD4b0q3tre0jtrWzQmO3hhV/KTAYDB6E5JxXjviDwBZweI08LeGNKgtdRYg3d1DCsVrZoVAaaViSC535AHzFly2B8x9tu4wy3VsizSSXMbCWdkEaQvg4Uc/PggYPU9eMVxKaVa6Z4fGpi8m8PXEJkkdsoU3qxALqR5cmevTGD1rjpO8m+xq3eKUjzz4gfs3aFpGh2enTu1toUEENvcXc8nm+TEmIywjYgu2Pm7ljnGTWX4P+G8N5p+r6HYapdPp9/FNFbqzJCyRMCcKgyCGwCw5ABxkEc7nxT8RP4l8PkC31BmueZCzb4SGYYZTGw2A+hAPIHPFY3wQ8EXPw31F9R1mKLQtOuZUUzS2TpDfKA2EUtwzBe3PA7V0ybcbsy91e73Nn4QfAO5+Afg3Wrme7hhu9SvWnWO2kLquPmVstzycA8DG7HQV+XH7SPxO0LRf2svF83hhNTtNOvr4G6huhGskdzjExUozKVMgkYEH+IHsM/tcfgb4B/a68Kix8Rtr+q+GLArdXkFveHT0lkReLeRom3sjb2yu4Fsdq5f9qz/ghl8Hv2xvB1jb/DPQNL+FvirRLWSLTZ7OMrZ6i2WZY7peWflSDLkuu8dRxXNHMcLSqKjW3lsdUMBifZ+1o7R3Phz9k2xtvHOl28raibSBGUBIRh5iQM4/ugDABGcbVHavsD4SeIbbwa407TIo7GydVwI1KtMEPQnqR0Jyf61+b9v4U8cfsPfFvUPBHjjTrvQtW0acW7xyghSu47ZEbo8TcsrrwwFfWHwk+NUerGCcSqohX5A3JYZIJ68HJOM14mYxqU5Sja6ez7HuYF+1hGa3W6PbfiZ4OR9dktLrT4fEHhDXds13ZzxrLAJQc79r8Zx94d8ZrzT4i/CXwr4E1LRb+aSfW20uaN4NCsNPt2EFt5UkYjTJGF2MOhZjsHoMe3/Dj44adrnhVNIu7eSQ3LMsaqm6WNhwXwTgDBHJPcelcp8SvhvqPiaKz+x60Ps+mXIk8kTeZbgrkhZVjY5BJ4ycDninkuImv3FV+6tn5nNm2Gg4+2jv1OUi+H2k/EvVlu7jTZINWWMW0U9zEu1HkTYxWFm2bwikZweduMEENT+G37P/AIR/Z706Qw21jc6rqPmHUtQvPL+0yPJyUBAVNp4yiqRgKcZIr0Z/BlrPFI0jSNNIxRbiKYxiMcnepChiflBwePemyeF31JLS11N1misctDmGOEr85bI2jLMDtGWY+mRX1EGfPSgtLrY4i88IL41tb+KRpbCJ5FZngMYjtisJ/dbclgpDAnOBhscg5F/4MeBHuLYWsqW1tEJSsBLMzFQu4suQS3GCRxjJAOFrf+Hvwji8H+I7+5tbm5D61Lh1WUkXGWB2OpDbznPGQNoAwwVcdRZ2zeFNFWSdWs4LLdJI6QhfLzuI3KoOOTngd+lNzfQasVtV1jwn8MdDutc0208RXISXffW1pYSTXE0uRFIY7fAIQAKRjaNuSOTitXwt4y0bxtpR1HQrS7W3lYRKLvTJtOld127gVmVWB3Ff97HFZnxB8eaF4H0ttf1/VLDSLK2cEzSSiM4IJXCnJ/4CASSVAU5xXzp8aPjp4n+JtxG8XizTPhD4HumMf9oahIbbXtUhwgdoIWUmNTu4Y4bHJGGFbQpSmtrGVSfKxv8AwVG8b+HvHvwJ1L4e2Wppc+JdRubIJYwuWW1mE6ZM7f6uEY3YDEEkjANfIN/+3f4N+BGhWHh3TPDa+N7vQLWKyVLy5aLSZmjJKtLEuDcbGZyobCZYnmsb9q/9oWz+KY0z4ZfDzTZR4W0e8WCF/KV9R1u6kcIbiaQcyzHcQCfu5xzya9p/Z4/4ImRSXX9pfEfWpJSX8/8AsjSvmcKWyVlmOGLY7R5GehPNdcKVOMV7V7HO5VJt8h4TqH7Vv7R3/BQnxND4V0K/1Q2ki4Gl6Iv2K1ji7iRwR8gH998Y4r6x/Y2/4I7aN8Kr/T/EHjG6t/E/iW0uYZWsI/MSzsHGHDE7SZXB24DYX5jxkZP2F8KvhL4P+BeiW2leG9M03R9FjUQyWkZFsly+8jcJCBI0hQ/xEkHOCOlddqlxbz2cz21kxUOsarESC3OM5Geg55OcrwKzrYq/uwVkXSwyT527sw7yZQTuuXtgqF5YQA7KOhJz94kcDBxX5f8A7Wv7Q3gvTvDHxa8N3Hhy88SQ6z4xbUNNE3n6fFaTPboTI6NiXhy5VcYbqcDFfqTc2csU0Uz24nuAWtpXuN8bwMB/CEAz1IySM8etfMPiP4SaDqv7dHirQdT0fTLrTfGnguDVLtGtEZZ5orqSF5ySOHwQS4AIOD6muWnJKab2R1yd4Sj3PzV+Df7dGt/Cv4F618N49M8NrY6uGRdVlsFfUrVHKlo45+qg7eO4DHBry99ZZZ3aW5mlMZYoVORk7iTjoMk4z719G/H7/gkt8Q/h74pvotAt9N8TaPHcEW89pexrMIjgoXSTac4ODtz096+c/iT8JPEfwK8XXGj+JNOuNLvbYKzxyEMpBAwysOGGR1BIyCO1e5CFGTbp7s8OUakVaatY+xf2Rf8Ago7J8KPD0mmy6xFptnNclgoVVuZAx5X5gQV+XjuM167qP/BWGw8SahH4Yk8TeI1sdQRiZGQL5AZgEZGXlgOcqDz+lfmLaXDSzlFjWRZAqgcjdg8fWoX0+4tb43UeLco3ygNjYc8j2+lY1MqpTlzNalwxE4q1z9B/id4mvvhzJNJpd5canZbEaaS82gMB0dAeVOT+pzWj+wV8VY9b8QLepqQLjUL1JNKUCe6uGEDN5jEfMcADao4JUjHAz8ER/FTX4L23mOpSTS220KZJC67R/CV79a+r/wDgmV4U8cfE/wCOMXiePw/C+iWDTb75ofs1qblkwFVh9+Q5I6EAnJ9DNTD8iYUal3ofo54H8NX0dwl5Hex3Fjqtq0bb0fMbB8sNrEsg2tH2wTnG4Djat7sxSvD9nuXkkXzFYuVVcYHIBVWOD6Z9M0mmw3cwu47izEgj+VU3jDDsT0AGB05APAx0rd0nQrfXLa4t5LiHSblFMkXmnbFJHt+bLjJzuwACuDxzXG7dDvs2lY5XR/E+n6tdTkWGpWyQv9nZGiZVYg8MZACOTnBbBHSrOrW0WtzSPcIY0D+THIiFZYY+D98Nkj5icKMexrX8F+H9YvbjUJbLTbu/mhV5blkUOkUa/KzgAYwMgkqMgDJNZvh2/N/ezW2qzW9krypDj5iu7OQRgcHAxub25ojFt2Qn7qbMPxLpST6Gv2W7u9QtrFs3MU9uJikYA2iPby+SehHGMjINdd8OfH3iKfwp4m03w1o41nwz4gkRChtftksZVRtkDqiBTnIwCcYHAIJPK61+3h8G/gR41s9A0DT3+Jvi5SII7HT2W7dJAxG15GPlxqpPX5iuORgV7Uf+Cmf7Qc1lbr4d8C/BzweqwhLdNUvrm+nKjjjyAq8ZwfmPNbSw7X8R2OeFa/wo8l1X4JX3hm4t49X0fWAWUyFJVmWNhg87WwpHJ9ccVXvdUstPSSGV5IXutmWVTkScYLDGBk4OTgDnkmpPiF/wXO+O3w++Ktn4F8Xw/CHXb/xFH/xL4LLT7hI4rhm2xQymSQgCRsIDwVzk8Zrh9f8A26PB/wAT0u7fXvAN98JfiLFbG6FimG0/W1HzYt2wpSU4O1GBVuVyDwdfqr5Vyvcl1vefMem/DTwZN8YPG1vpFnItwbh3iaV0ZoYY+MswPGAO3PtX1Xf+Nvgl/wAE9LSygms7jxP4714H7LZ6baxm7unCjclvEuBBF1JPyr1JbPFfll4i/wCCnOo/s6eFpL3w/JYmW7gdYLdE+YybuJX5y2AcEZIJAHAzXlH7Nv8AwVo8a/s/eHvFviCxisrn4jeM9TV73xFqlp9pvUskTatrbBjtt8MXYsPVBj5a9Gngvcs17xy1MUnPTY+yP2wf28/iloekarrul6xovwZ0yG42/wBmWk8dzqVwHaQq7XEyuOGBLeSqjoN5zXx3pf8AwUa8TfHfxLe22q+OdY1XVbgLKLySWVtP1BsKNk9q+UjOR8skQCjPKg/OK2m+Jv2hf2+fD2ratcWHiT4h6L4ckkvrz92t1dWbMvzMUGZGTYQMqpXCnHpXgvi34QweJNSkjtYzFc2pPmwBQJEbHoev8q1jhOVctTciVfmfMfo54V0nSr/wlpWp22j6ZJaXe2V4pUzHdvtOVV0A5JbkLnGAcYrhdT8D6dYardHUdObS5riTzVhjgnjUoQMN8gKtyCNwJBx7V8U/BT9pfxZ+zXq89peTzahoshLtZ3CbowTjcwxzGcdGXjOcg19heFP21/h74s0G3vZdV03Q5nUB7TU8R3KEDqTnDg9mXgjHToPLxWXqMu/3nVTxStqj6T0/4BaHouoR3SW2qzzMxcyzXkzmNhwWCGTYD8x4C4J5wDXW29rc6XpkNtbGOWzErOI8bDkrhmG3ndwvXtmo9Fd9QkDzeUpgZfLmUhiwIPIK5DHcBknAHSt6xsBd25kDhZDlG2ZJz7Y49+teDc9vmsea6/4STV75C7yW9oJkbeAxnmkB6dRgcke/510GgeB4La2nEAls2eRpIrhXCTFQuGiztyuS2CM9utdXp0USasiuTFHbxkuYmUtu4yCM9wTxV5dNhs7srK4CMu6MsSueSScHgHO45HrjpWcnrY1ir6o5A+A20qeeSRTJBaquJfIEkk6s2cEbclhu2jKnHqa6fwf4ZuJdPSe9EctwG37fIETx+ikAnDAcHpnrgVOs76Pew+VYzXTyYUDOBHkj5snjGOw61qy6odO06VpZfMjQlyHKqIFz7dhnjuc007CKes+GXeOIws6StIHkV1L7lxyOuRn9Kh1vwuuqy6XcQ3ckJs3ebMSDc5dCrLluwHPHdR6mrHn3WqNaz2sFo1s+YpTIrrMygkHqMAgj6Gm6REl9dkNGbWa0jzuCMsUakkfeKhS3QkelTOfYfKnuQ32nXFpbmaSBGRELoFAO9ueD2HGMd+BmqWnXl9rUcsV7pNxZxqMRhPmaUjpkBjtH1xWzZ60nhS1USAzXEkRdlT70zBuAFJJIPB6Greg6/wD8JG0QljubS4lBbY29JB/wEgEH/eAqU9btg46GVfaHf6dbRXKiCORnLRSABWB6FR07dduPf1qCa3i0uRjcuTHbxeZIrMAQg9MA9c9smul1M/Z7xYIZNPgkjA/fzPueQZJcHHpkc5xzzRJpzf2fIwvyY+oVCsYHTgEZwMZJzyc1qppMyMtlhm0uE29qiJG7N520xPIMcFsbSfTLYPHSuf8AH/xS8OfCTRba+8Sara6RZalL9m824lKorbS2wHB3DAc84AHet6bUgPsBiHnJNJlfJbcyHPLYzyOeo55rzH9on4AaF+1T8NNW8I6wssEN+rXFrLbhTJY3K4VJMHJc8EEZGVYg9apyV9RS2bRyXxM/4KYfDrR/D+lxeG9a0/xLqGpyPFHDavhIGU7d0pPIBzgAct24rhJP2h08aXDSatcTTY+YIMJAFIGMKOMZB7ZyDzX5sfGn4ReJP2PPjvd6BrsatcWUgZJYjuS5hydrp7HnjqvQgEc9t8MvjtcJq0by3LNBLIZ0dEBG8H5QzEZAHA4A6n6111MFaF6evW/Uwp4lfDU+R+hkl++uvMbK5NrfRMyRTxSkNHnnaQy4I7lSCCOPceAft+ftmePz8RvAWm+Mdb1a807S7W4VoRFHb2RkJjVTGsaqMhA+O+Ditj4T/EgXd088l7bvbJ5r7UlKszHn5+eSRg46Db3qn+17pfhv4teEbiBji9t0O5YvmEWDxz0XDKVz9BWWGrKnVUJq6Z1Yigp0nODs0fQv7Fn7QNzrPhrT9J0u/jaK4dJZD5xRz8gGWCkZUhgCD6mv07+A2mpoF3BHeTSXE0qiRBKvKkBQX9MnI5wCffrX81H7Lfx28Qfs9/FLT9FZBc2d1eskUvKM4IRcE5GMbAcZ+XNftX8Af261+IFvaaXpOoyxR6YVkuTMbcfakwo3SAc4OG6YXepDcg1eJyulUre1aXu7GGHzKpGiqcXa+57/AP8ABRT/AIJz+DP+CifwzurW7NppXi3TYGOj+IwoaWxk3A+Q5XBaFjkFTnB+ZcMM1+G3xT+Ffjv9hj4jXfgv4gaVd6PrVqd1v8++3vkJwskUgJWRCTweoPDYbiv3o+D/AMU/DzfDoeIZp1t7O7R/tKTTbTG4+VSExyWx1715b+3z8A/Bf/BSb9mvWPC8d1p//CW6HG154c1N2HmWVwB8qlsf6qQgK3qpz1UUsVgo1obBg8dKhJtPQ/JvwL8X59PvrKe5kiTT7dUnljZiFnj5LM5GPlODgfSvtr9l3xV8Rf29fC88fgPUtK+HHgHT3ZILlbOK41PV3AILRI+I449w6sCSO1fk94ou9V0bQLzwf4jS40nU9F1F7LVIZspKhjciSM/8D/Q5r6N/Y3/4KGXX7OviC2khkiSxhUIluEDLKo9B369vWvHnlSo03ON3J7HrVcweJcaa0ij62+InhDxL8CLy7j1G7PiHUYGVZJbi2SzubchwGyIgEYZwchQQCevU8wnxfl1dDaT3k1vdT52fZW8udQAcOq5OMMFIYDBI5rT+I/8AwVY+D/x1jF7qo1HSPEFzEIJZ4IGmtZxzuL4+ZT8qgYB4FfPnxYl0zUPFdpc2Hi++1qz8UiEaRpuk23mzQGJhkySMQu0sW3NLjbkjPAIeVVMRObo142a2fc58fClTgqtN37+R9PfDXxJH4y0m01aMQSxWEhhWa4gK3DyLhCd33V4xkgcnrxXHfEz9qTRfDNzf6R4d0xde8VXV0sc8ttNtsLB5GVUkuZwu1SSwGxQz/SvG/C/wL8d/GfR9Vt9Qu7LwTYTRvFNa6awub27fDANLNx5cZ+UFUxkDrXs3gPwvN+zl8KLXQ7CybULS0uWWWy0u0SAIHP32V3+fpksDk8HBwc+5CnyuzWp5Tk2+ZbFnwB8HdLuFtNd8a3c/jPxTFMzpcXUMj6bp/BKm2tyCikY2+a5L56kV+WP/AAUM8eax4y/bV1hbDVby5jhn/si1iiBDxrEVj2qoHV2yTt5JZs4r9Uf2lNf1/wAF/BjxBL4JtW8Qa21rHbadblGEkkkjKgZuOQrSbiCQCEbkda8V/ZO/Ys0b4G3Fl8RPiHYnX/iVqc0c891cyGYWV27Efu9uVLkHG8jgjjArbD1FC9R/cKpBzagupmf8E8v+CcP/AAzzLZeLfGZaTxROm6K1jt45k0tRghg7Z/eZCkuBlckDB5r7IsNJkmvZIIypXcRtRULs4YjG7gbccnj0xU9rp1y+uK0kN5ZpEwVJBhYJw3IyCc5AJyBtPK4JrMZJbfUJLqzaGNJcq8cqli7YyH4IywYckjpxXPOfNLmb3OmEIw+E6fQdS8MSwXdrqeiSXt0y7ILlbry8MRjBRgQwBJBOQSAcgcVWMg1FYY7YJFIWEkS2+S0nBx8vRuucAVzccsL2U8csccys0cskl0gDSbCQvXJyoHTv16811975PgwJHI95Z30ioygnbJFjbsAJ+6DnGAee9ZJWdhSMV4JbzVVhjWZ3jMivbCVg6EAlWzztHsea+cPjrPJpX7eHw+aO8ls9QvfCepWM7WrBpFZJY3jBAyMjORkEcYwa+jr+waz0m5liuJTO26Xy5LgR72I+5nHDH1Iwc14d+1O1vofxg+DnjJI1W0tPETaJcsJBuVbyEphyvAG6NRnvu4xVSfujpq7Ue56No2mrd2UqXEM8V5AG2zLKIkAIyCAejDHUjr0xXkf7Wf7B/hb9s34a2sTa5b6d4h0mQC21L7IZJCvKtE/T5MDdy3U5U19Ba54HGr61cRaikNvZwsFsVa4kZZI9q7t8eBjLHHGcg+tYWpeFbbwroaRTWN1JajbH9pggZlRlPRlBOxQFIySRz1B4q6UpKScdzOpBWtI/Ojw//wAEP/Eul+IzFJ8QdCtY4mRoZIrOWSXBJwwXcMdAcgnrXSJ/wQUkurmK91X4oRz215Jl5INNzJL83LKTNgn26+1foEmlNaXzXcd5bNcMHZlRj8v3SeOWIOOSAR9K8m/at+JcXwk+AnjzxXp6XNvqKWcy2DtcZ2ySbYlkADEAksGGQOD0rpp4ufNbmMZ4eCjsfBH7TvwF+Af7C0enxlvEPxL8X3EzhdLuy2nWNskbBWeZo1DSEsSFVHAO0/Ma3/2d/wDgqv8AF7U7e10nwF8L/BDaXosDJFpenWNwRHFzkKolG4464B6kmvIPhh4h8N/tneLJtB+LXiD/AIRzU0tZZdL8UvLvCyKqBYLhXYKY22gDaQQw4xzmvcf8Ezfir4T1u21rwnfeFNdtrWYSWWpadr1vArsh3Ky+ayNu6HAJ69TXtSouUbyVzy41eV2joj7x/Z0/4KyeFPij43TR/H+hP8PNbaZYnWCMDTpJGb7j71Bg7YLDb69sfXd3pNtErXV9FcpZFlhJhnR2QuXKoFIB5A4HT5SBXxb8b/G3gT9qD9nXT/CPjO88DeD/AIxrNa2V5LdsJ7jQSssfnOZox8yPCGYAtsPmL82ckfXPwI+IvhDxl4Esz4KnlvtG8PRRaVa3c7GSe9S3RIvMc4w5cBWx6kcgYJ8itG0Oe1kelSneag9zzb9sr46ab+y98LbjXZJLh9Z1R0tNLtjM5M0nAaRlY7QipyeDnCjuK+BfFHxX+N37Vfh+4svCOia9qOkWpaK8urWJgk5+VijN90Lkcp/Su/8A+Cmi638Tv2wPCfgl4LjT0vBDb2McmC8Rublg0p25G47PyxX3n4m+Gdx8OP2aNV8KeCbW2ttSh0iew0pnRlRVMDLhQPlVyx6nPJrSlWVCnFpXcvyIq0ZVajV7JH5R/sH/ALUVt+xP8e5/E2veC9L8XRvay2Eun3sssHklsbmR4+VkGcZKkYJHNfY+q/8ABwRosV9HY+GvgN4Ag0hBiSC8up5Z3zyQJl8vbx04P41+buox3Pifxxe2WEhkM4tj5p2tCdxXk9hkc9T14r9ef2Nf+CSXwW+J37JfirTRo91rXxEvtGkuNL16eaRIo7tUZo/KiU7NhcBSGDFhXuVI0LRqTjueXGVRXjGVtT8wfib8Q734zePtX8Vy3Nyt5f30l5xISbQl9yKmeQEAUKSP4Aa6/wDaN+OWpfGP7J4+vLi4vL7VHgsb4cgWF3DGPu84AlAMqepaQZJQ19O/Fz9hzwp8cP2QrH40/CzS7fwrqPh2B9K8c+GYGaWC21GILm4jVmzDHIu5tuSAdoABzXxZo+vp4QvZJZ42uNJvVWDU7UcPNDuDZQnhZUxuUnoyjggsDT5XLRbbEvX9T3u6+BmlWv7OFt8TtVubKe91bTkureK4tiyRFuNiqejHli395uuK8i+Hun6Brfi7Tpb1ZrvS7aWOTUBEQrysfmdEbnACkDgg5Br6d+HvwP8AiF/wUI8S+H/hN4KgVPBeh2EMNvesghs4rVkCpczzYOGZRkoMMG3LtyrY9e+P/wDwb82X/BO/9l74i/EPxR8Urm/m0p4H8PnTdKdre4J4eO6Q52b5H2qysAqruOS2wcqcqLXNLc0dpxSj0PIvh1da5+z54tPj74Na9rdjFAS7wwyj7dZRnDMjoMieDB5yp77h3r6S+GOp/Bj9v/xRPJ4h0Xwx8O/jTqaJA1z5TW+ieKJjjJZefst0wCgv0Zj/ABZ2j4BsNV8WeGLuGe0uLzw3rc9lIYVlZlWeKdMeZCwPQhuCpOCvQGpf2Y/2c7LxB8PtR0qw8QqvjaK7M/2bULpVW7THRFP3SeTuy24kZ24Fem/ZV4qMlZ9zkXPTd/wPdP2wv+CdesfCzxxqul3Oj3sEunIZcSqrsyY5ZCCfMTpzzxk5ODj4j8W/s/apaasY4pi1ui4iG7IRdx4HoM547Zr7t1b/AIKafFHwj+zbrPwn8XWNt4ikt0+y6ZqGrRsdU8P8qrpHJwzqU4AbOCQMkcDxj4MfsZfE79o/wlJ4g8JeHdW1jSorlrQzwoHQSKquy5PoHH51McJKGlQc8TFn6ba9ren+CdGe/v7m00yztmUu8igZJJwMDq2Qe2TXLaP8cNK8SQsYIzZ2k4DLcF2jkwDyVx0JyD7Divlj9tT4/XnjX49XOjxyiLSvCs32aG2xkTTrkyOc8cOWXJ7JnvTfhn4gv/FclsoicIThYlbjOPmPHbP8q+eweW0lBVK+t+h7OJx0nJxpO1j788EXvhPU1USaykNypVBJNMoE3HUk45z0rptT0FtNtxOrW17FGu3nad5xkAdjkHHNfJvh34fJrFq8P26xtpgCAWk37Tg4PXkfT6VlS3/jP4P2EdwdUaG8csWa2mBtZACSAF+6RjBAxkBupruq4HB1Y8vKkccMTXi781/U+nLjxHczsBp0AkCsB5fIA555A7DtSX3n2NozWsEN1IZd+65DbBgdEVBgZ9etfOvw6/bVtpfGEUWuW8drqyxNvYMUhvVHJBX+F8c5HGPevoG38a2RFt9p1B4LLa0yqXOxhx8qZPG4Ec47V83jcDKjVVOnqnse3hsZGdHnmrNbnTfCvwr4m+IurNGltKm1B5rSfuraEkk/6wdTz0xuPcV9B+Cv2OtCijmudX1Oa8mlYnZbRrGoB/hy24nB9MfSuF+FvxPtZtKVYTFbW9qM4Q8EfXvXtnww1SLxO9sZJWht2YMCj5ZuO49K6KeCSSb1Z5tXM6jbUXZHL+Mv2PfCl/pzPp02pWt0qEJIZFmA46EEcD8q+b/FXw4tfBnxUtdN1C5uLXUoreSSG6aV/JKs6p5mEYLweeQcbq/QDV9O8OaLbrcXLrDKozIGmIyPcZrxL4+6H4Z+JGnXEemalp0lzFHvWOOVWkjJU4GOTjpxjsKeIwbmrxQsNj+WdqstPM+adQsj4duZYhc294sOQbraoE+QMkgDIyQDxj+lVZLu4LMwumm0/aCLdQAQ2B+83Zz0yMAAYNMXwtL4YsfJGyW4nmkMyrkOjAZycgAjg4ArLvLCOAmK41eYXsTrN5dvhJYlB53KMghjwcjt0715DUlJxkrHtwalFSTvcf4z1XVYNAtrrw9p63d1K4jQEhIoVz88mDjkDoO5+lfAP/BYf9tD4keBptI8EaXpmreB7C6hW5Ot21wYZNXA3K0cTRscICTuyQxKjgADP3xq/jB/C1mjTACCWUI8hkVSVY5BXqCSeMEj17Vyfx6+DHhz9pz4Pat4Y8TWL3kV9Ext5SymezuAmBcRZY4ZTxzgHoeOK6MHWjTrRlUjzRRniKLnDljKx+AGpeI7641CS4u7i5u5ZSWleaQyNKSeSSeSfc8+9dB4U8Ty6FLE0EpFvK2BlQ4BPUDIPNbX7TX7Ouv/ALNnxQ1HwvrsQaS1YNBdKjrDeRkZWSMsoyCPTIByMnGa81huHtDLEQFjmXBI6KT0NfUVKaaVSGi/Q8SLesJLb8z6s+E3ieTUrOK1EqPC5VCchEG3HI7noG2n+GRhnjjs9e+J2mpoc9tdafIdRt8IpYMjshjGW3E8EjaeVyQw9zXyX4J8cXfhaSKZJDHt6lSVZuuDuHIIJJGOhNer698TtT8bwac9nObqJIjH9nuHWN1kJ6x7sjPKg9ztGOc1xxwa9pzTXus3li2lZPU63wH8O4/jPZ39jdyWZNoGWNVJWaNlwdyk9Tg9TkEZBzXK+E/2kfEPwa+JN7pmr311byWLrbyrFlJE29eucE8Nj1OepJOl8J7nXPDnj2zkuILnSizfPNeIVhCDAO9hwVwOg6jJqz/wUk+GGjTXNn458Jaho+qwJCIdVXTLoS+SwO3cyjBAzwGxyCveuhU1Tnyy2ZhztrmXQ+p/hj/wUEudT8K21pZ6rf3tsP3kqM4VXkOApwuACD7Gvrz9mb9qa2bwxPd+LLu20i0tx+6uZbnyk2MDkls8kkdDzwa/BP4b/EC68O38U1ncOHyoaMnGeRyMd69h+IPxz1D4ra1pHhrU9Vl0vRi6id2YlIz9M4LdetXLDLfZGftJLZXPqT/gr4PhZ8Z9Tk+J/wAKfGWn6v4h00CDxVpFujRvc26/Kt8mRiQqSI3I5K7DjCMa+J/APxIiTXrOaRVureMowhkcqpwQSuRyM+o5rofi1D4P+GaiTwhrepa1HPp7w3Ru4BGqTSIyMsbcb0YMRkopHONwJNeF6Clxpd2ssBchSflYdeemO/4VjPCKUXyanVRxKi1Gex6d8WPEuo/DrX5dLtrm3uDqkC3CFZfMNqkgyo4PEnt6Y4r7y/4JueEPEnjn4JyaZp/jSx0fXV8uW4gn0ZJr9YZMNHJ5kjjMZB+XC44IPqfkb9k3SfB3xk/ad8HaZq3hG9v11fUI4buOTUspMShAVUCIQhcJkFj8oIznmv1Y8ffAWx1zxTovinRJ5vDeuaAI4FuLFUYyxABfszLwrqAMD0xgdK4K7hSiqfLaVjpinUm5Rfu3MLxN+zR4i8I2Vs7/ABS8VQWl64a5ubCytLBU5+dwVQngDBz+fSqPirwR4s8D6Ej/APCw9a1TT2kVt8mlW0122CGI84IOCuedpbGa9u1fwdB4vk0yZ7qdotP3R/ZmmVVaUj7/ABklgMjGQCD0JHCQTTyzypdzf2dGFKCdW/dXatk7SoOSVODz3J5xXKqsralukl8J8r6x8QvjF8AtNj1EWNl8TtF19WuLDEAs7nTpVjLANtUeYpQZAOCSpr3L9mv9pnwl8Y9OisotTt59fSJPtml3gMN3ayhV3oY5MMduCcgdsgmvYv2Ndc0T4x/EO88B3ukaRGNC1O4nvbyVxM89vtjkijVWOVIUnPPOTgECvcPiN+y98J/2sfH1pBrPgyy8NeJfDJVPD3iKBFE9tKPu5YACQEtkxuOOCBXSrVIqEo2uc8J8jck9EdN8If2J9J+IvhZvEWtTvp1/qUezyrV1kWIKdodlXChiOoxn1NfHv7Un7O/xh/ZK+LbXUul23iHwLqc4gjv4SWgg3MShlAG6M9Ad2c9FPGK9r+H1v8Vv2JvixrB8VX0GpeEZbtRZyRPiNbdyMHnuM4PGcg5r7G8I+JtF+MXhYnfZX1pdRbbi0kAljkVhkjBznPGRW88HTsuQinjJ398/NzSNSttSMRsLZLp2AV3MjRmQ4IZlJGd+QemQfQ99DUdJnTWba7uIprqKPMwikYFBKo4G0gHIPOACMgcCsz/gpZ+zX8Vv2WfiTZ+J/hv4Y03xP8PNRuFba1+8NzpzsAHikLfKQQAI5CwxhQckDPlXw8/ar0K+N6fHtp4x+HzWWIbu5v8ATJvsMNxn7rXMe6PkBj82D7d64qtFp3O2FaMkeztbWbwzyx+Wba4ffubBdPlG0A8Y2lj78Cvnn9v1Q/wR0HURPcW6WXi7SHVdqjz/APSlGQR9372ec53DjrXq2mfFjwf4k1S3tNI8R+HNUM0ZkCQX8cpCtkB9qkkklT+GOBmuP/4KK2OkXX7EeoX8D6hb6zpGt6bczoVRraREvYi0gxypwxPOMc+1Ryytpsa0pe8mj3PxJ4gjivhcwfYrG40uIR8Bo2OScOWznJ2ocYxkcYOMWPCHgzW/iXq15psbBYbZDctdyKBb24XAZpm3AAqytz15XBJ4HG+MEa6jN3fC3ZreBXZlt1ZZVGWwrH0POW6Vr/DX4V3v7Yf/AATo8U6l4S1gN4tvku9SisI7uW3uIjDI6pBmJgHjkRSMnHzvnoMV04PCutJ2dktzjx2J9lHbVntPwe0L9nL4sWOoDRfHdrear4fuhp+q3lxsjtpLgYbbiZQGzyAVOCA3JIJr42/4Lgfsn+Ml+AF/L4F0SXxjo1zdw3El1ooWZra0VZHbdCpL7A+z5kDKfUYr8y/iN8etR1Dw82jSJFYwiVWltIIBBBaqnCoqcYI7k/NnJJOTn61/4Jrft7Q+Nfh7cfBPxLqy2M8zNceDr+SQRR2t9xstmkyNiu/3GztUuQcBsj05YWHMmo2Xc8+NWoovmld9j8xtT8E6vpV5cEaTqiKrYG60lUL+JGBnk1Loeu69DKlvaNqcHzZVYGcBTkZOAPbng5r9Qfht/wAFM7bRfjVq3hr4qy+JLPQDqVxaS/ZJ2i1Tw5NnDBMEZRXDAxtlcfdwev0d8f8A9j74ofFzwPFrXwg8b3fxO8IalCLmA6Xq4EjoV4V4XkDbxyCAWGQfoO6LvLlUtDn5mlflPxq+J3i/XvC/hextL/xtFqeoSxgLpEV3cXTW8Z2kNMT+7VmBBC7iygDIWv0H/wCCcnx6l+CdjpPwi+Ifh4eH/Ed9CmoaNPuE1rrCXALphgcpLsXG3ODtIHIxXCSfBH4yeIvj/wCEfAXibwx4s8Nr4p1mDSTPqdrMEjaQ8uDIu04RWcAEjCtjpmu//wCC6/xP+Gvhj4kzaDpep6lbfEbwBd20+htbQeasYjVMJMxwVMgRXJO4kru7tnlx1DmiopXudGCrpScmtiX/AIK+/DGXXIvA/wATtC1N9AvPC93DZXmpNKwa0hkmXyrskbnAilJBIBIWTpXBr+z3+218JfH/AIZ1ue/8TeLdPvZkntEPiUXNhqKBlOx45JFxG6sPvKuQwI5xXA/F7/gsx4ij0RdFg+H3hxoru3jk87UriW4F3HIgdtyjaCCWbIJIA4xwMfpT/wAEOfjbL+37+w2bV71rfxT8NL19M+woS9ta25XfaGNXYsEZF8vuAYe9ctNSpU7VUrbHVXcKsk4Stc/Gn4/eDPE/hX9svxPoWteGL7RPFtzfTSalo8cQZreZt0zBAhYFQvzZUkY5yRzX37/wTW8X/EDUvid8K9W0Px7Lo3hLQbgLr2jWyp5t6fOb92SRgxNHs53Egk4XnNeq/wDBwX+xDrvj34a+Fv2lPAH26z8e+AjFp/idLDet0IFkCw3ShcENFI2w7edjqeiV8Hfsb/EbxD8Avi3o9p4ghNldXTxR3KcHbvXMcvIBAO5W6DAxXfGpGtTcEclSLjJM/UX4nfDHwv8AsOftU+Jr7xQsUv7OX7R8E9hrkzOUs9DvnDSK74BCAsXZXPQSOeiCvxe+M/h/TtA8WaxaaFqg1nSbG8mgsr/yTEb2FXISYqfu7lAOO1f0ZfCa78N/tkfsq33grxRDHreianaNaXcZyuzPEciMDxIjgMrdiM1+UP7VP/BI6X4GfsmeI9X017nVfHHwj8QTS+J4U3hb/wAPXKobW9iiyQAgXcSOQTOrH5KdDERldy3RnOnyrm6GH/wR0/4KHn9nS61Lwlr9/JF4fu5HvbV5A8i2MqrmSI9SEZQXHUBlb+9X7rfB/wCPvg74u/BWE6lqWk+IdJ1i3dLuymtzcW80EmcDkMkqMvPoQe+K/lW1O0m8Lava6jpl1LE6OlzDLGc4YHcrD3GRXvX7Kn/BRzxN+wz43028gN1qvwi8T3RkuNHhcrJo9wpH2lbViRsIL+YqZCvHImQrfMDEUbtSQU1Zn6jftz/8EQrDwv4Uu/E/wf0+fxN4Au5DqFx4QhumN54e3HdJPo7ZIKYbc1qwO4r8pJ2pX5h/EPwrJ8FPiVBb6g0plMK3Vpdy2strPtkGV8yKQB0baAcHPqDjOP3O/Yv/AOCkHg348/DUa54a8R6Z4h0yyt0iIiDR3M0gCZjuIif3cwUnqozt6kHFdD+3v+w/4V/4KWfAiQ2Om6O3iuxjEmhapeF0e3IcM8EjR/NskVSpzu2F94UsMNNBqlK9TZm1SLnHQ/HLQ/HXhz43+BbbQfiFZG7jAVLPxBY4+26fIRgB8/fjyeQwP1BrzXxX8GfiL8Itbl0rw/d6xqGjyBbq1vNGu2S2u0cDD7Qww/GGBGQRjniu6/aE/Yn8U/BvxLq8WmaTrWh6tpRaTU/C94xku7aMHCz2zg7bm2bqrof4WH3gVHlnh745a14d01bW21LVI40JJVJFADdxg9COmMcY9a9GjjlbXU4K+ElF6HE/Gr44Rz/tO+O9SuIfkXXb4eRcOQy/vnGDg9V9vSrGj/GzVPGNlLaWPiEaHo6MA0isyu0m3aERYwzuzf3VUk8ngAmqP/BVH4Daj8Fv2rPE1yYZI9K8WXDaxYvjCuZWzKuezK5Ykejg1t/8Er/2c7b4q/ECbXdc0uHWNL0dhHbWV0+La4mxl9wx85UFRtIIJYZ4FefhpwlQg0+h0104zkmtTY8K/AHxd8RvDTeIbG58cyoqf65NRgjUPtJ+RWnOSAOhaM/TqOB8Q/tHeNfgbPFDH4m1PU7QorTWOqxSK8QP+yzMCv8AtxOw55x1P7ZaB8WdX8GaFaR2htYVtY9sdnbWwiSNOoCqCABnnA4r48/4K/8A7Nq/tBfDOTxLofh+1s/HGlZuERI/J+3wkEugB+VnCkkHO44wScjD9p71/kYxUm7s+Jbz9oL/AIWN4WsdTtHhiurMlriMHy3jOfUnkY5HNe8/HT9qvUtF+LOhWCXRgs7HRrAjGSGMlvHK55PfeOfavzn+HNhqviXx5ZaDp4ZbvVbhLQQsfLV3LBAD6dce1ffX7W37LXjDxl4O07xjaadpUur+HdPhstQstKlklW5tYkwkqbwGLInykbQWC5HesqtSmqkHLta51qLlSfL3Pqz4FftSwa9bWiwaiyru2EB8eYR1VgOgGa+svBv7VmvS+HJrXwjoh1O4tPkn1WeQWul2AwMmW5f5cjuqbm5HynNfg78Jfjlf+GL6yW3nkMBuI1cBtrFS4yAc8ZGea/Qn4HeI/FX7ePxl0vS4bi+sPhx4WZEt9Mt2MVuxX7qkDqxXk5PH/Aq7HRW55NSL3PuqX9j3Uv2tdE8/xn8Y/GN/NcqSbLwxdHSNNUHnaHMbzSDpgkr9B0rxz4+f8EhP+FXeH5NQ8E6D44uL22AkXUdD8eXEmqAqPvGG7Xy5B6qGUntX3n8G/h2ngPw3ZWtoYYUg2iQbMDYOw9P1r0NZre6BUshjIxnIP0HPNZSpoE3sz8uv2YPFeqeOPD2p6V4in1C91bQ5zYXJvrZrS+ZSpCieInKyDocEqc5BINehz+F4NNv7ic377xCka2kzs6uV4LBQOo4ySckcV9V/Hv8AZrtvGdrPq2lRxW2sqip5iIA1wgBxGx649PSvji/FxoWq3en3EM9vfMshuI5Q7SeYMZJYtsyFx8pHTpmvlMfQlTquTW59VlWIVWhGN9VoUwdO8V2F1aEQG7smCGFcGRGQgEMRwvPOOmCMDrWmNAtxJH5lxHH5qbN3XeP4kHAJOPSsOL7Nq5l0x7iVb5oPLmkZyimNlHzBvlOTz0PH4DCJoK23hQRWWpX9wLF/KS2mvpZTKu0lQznO5cDo5PWuPrY9FM8L/wCCjn7Gmn/tafCNpNLlig8ReFxK2mXMiiJbhgQJoHON3zBVwezAdia/FzWdHlsryWCXKvEWSROm0hsEfnX9Den3NxqBhhaQC1SFYntw5MSHGMA9xjIyOMEj3r8/P+Crn/BPC++1T/EzwhYSX806H+27GBNzqNpxcqo68YDADjhugOfbynGOH7mb0Z5uOoKVpw3Pzh0rWPIt2trlSqn7kmc7OeldZ4L8YXHgrUoblkWe3jUvENoOz1wT0/CuQv7IuhUgKR9709KLLV7nSlltgWms2GHVhyPoe1e46aWp5EZuT13O50rW9S+O3juHT7zWF0uwYb9zOSkSg9lJAJ+pAql8U/C1l8KvFk9noXie28S6XcwvE89v8pYEYKSLkjPK85Oa4jekEskkMpVZARj5g3PXGK+kf2F/2cvCn7Q/hHxlZ6xp+rpqFqsUlrfQkiKKMbtwT+EPnBIbORWNWagryLjSVz5YsoZ9KmjmiIDg7sYyDium1HxemsypP5dzFOQBIoOUcgdck5/CvpKz/wCCUXxA1DxuNOEmkW+mlh/pc9wA6oeQfJXLkkbemR8y8jkDu7f/AIIxeI4fHkdl/wAJNpj6KoQT3wjYXKvj5lEKkjrypLdCO4IE1MTTUVdhCjUcib/gnb+zvpnxy8B3uleNfhvLLY6hdie312aWSCZYlQDbDgbsrlz8uA3OT8or2nX/APghd4GvtQgv9I8c67p+mvdKk1vNbwzsiHk7Su0jHqwJHXBr3zwd4Kvfhrp+h+FnspPEXh1rCKK51O/uRJexFQQE8nHy9FOQe3bnPr7SvY2z2FpsC3ByA2x1Uqc/KHBKgA8gHBxXhVcTVjUcqUrI9iGHpygvaanhvwb/AGJPhH+zN4q8N3WhaLLd64bj/RdSu3e5uXOzDFYztUfLv5AGNvAr708O/sc6R428JyNYa3LZ6m6KEeSNFtWY/wDLPj5lB5ByxPJPNflL/wAFLv2rYvhv8WvA2l+HtWhj8QabbTajIIggtnWVwqIzc4ZvLYjgcZ9Qa9r/AOCb/wDwUC8T/E/xRdaH4y1u9sba6ntJZLeCREjjgiLExqzD5QxOSQSwxjNdMMM5pTqatmVWr7P3KeiR9WeE/gzq3hHxSdK8Tm60q6hunLSRRK32qFiPKTJJGAB95Rk9cjoPfPip+zD4G+IXwmn05bm40fW9RtJIbfV4o2mSzlcbQRkkZBI+UqRXqPh6w8G/HvwRps0SQTyW3NldM4aWHjjYc/MPY8GvnbxR4v8AE/wE+OVvpHiOzmax1F2+y3RjxZXgHOQTwsijhkOG7jPUddKkkrTV7bHnzqSm7p2PxO+MV78Yf+CWH7Xc2kfE+41d9SlkN1aa/bTOqa5AW2iVJRg525HXKnrxyf0N/wCCe3/BTdPiPcQ2niD7HfWdpKXhnuJTLN5RXjc3UkHucnPevsv9qD9iz4Z/8FE/gG3hnxvKl1a31xJPpdwFRbjSJfL4MBGCrZOcA4wMEY4r8Bf2tP2VPil/wRY/aNhsby+k1LwreSSPoWuQIRbX0IPRgw+WTB5Q5HdSRkh+501KXM1qf0qw+KvCP7Tfw1uNB1K3tdZs548KjIBJHk4DKexGeCP16V8qzp4w/wCCePjG8l1HUJdb8ATXIOn30bbn09dxXyp1B+UqflBPytxwCMD8zfhv/wAFm7vwv8PLmU2t9cqbWSW4XT2ZSy7Rglh9xBlmYjHQDvXN+K/20PG3x9eaQ+Mtf0Sa+KT2zW115lnIytujU28gZSnZlBXdkZ3EcxOM+ZWWnUUYxtd7o/S3/goz/wAHDHwh/Zf+GsugWmkt8RfG+v2O/wDsPzdlhCjghWupOSqkD7iAsduRgc18P/sM+PIP22fCfiH4iappR0nV7LWiI7KTU7660xYzEo2bJJiWwp25OSR1r4k8Z+KbXxR8ShoXjv4P6Hr2u6nOfLvvD9xPp93csWwGVIi0bMRtGGjHIwQK/Sn9mr9mqD9l74d6Ja6NaWdpbXll50636Sf2jBcSiNijPGSjBFDA8D7o6Vhi1BRs17zOrCuo27bE3jL9m3wH42luNVuPAuk6lHeIsbXbWwhukkVwQwlVPMJCjBJdSMLXOfE39i3xP4z+G914T8JfEbxKPD/iS2+bTdbt01e1s49o+RJyRMMHBUMzYKH1r6ATXL69tYVmtDAsZkYW4nDKrFvvAgBueMqemOlVLq8120mt1sPLlVt0U3nSmEwpjIePqWUjjbgZxnjmuJVGkkmdns0jxH9s/wCP0H7PH7NMmktqU2qeJNUszoaZAXyHWDaZmVjuUYOQB3r6j/4Id+MBpmi6Roqy2CWkXhhVfynY5kO2Vgw/vDc2f/r18I/8FO/EWk33g/wzpV/q1h/bq6k8iWJLC6uLdoiGlK/3QQvJyDzjPNes/wDBA39obUtU/aZm8B6lczX1xcaLcNpjSHJUhFVk3dSuwZA64Br28r5fZpo8fMY+82tbHzV/wWx/YG1X4Nft36nJ4YisLbRfiC8mq6TbyzpBGZcfv4FL4XKyKSBnpJGOtfnz4h1HWvhN4yMV5aXelazpM+2a3dGQxup5Vl7H/wCtX9CP/BaH9mEftR6PrNna3ek2F94D1eM6PdX9wtnDF5yKt0rSMehBVsZP+p4BJr8/vFnhH9nr9mi/tZtY0rT/AIy/EiGEwveTQtZaHA5JIJt4yPtDDs0hOR1QdK9JRkvdWxwUqkZxTejPmL4I/Ab4qf8ABQn4k6jqPhPwpqfia41a7a4vdRytvbW8rcnzJ5CsQJOeC2T2zX7Lf8ErP+CVPi39lLw7PdfEv4lzRxToTFofhe6lY2suR8xvG2BW4IPlgg/3uOfz08IeOfHn7U3jaC0TxRfaDY2SYtbbTYzaWemrj5Y4IISiqDgfdAx9ck/eH7N3xh8RfCn4XTaJ458bvrUGmYk+33YCPDGFAMZfILYPILbjgnmqeHlbcPba8tz7i+M/g3wd4mv/AATqsyvqGp+DrkXek6rfXkr3EMyxSR75iGAkISWQYcEHNfk3/wAHJH7CNn4h+Ing34weF5YTN41aLQdRgtYPOW4vl3eRN8h4MiBo8Yx+5HzZ4r1vUv8Agrr4C0rxX/wjtnJrOuWplVZtTlYLawHOCyZyzLtPJwB9areOP2uZvglZy+KdJuLea30i9S4sBPGJrTUJTho4QpHBYlBlcYLZByDVujGnD3djOMmpqx+JPxy8GeJ/hr4/vPCXi6yu9O1vwsf7Pms7lgWtmXnHBIx82eO2K+y/+Dez9rfVv2MP+ChegaNq8txpPh/4qQxaHdrdeZDB5szBrG4xxn97tUMQRtlevm3/AIKL+OvFHxV/bU+Ifibxhp8GleIdc1V7u5tYCTFCGVRGEzyV8sJgmr8Xhy/+MP7K+jeLNBsrubxH8K5zZ6rNACZfsLM80FwcDIETZTJ6AiuDEpSpqK2Z6MLqd2f0+eI/iLqmk/ES+08paPb3rBsXNqYo3JAAOCBuIOBnaAQBX45f8F7ta8V3n7RVv4m1PwVpXh2LSFh0qXVLO/e4l1aIsWhuHXYqx7DlAOTjaDwor9Lf2Df2on/4KGfsU+BvGtzu1HUpFtdL1IWqRfadNv4iIbggHGYyWEmCRhZVx0qn/wAFO/2b9K/aV/Y7udbslivLuxjl0rVFEIM00LthZSvOGSTa6t1AfrxXnU6zoySj03O2UHJ2lsz4o/4Jkft66b4S8HSNr2sW2iaZYMPtVzeXXlxIvABZiQK/RH4o6voni7wVo/xh8M3Fl4r8K2enPp/ixbZ0uLbW/DVwT5sm0HEht2zKBzlFlXq2K/nj+FT2nhHxN4h+HHxC0573SnlGm6rHHM0Uy+TMksU8Ui8qcr15yshFfvd/wTS+Ieg6R8I9C8OaFbafaeF4LL7JbWMSl08gnlGV8lsknJOScnOcmu2pHlftF1OR6S5ex+Lv/BQv9iPWv2Nfjxq+hJBcXfgO6mOoeE9U2l4bmwm/eRxs44LxrhT0JC7sYwa8J0jTk8T2OoeGbyWJbPW5F+zufuW14ufJkx2BJaNj/ddj/CK/Yn/gst4l8EfBv9nDUPhX4lubqPxPpV0t34CWO0cw3+izMRHE8h+VTaFWQHcGxHDgYcgfin43icTOkQZDIvJXgjgcce4/p0r0KLcovz2MKsZX0Gfs2ftU+Pf2Ifi6uu+F9Qk0/U7Cc299YT7mtb7Yw3wzx5AYEqw7EYyCK/oV/wCCYf8AwVq8Kft4abDe+Gb2Hw58QNPg8zW/B1xKsbXYUHMtocATLgZycsOjY4z/ADw/FXwzN450CDxfbxoLoFNP1WFfvtcKhKzgYwfNQMT3LRSHkYrifBnjrWPhx4psNb0LUbzSdV0qcXFpd2krRTW8g6Mrrgg9vxNYTg7cr3HFqSuz+wz4zfCPwB+2t8Pl0rxnbnTNVth/oWpW8ot9T01zkeZBLjIBJXcpBRgMMrcCvzM+Nf8AwRa8a6Z8R9RRfhtc+Pbd232+uaBrkGlxX0Z6NNbzSAx3A5D7CUbhlxu2ryn/AATA/wCDhuD4s6jovgz4v3mnaJ4okVbZfENwAlprTcBRIQQsEr5OTgRsVHKkmv2G8HeOZtY8PW9xGl0I5BlQkSyoB7E9q86tBxZ1U6iW5+MH/BQf4jfA/W/Acnh34naghu5c/ZmskEuo2UrblWaMLkqNoBbeNhBC8niq37CPwNsvAPwz0m209LqRADOl1PH5ckwYFyzx84JGSQM46Zr8wPg74Xk+L3xy8P6fePJO2o6jGbpnJdim4NIxJ5JIB5z1NfuV8ENAk0bw3ZQwxSJGkUYKyrtyrDBdiORkc4yOtXSwbwkeRSuTia6rtSt8z1fwj4S1BNFsJbpoDdXiqQSNrgluANwwRj8aq/Fn4Hah4l0Sa3vSsvmKWBK7kkB4K5PPTuO+K7r4f6LJa+TFGtzew25O0tMQG6ZAB6LjPTpXpP2AyhYIoTJGW2Km0nZx6+gz+lTKq4q5yOHmfzo/FP8AZN1L4R/8FL/DNnZWpbTdc1qG8tdqkrEUZWmVuO2C2euGFfo34RhvLGSYTW1wbbyl4lYGSQhQN2CA3HzY4xzXqn7ef7PcMOvW/jPSLS2bU9EdmG5AwIKAOFPJBIJ7Zz6jivyX/bK/4KveKvipa3HhnwhBN4U0yBjBdXscrC+vWVucMcNFGWH3R82BgkcrXPiKE8QlGCt3PSwuIhTg3Pco/wDBSHw34O+Dn7SNrP4W1bRriPW1W51PTbOVWbR7oMFfcq58veTv2nBB38YIr9lf+CXnwq8PeBPgtoc+lxBori3S4aZlAeZnUMWPuc59unQCv5qdXuZb+9aWeSWaSQl2Z5GZix6kknJPvX9KX/BIbWR4g/ZO8AyECUvpFsHLevlKD+ozXt4anKnRUJO9jxsdUTftErXPrfVrjVLx0NnNIJRjbGq52g9Cc9PrW38PdAvdHnubm+u5XE6jd5jB9uPQU/T7KbTYNyMiQjJI5Z5m9yeMY7UWWulbxCQAqMAQAc/nWbjre5lGelj0zQUXULNAsgmiI+8O9eJ/tffsvJ408O3Ot6NYC41e0jaQ269boLkkKOPnx0z1PFev+EtaWezUFiAcglj/AFrpLO8S6RlAWTaMfKckVGIpqrHlkOjUdKfPDc/LDUFgjCRX8bgqnlKjRBZE+8uwnlskHBx056iszSNLtvB3h+HSjLFClqhiV3LFkA5UEDdztyOWxx07V9e/tv8A7Oy6U7eNNHhMkKsDqNslsJiWJAWZV7HJGTjA68cmvl3w/rcup2+dQCWyxSbIn85mknCgnLLhSDjJ/DOe1fI4vDypu1j7DC4iNWKaZm6fFHa2gcJAJYUBELcY7nGBngZ5xVe2ie3hlC25aORtnlS8JKvOcHbjrjrmrVwbiXTtRudPtZNUktn3z2qukLIrOg3fMfugNzgFu4BqlNd3cmkTF4YbMPMhMaSNI3IO7cf4TgD5gePSsYKzNnNNWR8T/ty/8Er7f4ojUfEngi2h0rxAsryzWm2OKyvwTkqm1Rtk64J69DyRX51WnwH8Var4nn0hNB1IX1swWeGSIoYegyxPAHvkiv3pudCvYvDl/eTXeoSxlUdolTbg5+Rf9rB5BwfqelfIXxX062vrh7mxjuRZFfN+SERrER9+Nox0wQ3QZByDxyfcweOqRiovU8rE4ZNpx0ufn54M/Yq8e+OfGUukWugyRNZy7JrudtlpH7iQjDZ6/Lmv1b+EXwU03wV4B8OaakWiQXulW6NcwaSHtbaWUAgyNGvIUsDnceeS2eg3P2eZo9U8FI98IUEBZbSWJVly2AeWPTByNpGMjOAajsvgV4f8GapPf6PJeNe6lIXaWTUCjRGQFpgjNuYDcTlAQMnjGayxWMnUk09C6OH9n5l/S/C0uk6zY6i1ybu7jadZUvLZI7dlKbQfIUbTgAYJbgjPPSpLPwJLcQ3FqA1pc3BMYm85VeQg4YmQLt6YbqM/gK2NYmn0awuJJhDLK2GddjzmM4ADbwMhc5yTgDg18sfBr/goenxI8a+KvCup3el6Zq9rdXFnZeUskcE/LBSpI3DGF6AMR+vBWqOnDne3V72PVwOEWIm4RaUui2ufXVxPoPwO8GRz63qN/dFWh8t5lEhBZliUbgF3EsckZJOc5NX4NX0zxAZ3t1njSBwgRyUKlgCA3HzAKR04OTXwhJrGu+IPg14h8D+NPFw8MeK9FMeo6VO12fsevxwsHi/esVDRSFMbs7gQM+h9G/ZM/bU8P/HjXrjwppOm3Gn+IJLA3c5MTSQb4ioIaXcQCEZhvwMkDB545IRqzkpR27/l96O2rhqVKnKM9JJrT8/xPkX/AIK9/s26z8Ofj9P4u8+8vtB8VYe3uZsk2ciAD7PnpwEVkPGVJ7rmvJf2ev2mb74f65bQ31zNBJEyrBfAkOv+y3qvv+dfsP8AFvwJ4c+NngfVPDmu2UN7p1/biOVUUb05YJMGHO9cjDAnGOgySfxn/a6/Zj1L9mD4qXOgXTvc6dMvn6de+WVW8hPfjgMp+Vh1Br6vA1lVgqMnZpHymLpOD51sfq3+yT/wWlPwV8J3Ta7GJrqxt91kqSblupcBIokXOVVmbLE5OO3Bz82/Hj/gvj8V/i58QNRsvFmt3llNb3kqW9lZ2UItIlBzGNhJYc4OWZj6H0+APB/xB1XS5rK2WYsLKdbm3MnLKUBO0eoI7VsXnh618a6dr/jCbXdCW702WBXsprtY7q8WTcBJGpOXwRhsZK55A61dLA3q2n+fUiVaMYXitT3H9o//AIKq/GzxFrcMGkfELX7HTLGRriwksGfTLuJcrtd3hfiQhMEByME9MmvMLDxj8ZP24PEd7Bd6z45+IN5cq91Kuoapc38QYKBvxKxVWAACn1OKwbz4B+NvGPw5XxrYeGdbGhwja95HaOLYjOA6uRgqSCDzwQea9d/4Jg/tL6p8JPj7p/hxdDi1ZvFMsWnOWleFrdBvJYpnyyFG5zld3Aw1aSjTipOD2Iak2k1a587+HtRv/A/iCWyn+0QIWaC7tZMphejxsp6HHBB4zxivTPAPxF1D4Q+MtOsW1aCa0nSOWdppbm3FnznYcJvIH+zkEfdI5x6H/wAFYvhmPBn7Vpv4IEhbXdOg1B5EPE7hnRmAPQ4jXIyeeeh43vh1/wAEnvjX4n/Zkl8e658OfE1r4OjtU1HSNegiS5nFsxcYktUcz+XhC24x/JnJwDml9YpOEZydubuNQleSSvY1/g58Z7v9nj4lXniTS7LTvEmh+IJkkvWhCidtjFg0cynjnny2LITwR3P6T+B/i14d+NPgbQ/EugXV8+lahAJWt70BJo3WQhicgk/dIJVipHIr4N/4J/f8ErfGvj7xHp7anr0Phyy15mitNMLDzNTXacPiQfugTjBA8z5gcLX6aaz+yncfswaXoeheIbK4htxapBHA20RFEXC4cHa5BUckg5ye9eXjKcH+8jrbqd2Fqte5LqcSdVa1tZALN3uIwh85gWj6HhWU5K5x1rz39pT9pDRP2YvBE3ijxBcahFCwFrax28gkmklO4rDHGxC4XH3iQAvrwK9H8Q+GT4fli1C0vUuNPdJNjOyo8LgZLYUNkHDryQPlyAM4H50f8FuvF9xr/ivwJapIw06KwuHVTGyjz/NClhnqNgXBHY1lg4QqzUWtzbET9mm30PjP4qfHjxD8SPixfeMtS1K8vNTubgzhp3L+WnIEWOPlC/KAABjPevef2M/29NU/Z9+Ofh/x94VbToPE2iHfHbX+54ZQY2jZeGUlCrnjdkYHWvlLUVUwuBkL0Hc1j225Z42VijRkFT1NfROkkko6WPE3bb6n3l8eP2ufiB+1f44vdV8Ya/dXa3c8k4jBMNokjNlvKh+6uT35J9TXCWcUdxrEMk8sMYhIwXxhcd8Dk9/xr5p/4SHW9TvUK308mAAq7ieB7D+nNdf4a+IOp6XL/p9jHdLCMbgodvx4BFa0WorVmVSF9Ej638EftES/DDVrabQ7KF47IkJLNK8ZuN33twVh94dQfb0ql8fP2rtV+Kt3FDeXEGnWMKqHsLV5DB7sQSWZscZbjjivmTxP8fZbuJIoLdbSILtCq2Mn3Y8gewx9azfCol8f3UloL8WziNpAi5WN8Y4GO5zVqtO9kZugkr2Po74d/tEt8M/EtzH4WsV1B9YSO3WK/tYriZnBbIjwPlBJB4545qHT/wBuK51vx74bj8RyPqo0nV7by7Ff3drYxK48yVhyHmI4VcFQGcnJYAfItx4ivbXUmkt3FvJE5QMhxIh5B5PIyBVnwLp13r3iWwtLSGaa6urmOJNnJdmYBT3zyV+vSscTWcouK0N6MFzJn3h/wV9+BlxqWgeGviHFbaeNQ2fYdaktWLK24hoHb1C4dc4B5UHPFfFfws+K3iD4b/2zY6O0E0HiixfTL+0mhMy3UbgqFA4w4ydrDJBPFfsX4j+B2m+NfgjqPhG40vUbOzfTxpccc96Lw/LEh8zdkAlZEV8MFKsuAoFfjb468B6t8L/FEtjqltJZ3UEh2SA7klCsRvRv4lyvUfnmvOwNZSpOn1T0O2vG0lLofpj/AMG1f7cetfsjftN+Ivg54mtb3T7Tx9btLYWt6phktNUihYoQsmAplj+U+pRK/Vj4x3y6tpUms3GpapqFlq0bafrloxYC3Z8qpQgBVyBnvtav57viR451bXPA3w9+O2iaobfxf4avIdO1CWOEO0F3bENBO3UAthcgg5zjPWv3L+Ff7WMf7Xn7MHhX4k+HbKfSbXWgs11A4VYri7U7JUWb7gMLxkBcZIIPNROlepzRXqJtqDTPxk/ab/YG+M3wF8f+L/GOv2Oqa/4U0rVBbf2xNcedLPas4+zTOByqlSgOcAFwABzX3P8A8Env2nYotEttBu7uU31jOgidmz5sbEk/Q4xivt34/wB/pvxA/Y3vEvvCs2tf21AbK6iaclnjkZozOcKWGDtAGAScEcAGvw0+DnxM1b9l/wCP82n34aSTSr77NKBmNZIw2Y5MDsVOeM10UqirU5UpvXoZVIuNqnQ/b7/grN+x5Y/t6fsk2mqaLaTjxR4CQanYSRosk9xbgZuIO2SyDeo7ug45r80f+CvH7APh34A6P4W8XeAFaTwdrlhH9il8wyNsdEdWZj94/MwBIB2mMHkE1+mH7Hf7afw/bxpoPg+78baRF458R2Md5Z6E8w+2Th0LKi5AUFlVjjOcduar/ET9naH4sfC34nfs+3Qt3Omwt4h8HSY8xn065kkbyVHX/R7nzIu3yvDjjFbwbhFJ9CG1J6H4AfDm7s49Ru9A1f5NK8RxfY5pMEG0mBHk3PTP7qTDYHJVnHG415x4z8Gz6R4n1DRdShgsdb0qWSCfDjy7l1bA6fKCecMDtbK9DXq3xm8JT+DvH2o6VewGO8spmhuIiCrRSIxU57g5HTqOfxltfg1f/tO+DbmfSoY7vxz4XhAe0AAm1ywUAKydN00A+Xb1eMrjmP5uqrFcqqdzGLs7HzvOklvIVIliZG7HABB9/evtr9l7/g4B/aJ/ZR+DuneBtD1jQ9Y0bRyy2cmsWkl1cwRnGIhIJVJRTnAIJGcZwAB8iagqaky2l7CLbUY8qbiVmVnwcbJAeMgjG7g9mB4rmrtViuHB3AE8YIPtWKs90an6Pfsyf8E+fFPwI/aEg1TxCNOudMtxJBZXdtMzNdTBhuPlsqsoA3DlQOOMiv0++G17atb6dLcSIsUUawgAbG56cjkgDFeOeM4DD42htBM8yadb7ULM7ENIwYgZJOABgZJ6mu38H38Wg/2PHeXVjbLdSsjNd3Ih+UD+EHhjkAclQMjrnFeZRxE61NTqbl14whLlgfUfhDxLawXYR5LlkkY4X5VwBxxXcWPi+2ghkETMWhG1Azc4JryTwjqUB8lCgleYKVLL93I7dO30rvogBYghA6Idr8BSAe/0qpK6MLmf8arjQtT+G+q3WoXS2tnBC5nd4yyKoGSxABJxjOfavwS/4KB/8E3ddX4ra/4r+HkUPiLSNUnN+1jYkPcJ5m5naJQP3qbtx+XkDtX7/S2NrqenSWskB8tgUZS3ysDx+tfHH7Y/wNX4aazb+ItJtYl0pJlS8tIYggEROCwUDAKkB8qBnbjvU06s6aaiXTSclc/n18S+DdU8J6jHb6tp99plyyhxDdW7wSbf721wDg+tf0Ef8ELfEUl/+x34OPDrFaLG3Odu04/+tX5uf8Fkfg3pFv8A2R8QYp9SGr6ldx6VJBKwaAQpEzKUzkjsD1HIr7e/4IBeMkuv2TtNgeYKtjPLGwJxtAbNexgq6rUlM5swoOn7m5+qkeoSS6ScKFBGBnvXE6tfDTrpi07nzF+7ngVLaeKbvXdNItkW2tG48x8+Y49Qp4C+7VmRaeW1RX2vIpwpYj07k9T+VGJXY4eY7PwN4ldbcIrM4UdslTXoXhnUXWVpVjCKfvZyDn/CvB9e/aC8I/Ci/jtNU1e1GpjDLptoj3d66nv5MSs+Mc5xj3q5p/7XV5qNu8mjeAvEF5bRjcJ729trFSvY7A0kq8c4ZAfavOnXhH4mb06NSWqR9MRpBrmny29xHHJDL8rI4ykinqDnqMcY96+Bf2pv2eT+z743tV0TSTH4a1AO0V35257eXOfIIOCRt5BJ6DFekat/wUj1XwLcOLz4cmaKMAlrbxAskhHsHtkGcerY96zfEf8AwUi+DfxssZPC3jC71TwHqOopi2GvW6rCZP4GS5haSFTuIxvdSelc+JhGtHRndhJVKFRO2h8yahoVx4js4k1GZCI52dWth5e7G4KCDnKjg4zyQKu6rq40fSzHAEu3iOxI3OPlyVDA9Dg5479BW1468NappeuNpSrARCTiQSMEni5IePHUFdrDPZqwprcDRpUaN0ktAZPtO5VjKYJIKMvckHdkgYPGa8BRs7H0ikmtDl9SktNW8SWLPqt6xUm4e3iHmWk/yjBdtuwjgMASPbNeE/tCWtxpmrXR82OC0k+YpC2ZCOowgwfm5yM8819PyXFppejMZTd6jBLFkGNUDmRgdoAOAyqNowD0BNfK37S0k8gklaKWeRNwccxGEFuynkjJIHauig/fMa0G0dB+z+yz6c93BDcxxId8UcshmIUnJX5RkAkk4HTpzXovioMba0QST29hDcpcjypCHldc/I+0glcMSc9Tt9DXk37MMl3oMkkV7DZMjZmE0SsWKsBgNnnIB5A4B65r1C78Y2utGD7GksS6hl4t7mMJsXGADzyV+6FGc961qxdxUr21Og+w2niDRbiKRJ2gv1aF/OQpvhYYZDGvOcZwO/vXzl8U/wDgkr8OP2i/jPp8+g+M1+H+qRpGb1AkTx3UOwlZ8ZTyiNhy53DCjPzAmvdItRvtU0q9DyGGK2CKvltvMbNk7QxPQ9eh69q+Lv2mf2jtT0H9rjR7L4eXWl6p4ns7Vra/08DyppQpEoty8pCSlgQfJALqwZQTkUUnKKlaTV0dNFU3Ujzrqex6h/wQl+I+m63Z3vi7xn4g1XQ/D0TLaXGmLDIktuxJ3pIzMwxj5vkOPlINdp8GP2c/h/8As4yaja+EdOsLG5D/AOk6lNKJZbhCgdVef5m2sTnHA56dx4b+13/wUc+O3hy70yzk8T694Rt7awgNjp2nu1olqyZJXap2NgsVYZPoRjaK8euf2/fFHxH8G32m6xB4QvL3UCJbq6vNCgea5cEcthQpJHBO3nA4rPkqqMVB80X128um/wAzqxsabrydS8WtO/5n6PaT4kBV5YbJ0tiWMTqxUNzgqrjAYAY98YznrXnX7TP7M2n/ALSXwqv/AAx4msZbfUomZ9P1BoVkksX3A7o5ATlcAArjJHHJwa4v9i/9uTQfid4H0rwLr+q6Z4Y8WQSKLCaRRFperlcBRtXbFBNgBQSNpx94dK9o8bWdvopu7XVJ7rSLuBZJJ4X+U25ALMdwIMY5BBDDORjjg89DFv2jhblknbXqu6IxGC5KftLpwfX/ADR+H3xg+FOsfAn4v3ei65avFd6TdOowjKs6xysu5QQDtbYwHA69+p6H4C/DPS/E1rrVn4g0uc+Gby7jsE8QxQh30m8YMbfe3aOTBBU8MR1z09l/bN/Zz8T+PfG2o+ItL0zUNVutQ8Z6hoHl2yPczyyARTxjgcnDuAQMYHbivrX/AIJlf8E/vE/gP4beI9E+JtlbWVp4xEMQ8P6jHEZEVVfErOXK4O/7rDK7QeM19FVxUY0lUvdo+dpUG6jg9n1Plj9kvxP45/Zb+Lcnww17/hO5ND1h0fT5vD8i3KZkcqssMM6vDNFIeGAVXyNoOcofvv4KfsRaT8L/AInah4w1WLRNU1d4saXeWuifZ54DKwM3mQK5iztHVQvLNxt4r0Ox/Y8tf2drPTdPvJp7mLT3KabLearHfLZ7mGQuxiqY8tSCCGOOSSSTD8VvFQ+Fnw4127hlbV18P6bLqU0cN4sc1ykSr8q53/eO9cgZ6c15dfEc8r01ZPc9GnQ5VebvY8G+JH7NPhD9prxymrWOo3msaj4HivrW2slClbuUrxHJnc21WXBwMEsfSv01/wCCWP7Y2n/Gn4YaRouqILfUbSM2ULzNkzIB8oY9SSOc+ufWv59f2b/26tT0L41aprllappq6rqMt+bVJDIUEj5ZA5AODk8gDrx7fWng/wDbBvPhd8SY/iXbtf2fhLVJtviK1DrLJp0rkFbxSFycu+CGQ9Tx82azznAznTg4dOhGBrczlCXU/T39sT9nyx+APxJsPHWkaNHH4Nu5ZItUmt+JPD1y7x7J1QKAtuxUBmBwuV42kkN8a/8ABRv4c/Gbwvc/DiaCLxF4v0SIxfaFdPKFwqkbY25LyAAgqBjgjOQavfs2/t86N+1r8HrOzm1K+8Q69rljPND4X0m2hkvLuzQYb7TJKuzMnKkKFAJK/NtLH8ZfCP7VPg/9lH/gop4qH/CPaz4NtLHxNKLa0uZmlutFhy5eAFkQ/PJtGcB1TABzljzZdGspOnL4ZL7i6sqMXzT1lH8T7vu9GnePTLW2tbq8FzatL9mW2O+Fx8rxyLtyGGwnDEccjmvgX/gs58ONQ8MaP4LuZ2uJooprq2DuhD2x+QiJiwAYhVyGycjJJzX1x4R/aKvv2uPilqXjvwv4c1fwL8PnLPa6ZqF6b06lfMi77hXkUMsQ2MNmWAZyQeDjzD/gpR4ds/iP+yT4gnXy5r7S5otRRlcFE8uXD8KMFghfJ4PB9eO7Ap0pwhe9h4iUatNyta6PyNuoSwYgkkN0AOMVjqgiuipG0t0zXUy2yo2VwjDIJOecVk3OmLeKrsAJEOcg19PI8FO2gvhK+ntNTzEQCp2o5/hbrn6V0fi3Wta0zY12EQsuQQ2fMz3rlvsD2SMFLHceSOlTXesy3yW6XbOyRJtU+o96zTcd0Nq+zFtra/8AEkhjaCeVXYf6tcgZ/wA969l8Nfsr+NPh5qOkarf6bHZ6S8yE3zSB4mjYlThQdxJ2uMEcceorjfh5+0Z4h+E/hPxFoGiXrQ6L4tgS31W0eKOWK8Ebb42IZSQyNkqVIIyee1el6Z+3n428UfDGXwbqsmj3FnDbeVa3B0a0+0IOhLSGPe2RxjdxnI5Arjq1q8XzU1ax206FJxtN7n1d+0x/wTT+Dvwi/Z9f4ueDvG9v4w0ixEJ1y3kt5YdVhnn8qJES0KhIoixL75WDESnAISn/APBPb9lvTNI8Jj4o3uia4Xtra582znhjleW0by9t1DbCPcACMJ1Y7XxkbWGZ/wAEnf20vhV8DU8ReFPFHhDX/iavxTjWy1exvrqKCzaZN7RSHdliSzEfLzna38IFe5fsN/GTXPjH4Y8SXmr2rQS22uXFtBIXjhijtlH7m3RQuFSJflAUDJDHqzVzY9z5U77tahhanvSjy9D2Dw54leeydLZrmBL9yvlyMUmRMbV3jC7WyMdOi54FfmF/wU9/Y3i/Zn8X6Le6Sb6bQtWjkjR7y5a5lEyuXbcTkDO/gexPqa/VTxHYQXbMpVXmDq0u6DbJkLtDbsZwQO/JHXFeGf8ABRz4cr8Z/wBnvxDZJpjOlkj6jprNmRopkXdhQnKBvnUbiR8wzjrXNg6qp1U2jqqwcqXL1Pzj/Yy8Up4kPiP4V6hLbw6d8QoFt7Wa5KrHZ38Z3Qyb2ztzgrxySVFfWP8AwRE/a98TfCXx3rX7O2utLFpes35v9NtsZlstTtgwkSMk4PmxhsrwGMQxyTn857G/uNB1iC9tyUmtJVkQ4z86kEdeCMgHBrsNY/aG8Rav8frX4kQSw6P4otL2DUo7iwVovLuYWUrKBk4O5ATjAJGe5FezVpyTfLszy1Po90f012N5Pe+IdU8OXeqW8vhXWbYQrLcxRxfZY5FDqv7sbFx06Dt6V+Sv/BY79nfUPh340tNcUXF3eaJPJY6jJDFiNbWT95Bc+oHJyecB16YIr9Wf2Wf2lfDf7WX7Dfhn4q+E4VbVLuS3TU41RZWsb+JV861cMu4qGJKAkko4JzXyJ/wX3/Zo8bftMfs9eDvHHw+h1i41Kzkk0vWtJsiF/tGzMh8l9gIA8mQMuCuQsinICgV5lJuNW76HY1em4njX/BJTVPh54p+LumfELUdDS4+J3hWyh061uZZybUQrEIUmEX/PcRnaXyc4JAU1+oX7Rt1qPhzQ/Dvxl0bSkvNU+HMjXOow2m5ptT0a4AS+gI7lVVJkGeDCfUV/Pl+zD448R/s1fFdYdVtJ9N1jSWWG9tJCpJQ4wdwyDwc5H9DX7+/8E+Pjm/xA8N2Ukwh1OC8t9s8W4srIVwVbPUYIyMc4r160k0p7o5IWUuU/PP8A4LufsP6J4c1a2+PnhTWobjQfiA9tK0O5WgnkkhDCWJlGQXQK7K3cMc9q+Lv2ZYtY+HfjKDxDorxR6hErJtvt32e6jP8AyydQQSr9yCpU7WBBUV9Mf8Frf2VviF+zn+0XoXhWw1TWtZ+EviO8lvfBunyTE2mkS3EmJbJNxOCjbduSBsZTgEsT5349/ZS+IH7P2lRaf4g0m4u7+Det7aWUbSvYGMrgb0ypY7uCMjg4zVSklBRb3JjeUndbHGftY/Bfwj+1Ks/inS5bXwH47VMX+namFt9P1R16vDKF27sEDc2GPHygAtXxXrfhC98ParPZX1u9rc27bGjcgnjvnOCD2IyCOc1758V/Hd742mUvC9mgfbGVcqQgVhtKghc5yS2Nx4HbNchp+ra/pFqsFnLOLZPuAwo6j2XcpwM9hx1PUmtqOHbRlUqO/uo/Xq48TtLrGqah5MtxK8ojWIDL8ELknI2j37V6N4W0rRpf7OvtYsdOlmsUM8c8sCztGxI3eWWBIBIXp1wK8v8AC9qbnT2uJQyvdSNIcdSSScfhnFemeFvAX/CVC0Ooy3ModWWOCNiqx/LgEYIyRz19vSvEpx5Uo9japJSk5dz0H4fWFzpsUEvhpLvXpdTvWee+1TUS5tFZcFokbgKpAGxcdcnNejeLfE+veG/DumtbaZq+sX2ozLZyppccLG1BH+ufzJFwueTg9+leafBT4eah8J9SsdF8OaK76U+57rVr2/3MTneFKAklsHbnC5CjJNfQdpp09i63L7H248xQuAV9apySMm2c0i6pZLFFd3iI10fKRnkLFn5IAIIyRtY4APAz0rlfj5oup6l4Uu47tVvfKBLHlSVHJ4wOCOPxr2q2sxPCkioXViCASDjPes3xdoC6no0ySAH92QQRgkelZzlYqL1PwQ/4KxeL01D4N+HtHScvJoeuy22CpGFWA7SST1KsuR1yCa9q/wCCBPj9br4f32jTXCx20OpSNt3YMpOML9M/riuc/wCC6/7L8/h7SbjxVpkMn9nrcxy3ccSKBE+3arP9QcAjuDmvK/8Agih8VF8KeNdetpXiiC7ZYxkAKcDJ5/3etergnGNN27kYuTlG73P3WuPjNovwx8Oatq3ivVbXStF02EXhnuHEcaJ2Vc/ePQYHU8CvjD4xf8FPtR+LkImhe++H3gqR2ihaNi2t62w3fuogmWXIwdkYDDndJFgbvlf9pr9rq6/bN+LtzcvO6fDnwfK0OmW0c/kJrU6KGed36iNVBYtglFxgb3Svjz9pr9rC71zWpNP8PT3MM6p9l+2jEYMHXyEQcRxg8hFOOhbexLDT2cq6beyOelTpwaurs+8vGn/BQjS/hvpNxY6LqWh+EGnkD7Ckeq63cseS7Ft9tE2T1cTyerkjNcL4Z/bUT48eFvFGi+KNUvp/FlreQ3GjXvirW7i7sruzXia3EJb7Mkx3o4AjVcK6jLYB/OvwV4SudbuXuZzLK0j/ADSSBmeZ9wGB1LEkjgV9OfslfADxd8YPjg3hSz0yCLxCLOU2un6ncrYTXLKoYQRiUrulcH5Y8gt27VqsqpOF2tTeeKa0RtftV/tZeIf2bNdi0G4+GvhG4sLi3L22qtottHb6ipODJbTRphlB4JByDkHpXC+D/wDgorYeJNNjtNZgvtLuYyscUMB+0aeyE4O+KZmjBHH3UQkEjep5Hu3iL4baz8ZvBPxC+GF34W1M6lpmlNqtrYi3aS9sr+zuIPNKw4LBvs7ThgOSo65VTX5veP8AwNd+APFM+nXSOpUCSNiNu9G6HH6fUVi6Ki9dSlNyimfrb+xv+2Rc2+r6T4av7+Z/DV+hSyj89jHYlsAG3LsWS3DsoeF2Jh3q6loy719lW0c/2F4Zb5WuZXDghVj2ruJwpzuAAIDZ446DpX4afs6fEu68MeE0klYI+jFb23keTbJGyN8qL67kZkIwRtZvQV+2VlrVxdLa3kVlcTJdwK0csbL8qsFGDlx83zluAc7RnFfPZrQjGSlHS57OXVHKDTNmfTrm6eORpLaD7HuO6OVsuynhvlP6D/6w8A/aI0zUdYmuri/ktZpkDFZoLZoZCAvz5Y5w272xzmvoD+yVhne2KNFcARDzJGVAyfeBw67QuMjPOQTznFeS/H3ToNb0hZZ2jnezlEyEgojEHIIBYnOcDBJBz6dODD6O511Y6XOF/Z+u723vjbxwbrZGE5jnCnZ0wUYfM4wCMd8V6L4itZH1i9gmilBuOu454boVAAbODnIJ7Y6V5x8MfEBi8VzmS2iVnC5Y4UxgnC/NnAQ+gyK9o1CwkguDeXtq5upUVWxIZDsAAAzj+Een8q2k23cmkrqxyl14b1XSLGLV0sXvdPa9aAzurKNuG+6G6sCBkYBPNfmF/wAFH/2cYPgz8Xo9f0GSaOx8QSNcsPNLNaXP3mQHggNncM55DDJxX6uXerLaQJZDUUZZ5BtiY7kKlhjceBuz3HUEda+c/wBuz4RWHxa/Z88U2tiWn1jT4G1a1t7aP5pHTLHtz8gdTj26V1YOpyTt0ej9DGrBtNrdF7/gmd458Ef8FI/2Vbz4Z/FWC7vta8NyrC2oxSD7bYqVEdtqETnOD1ilDcMVQnk8+I/Hn/gjT8YPhR8VJdA8OaDqPj7Rb0PJpetaPCXguIgesn/PKQAjKNxnoSM4+RP2TP2p9d/ZB+Odj4t0YfafLikstSsHciDUbSVQJoHxxg4BB52sqt2r92f2Dv2/9J+IXg6z1PRb0eI9I1EKjJPKILmyI+Vo3ByFkQbQSMBuvcE8eOlPATtTdqbd436Pz8j18HL+0oOX24qzXVruvPo+6PzNh/4JHfGnw/owvda0a30ERscLd3aFo0xxuSPdht2QCSK+s/2OfiNqut/B2/8ADfiq7/tHxZ4DtvKjvJFDnVdOYqqiTzOXktXPy/7EmDkAY/Qnxne6f8XvhzqpbSryyaSKWNRceWFxg/MCD7Eg9M18K+DfCfhT4IftFDz9dt5pfEAuLFBGplmj3RMWUqSF46+nHGTXDXxs50n7dWmtU1s/JGlHAw5406DdpOzT6Pz7I9r+BfhyXxza69J4V0547ixJ1e/mkihgW7lI2s/yyFiSEYZwOnSvir9oz9pXRvh9+37o2navrLT6roGoquzMstvbRTQoRGySJsWSNlVl25UJIo+8CBz2vfBD47eLP20rzW9LuZtL8IXckFtJdRambWCewSRQ1s8UZEmWJcFSpByfm717L/wUN/4JL3X7RdonjHwpbvpfjOwiWAGCZZ4dSMRCoJHEgCEKCA3UFAGByCvbho/vb1n7jWn/AATyq/KofuV7ydmfaP7Y2u6Zr1j4K1uyfWGt77SmkmfUZlkQuETDI5GcfeBwcc5wCQa+fL69m8M2moWzqgN1IYHZdsikMOAVVVdgR1yMV5N+xd8Kfif8NdCurD4o3kMssRjstOgi8qZIYc73zKgBd2LDBJcAYxg17lqumL4UIkZGa2uEDxkF0iKjOcMw+c5IHQHt1rSyjKy26GajJx97Q/Ez9qL4bP8As7/tHapbWNpe2OlzSreWMd2m2QQyHIHQfdIYDIB+XkDv2vg/9oD4jfGOzf4e+EINHitNZtJInsYbWAyakEidmMksoLFmVSAoYDJAAziv0Y/aV/Y58K/tdaBYT6nCsGsaPNutJLWQIZV2ANGzHqjdSCR7EE1c+D37K3gz9m7T4odG8O6bo+s3LKj6nLCXSUFt7J5krbvmXAADFQSeua9Kpi4OmlLc5YUpRbsvmfmz8EPiN8avgJ8WodC0uHxdoHiia2S2hWxR4b6FJCGVlK4K5DH5wRj1FfXvxH/4JjeGPiRoGlaz4h8Q+I5PEKFpNX1ZpPMuNXkZQ+2V3LhHA2gMd3B5H8VfUWv22k6LqV7qFtaWsEFpZyzvfzyZaSEAMUJYDKAqSBk4LcVR03xFD4rW1uoNQgVdWeSOJJH2sxAJIII2nG0dT/FXNVxMm04aWNFS35ne5R+D/gbQ/ht8INJ8N6BaSWtporP9njuGlLyBhvOZflLAs5OD0IO3ANSfE/w+3xK+HOr6S0XlWeo2ctlc7hFlGdMFuPvAB85GSSAMdavateDyoYIzdw3FhP5RIiLCPODlSyZkUE8EZHJFVQryhDefaY7wIPImcRmPy8jJONvzHn7x6EcZFc61fN1NOX3eU/Orwv8A8ElfFviLVTb3/i3wZpitGZl/0iaaVsH5gUEfykcHDEHHQGtSx/4IxeOpdT8ibxN4QgsHcql1FLPIZVB64MaqGPA2lup/Efod4j0631C4azvbWzvNNRQ6yGESbeQAqkluQOQQR344NatrdWmvWEMWlp5xhwkUc1uyPH/CUAKge+4jntXb/aVa1rmH1Gnuflt4i/4JFfEZbuf+wLrRtehhbDKZ/sk6nOMFHyM59HI+tbfgb/gip4+1v7XH4n1fw54bkgjY24Wf7YZCBnJKfKF7cMW9q/Re503bq0MoElrco7AzcE24wcqQzZKkA4IGc8Dinw6RfXOi3UT2SatEcpIbYlW2jnO0nOQAThc9Dwat5lWkrAsFTPys8Yf8Ekviz4ctHng03Rdat2bCPY6gpZh/eCyBG2jj3B7d68+1H9h/4u+C5DcyeBvEO2FgrkW3mqATgfdJ4PY9D2r9jtEsHsQsI1G2hhVzNEJJWZrdtvJKnBwfk+7kfyrVttHvbzwcmp294t5baoQ8KxKMSZ5jVVAyOSVXJBJXA54Ljj5NWauhPBxurM/GP4afs9/E3T/iFY3tp4M8S6ZPDfI6XE1jIkFvKjBgXcrgBep9q/Wf4PjQvC9lDaSomnQXLPJewC2Cx+Y3zM8ZcBX5ZsHIIz0FdHpnheHUbKJrm2WNIyGkZZMg7g3BAJYevIBINY/gT4h654W/ahurPQrW9j8PadpK3lz9v01J9N1AkorIJSD8/IIKkMoByMVz4iv7SPKONLklpqdlp3imLREKDULGyEo8pbi4bZGiyEnDSKrDB7Mw4zgZ7ZXiC/0671h9KmkJaGAI08QQQwMc7d3GCd3PIPvkc1PrHw3vZPEMV/aXckaGCV5rG2bdFdIzZOQVLZQcAqRkH2qPUvD8UGotqP2G0uCqiFpJCiuzg5CDGC3Bwd3H1rnkrWaOxLQ/Hf8Abm+BjfAr9o7XtJQW5tbmY39mIHBUQyMxC4HK4ORg+mR1rrP2ZdPtPj3+zt8RfhxLpllca/pdoviPw3LsjS6E0Tf6RCr/AHpFeM4CckMuR1Ne4/8ABYD4JyXWhaD47tYI40tpH0+/8mNtsSOd0DdThTll5A5P5fHf7OHxkn+BXxv0DxPGFeKxn23CMA26GQFJAP8Aa2sce4r3Yy9ph+Zbo8Zw5Kr5up9V/wDBE7/gpZD+wz8WtQ8LeK4ZLrwD48ngtr9DLtXTJw4VbkksNigPhyMNgKegIr+iUfs86x4g8M3WmX39kz6Nq6m5823bJBYdSDkfdIO5MBic96/lY/bh+EafCf49X62DxPo/iSJNd0+WIBYpYbjLhk/2d+4DHAGB2r+iX/g3L/bF1f8Aaq/4JqabZ6nqtvrHi/4d3DaBciYEy+QjM9qW7sTAVQN38vnkGuTGJyXPHrua0pNOzPjX/gvN/wAE4NK+Afgbwz8S9BOmLdaRL/Z+rlZWa8urWVyYpnVj84jfK/LggS85wK5L/gkH+2lB4S1NfDmoXqyoGBgRmG91PORzyAD+WK/Sb/gqJ8B9F/a++G15o2qaTBc6taRzpZSRRn7U0brtltzwCrbeRyRuVT3Nfz2/Dgap+zd+0E3h/VJ3iu/Dd99muJtpBkt2KlJAvXBjKtj14rpwc3Km6T3FUh73Mj+njx58HvAX/BQn9nSTw14v0yC7sSRJDPFIEutOnAws8TjlHGevIOcEEcV8hftF/sreLvgC9gfEWoS+LtPsdtra+KGRRcXkCjbGl6oGDcIPkDjKyKFP3lKt4b/wRK8ffHhv2sfFmqeL/G6ah8H5zcWujWUk0Ui6gxmXyLmFF+aJREOQ4UktjHGa/Ybxf4Q0v4n+GL7Rr6CO7sNQg2vF5Y2TrjkjHQg9xgg7TWUoSinTkONr3P59P2tv2U/Cni3Rhqtq1poeq7wkctvzaSAsdiyrtBU4PBxntz0Hyfc+H9a8IFdLu9IEklgDErsGQuu4kHkc9evcCv1o/aO/Z+uPhH8QtU0ZmSBrZzJbeeFMd0hYETEH5ixCgZB4IOenPkWveFvDoltodR8NWV5PbW6Qq90y3D7Bnbh+4I555yTWMMZUpaXubVaClrBG/wCDopZVi2geWrEAdx717h8M7aWf7I0VvJISVBC5APvxXifw2kvn8SmeVrOLw01uAj7sTNMGIbHHIxgZJwMZAJYke0eBfH66dosttbNDZ21ujMZpJAvyf3mY4wPrgVtUetjzEj2/SdLTRWhS5nRPNkEcccatLubnso+UEdWbA+teh6Q+lQQqJJJJiwETAjGCDxXwd4y/b5+D/wAJfGK6xqni9vEviVLZrZbHRQ92IFIyUU7vsynj+8TnuOlUZ/8AgrN4m8Q2csngv4J63qEEmfLu9U1cQR5ADZKRRFRjOP8AX9vcVnKmilfofoLaw2Wnxyoz74N5kQkhWiUjJHXoDUOpi3l0uSRXZ4iSGx8w6fnX5P8Ax4/4KK/Fz4y+EJfD2rfD3wzDo2oyhLkWeqyQzqiNuOHS7QuRzldyk+hFcf4W/wCCufj/AMEalpNimjXY0nRUktDajVpZ/tUYGA8rSea29QOB5vcjLAAm5YXmVrgnrqfXP/BRn4JQ/E74Q63pgV3t9StJEHljeMgg8g+h7deuK/Bj4Y+LdU+BfjTxXpUEjW15NbS2CEZBU7xHn1+6x981+wWi/wDBWPwN8ddEW0vrh/DupySYSO4XNq7H0kGQp/39vNflt/wUO8Pw+B/2sr3WYIY4rXU5luj5QyrHduLceowfwrqwtNxvGQ5K5o/EzxlH8P8A4WJbRMsVpYxLYQbTkyHdudv9rdJubPoAOwrwfwpcnxh4pUlWjgZtmSOT83P6V6z8QbL/AIWT4LSOONZns7t5BHnadpLkH8QwP41yej/Dy60yaOSWNLOAKZEcyKvHTdgHpmvald2UNEjjgtG3ufqh/wAETf2dfh38O7eD4p+Pp9Mu3s7x102K4jEsWlRR8GcKQQ0rvwpwduOOSa+qf28P2cbj/got4PufiH8LPhAr6/psiS2niKa/Om6lqsUe7aVjB/ekfJjjOAAHBytfkd+yp+09cQx+DPC+oTOPDdrrccV9Gku0yq0oJGSOAVyPYMcc1/S/+zD49tr/AMA6ULcILR4AEjj6RJhQEwOAApGMVjXVveiRTjdNS3Pzb+GXxVt/C158M/jnr2s2g8T+HrmX4feNLPVrEwXNjJJZyqkt25bdIqlQ298SFUweVFfmJ/wUo+Adt4i/a71C60fT4NEXVXf7Rpdy6Qx6Td7m89A+SgiLYdWz0kH1r9Jf+Ck/geXxP8ev2odF0qNhcT6Zovi/yo2UCQQAW90444ISeRzk8hWr480z446pr/wwt/EE2j+HfEmr+A7eBfF+ja1pcVy3iDRYvljvFmIE0UsCbIZfLcNs8qTB2yNWFWLpPnauux0UXzLlXQ8I+Gf7I6alpvh+yTWNO1XXNf1eCzFjYT+a0EeC8jPgY4jBPBOK/WPUNPPgPRZvKljns4NsSqFYGOIKAG2AZJ46fnX0p+y5/wAEyP2bPih8OPB3xo8AeDW0mTxHoK3lj5GpztHax3KK0qKrsyhwcoT/ALOPrkftVfAXQfgdquhz6fezW2gaopR7l/3stpImC52sRkbRnrxyelfN5lCc37VvRHtYOoorktqz5+0LWjDYWcVxDqEM15EZ4jsWJUTIGSpPLbTnHqB06V5/8cL+eW2V7a1t7u9u5Fa4eW5CO2SuGUBW3MFPQ7ewzXqEZtkhj020vImWSbKlnwJM5cn5ucsckjJ6fSuD+N2gSab4VnZljESwBHBRFhYfwqpPGSVHvl/Y159LV3SO+aajqeJeAZbq18RTyveyiC7utk1uAPLGWJI5IYHJx3IOK+htP1WSbw1c28F0gjIPmBXG7lSrICMZwSfmHO6vmD4f6ujXjwpbN5lvNvlmxgE7+CWHUt1BOc5wCelfSOgvbS6bLPcLbo8rIgkdhEcgZA3DjHfpj3roqRszGErbFKxjj0/RLLT5FuYrWC3BgdpDNJGVCkOzFizZ2nO45xUXxu8e2/wR8Gaf4g1BLS8trpntYo7WEzO0jfMHYANsAK43BRx2JIqzq2lWV3NBcwwG4itk2SETIC+0ELLtLAtyW+YA8jBwMUllOsOszRanHKJWiBCM3mK6txjcuPlAC4BOcGlB63CblZ8p+cH7Sn/BNXxd4p+Jo1fwFpUOo2PjAnUIdNgmEd1YyuPMeEpJtJU5JQjJIIGM14X8B/2g/Gf7GfxPnudJLQNBL5OpaVeBvs93tGCrgEEMpJww+6enfP6+6pLp/heA6nZSzyK907iGJWcgn5mVR1xgvxzkDjmuH+IH7KHwz+N3iy7u/E/guaacSA28kN3O3lSbVBEjJtLBlVch2455HJbuliYVYOniIpo56dOrSnGrRfK120Pm/wAJf8FpNkAii0nxfpNxckK1tZzR3VvGc/8ALJWK8kk4yvVh079z+zXoPxL+M3xMXxl4mtZPDfhaK4huoIdQVBqusyKxKiQn54o8EFgoGRgdya9g+GX7Enwr8G6xfajoHhHSU1jQovtAmXLtCxI8sgSswD7mADqQcsDng12mg+Nojqi2yWjIs0JfZcxqj7shm3gj5mBOODgEEdQRXkvBYWMrU4v56r5Hr1M2xlWNqrSurXSs7eb6npfw58SzeHdVNtaT213HNOBHdfZzcLbwLu/djIV4yWcEk/NnBweaueP/ANoe58Q+J0tp9XtdFttNEl3N9nugIzgjJUx/Mx2kDkZBVhkDJrwn4h+Kvi5oPxU0TWPh/P4e1Tw5N5NrqWnXqJbXUaM22VuSu5QhHCkEEDAJr0Cw8KLf38drHpdvbLHIcpaTbAkb5YsFBGWLluCMnPXNck415T5ZpKFvnc6sPLDql7SD95PZ/wBbGj4S8SX3hLwncQ+JbyXX7q3Mc8VwNOS1YRuo2KmGzKd+SWLZODzgVx2r3Ed9YtHJA8lvdyJNGSQxiLSE5VWDcBkLKDkfKMdAa6rxdct4W8Oyza5BHqWlW8UkN1Hcu6SCHyzIYwEBJITeQMYJAAw2DWp8Hfip4D8Y/Dqe/t9P8UXt8EaGzmLxRWayqMbmUgsCqueNo4yBgNkaUWotJXZz4iLneq2vQ5vwt9u8MWER0+0t45IkAhinc5jbk7SSCvTJHpkelUPiH421d/EOiWx0XSL7RLmBrnUJLnUGWSFlcLhBtIf7yEsuACBnrz2Gn+LTqcX2LTo9DDZct5ELCdkBwokYj72BjPtjHTOVqPxHmtdVe31N5YWkKpC6RlomXb8wBKkKzADnHOMV6TSTTR5qbtpsQLqmm6opgCWltdWxVzZyfI4h/jZsZOAMZx2PbNZF3LYaV4XFvb250+0s7sQzRW4wQrADAVXACZw42fNhu+Rm/wCKvjN4S8AQWcOo3Fvay3szXERnjDyThVO5jIclEJZM4Ht15Pj37bf7bul/CbwLpOs6Ja6Rr9z4gvjG6G+JSFYlO4BVJbPzYB42lfwrk+sQdZUne7N1hJ+y9u37qNLX/wBo7w9pPjm68N6ebu71O0Ilu1iHm28TLgsjOc7ZDx8vPUkdCK9A8Na5b+MtHtoLMQSRXEQk87zD5kgPZ8naMDgEc9j0GPzt+D8lxqdtrnxL0vxK1rf6vdXEtxbXkSxRQzBs7Q8ZJCHgE4yVOMZ5r7C8A/FjTvhP8MVv557a5tNZ8vUGe1gQeXKY9pjV1ClVJy+MgEsck8CuycUtF0MLdV1PXNO8MWHhSzk0zTVu4LK5EjSefcS3Qt33syRwqx4Gf4VbHTpmrPgrxBPp0k1pp+p6fDFeM0VxNdMsatyAy5bKxtuKjBOQeuO9P4P3Fn+0QyiMX9k9r/pJmtZds90riT93LjI4JxuBBxjgYzXQan+zFrNjqo1X7Bp1rJcgyXNta3jSGSTGc/PgE54yeScknnAVOi5KxlOqotJs53xZ4fhne3W1WaM2ai6MjDyd0gyC7sp+ZOv3gQQQeKo2HxEutLv00aa5Fnda3C5SBYy7ybPm3lAMqobA4xk4xnkV3Xw+/Z4vPjtD4u0vwp4q0+D4j+Crb7bB4Sv7V477WE8sMAkjsibW5QMpkQEgMAcNXzs/jTWdS8EeJdXTwpfaL8R300WdxpNnqvkalbTxzOkdu0EpVo2G8ylgpVhkEnK1lFO/KJ4m2yPdbpItR01CYU+3ttzexo8q5H33KHazDAbGecjkcGsrwV4Y1XwBIdH0jV7K9sbuRp9P0+7uo0ltYy+6YIGyzxhuAgztLg9DXH/s76h4zuvA0N14ujtLXxCuFntY7lJJMl3VTLsym7HPHyqDySc13DC/064F/azabEJ9kblpS00kzA/KNrEoQF5PIOR04q1CyeppGp1sb+qajqOraNdi9uYNP+yJ5ky3HykDcygvgkYOMgDH4VmeGxfuHsXR4ZovMuFjaeNpZUyq8An548MD0BIIHBrptO0/UNI8Mwa3rFgHe/mltvtEzLM08iKpZZFDKfLwcghcDuDzXNtq0DAXGnxRWEdnaGREQBEdiR8iMBgKwx1+uOKnlaLUk9SD4m/E7VvE97bahqs2nx6dZ26WU1xMv2QsEwkYbPyk9AcsCPlwecVaj1Wzs7a+06/W5RokbyCAplWXAKs2/kgbeSMkccVka/rF28+npcQapLbtcRCSygtvPWISsoDspbDBXC/MhyOTgjgSa3a2/gjSwumSwJb6w8i3LXDFykoBZWYsW2odrAg4znHGKuT0RVzmP2hfg1o3xo+DfiHw7qxu5P7d0/yNOnjlKILlf9W7Dy2O1WVSeRjGelfh9reiXei63d2V9avBc6fM0U0bggq6thgfoQa/fZtAsvDng+0vJtZ0q/t70fvBHmN4HX58FWAUtjsNwIUH3r8zP+Crn7PVh4P8W6f450GGAaT4hcw3rQ78Pd7WfzGVuVLjdkeq5HBFehldRJuEnucWNppw5kcNrHivQf2hv2JNLhv9W0nS/G/wqBtLSG7mjhk1awc5CIDzIyYbAGT8v+1XqH/BBf8A4KE3n7Cf7cehR3t89r4L8fzQ6D4giZgIYleQCG5OeB5UjZJ/ulvWvinRtIGu6zYWSzxQyXUywrJM2yOMscfMey+p9q6r45/BrXf2ePHJ0HWzb/aI4o7qC4t3JjmiYHDIeD1DAggFWBFd8qUbOknvscindcx/Yd4y8PQ+H9cTVdOsbZ7gs11IFPmSKjSEmdGIwxPdRn5egr8NP+Dl79key+APx98F/GTwxZTt4Y+ISSWuoXECZtobuMqUToNpZSxG7GQrD+Gvv7/g3j/4KRH9uP8AYwtvCGt6pDcfE/4c266PdPcsGlv7EIBb3PUFsqPLYgE7o9xzuFfRn7VH7BWkftV/sfeOvhb41ntUsdcjMmk3W5QNNukG+G5QnGGWTlvUFh0avOpTdOo3J6o0Ur7M/ED/AIJX/tbN8OvGNnod7MBZXTb4GySVY7cKAOOvev3Z/Zt+OFt4o8NrPc+bE7EGCR3CBMjqcnAU45PPQV/LLov/AAkH7LXxb1fwt4ggm03xH4G1KWzuYgwJJjfbkMOqkjgg4wQRkEZ9C+Iv/BXr4t+LI4tM8Oag2hwRuIoY7QGU8YVQAwwzE/xMDyeAtelVXtY8y3ZlGXK3c/oj/bz+G3hz4n+DYL8avpsvibRGa4trdb+IyXcbAiSEoWyQcAgeo4718l+H/ghYR6Yq3urXRmBOEjKqsC9o+2cdM/4V8c/stePfFvgLw7Hrnjnxh4q8d/EHXol3pf6xLNBpMXaFVZimRyzOMAZ2gDHzeh+Kf2qNH8PaikGoXWjtdNGJHN3MEYkk/dHZPTPJ5PeuWGBT/iM1WKa2Mv49/tL6H+z3osLXwl1fW79Mado1sw86XJ4aQj7iZ/ixk9getfHX7Qn7UXjr4yf8S3VtWsWs5Yi/9gWlwLe0sEQ7i9wcgA4wP3rM+QOBkY8N+I/x11fUdc1K81LUGvdW1JszalyskXdo064wTgEfdAwMV5NL4yuLvU3eEKCJCwbcRznOcd+c8nmvSoUEn7yucZ9b6/qPiT9njT/Dfiy78Rabc3Pi6xE2n/2NJayfYFiJjKGdlkkhkYDHyqpbBIY4Nee+MP2zPEMWpzXB03SdVluQWEmtLJrhQnuPtTyIOnQRgDsBXsX7JfgbTf2uP2YovC18LGHV/Dks+m2U06hTbSTPJPbyg9QrN5sZ7AhWHJrivgH/AMEv/jZ+0u2oDwz8OPEd1DZXj2wvrwLa2a7JGVsSyskbtlSPlJHccEVuopyd0Cb6Hi3j39ofxV8RkkF7b+GoRMFBFloFlYnhtwwYYkYcjPWuT0r4qyaJqCSatpFtdgDbuB8p8ZJB3IVO7k8k5PrX6E/ET/g3/wD2gvB3w8j1Ky8IeGdWnlTbsstdglmRgfmGwyAMc8EBq+Gfi38HtS+HGtXmheJdNutF17T5fLntbqAxNwcErnqAe4yPep9nTd1HdCnumb/g34m2/jWwa3tbqCNo2JFhqEgeR1PaOVhvGfQO307VifFfX7jxR4ZmtJvtE0OnyCS3WfmWzPQxk90IB46ZHHBrzyPwrfWHiKCOzhmaWSQeSyZBz3wfWvRfiGY7HRoBIrx3zQGC5B538Dbnntt6+1YyptblxMHwR8Y5NN0w2sxVsIsR3Y/eqD8pz2Kjj3wK/aP/AIJv/wDBHLQ38J6H4/8AinDZ6/fahbpe6bouWexso5E3wvL/AM9pNhB2/wCrHT5utfhR4cv20XWrS8WNXa1lSVVYZVirBsEehIH61/Wv+z3450T40/sw/Dr4haDcRvpeu6fa38kEYBA3Q7XTAHGyT5ce1axqtKxMoq5+DH/BYH/gn9qH/BN744aT4i8N3F3ceB/iBJPe2ZktzFHp9xHIrG2OCRlY3iYE4LfN6V+gH/BOj9vb4qaxonwXu9NstLvvh1r1rqOm69dvDvuLK9tYkMaF84QnzYsA5LfN6V9p/wDBVD9g+P8A4KD/APBPrxT4XsbaP/hKNPgGu+GJMfOl7CpIj56CVC8R7fvAewr8B/8AglH8fNQ+GXxwsvDV9cXEVtaXrTtaSuQnGVkUqeAynaf++6mhXcouK6idKOjP1V/4LVa94g+BHjTw18YdBtbR7Xxz4cvfBevrcxMYkUoXjfIIwxSRmBJODEeMV+fdva+IvhTa+FviBp+mvBY6vLO2kXkyCW0vwjeVcWkgHyujBtjxt95Hz0Jr9rrr4beH/wDgoN+yfr3w/wBaeI2mp28UlpdiMO9ldL80cqHrkNtyB1VmU8Ma+bf2O/Bvhz4x/BbxV+xd8YtMs9A8a+FJrifwzfRxj/WYaRZYT/E6tIXHP7yJyO3Ozd6TaV2uhzU241NNmfW//BDTWfD+ofsKaPaeFp5ZfDUN7dSafZzPvk0ZJJWeSwc/xeRKZEUnlozE/wDFV/8A4Kk+A9N1D4XaDqv2dWnsdWESx26AuyTbULY9A6Rk8YwDx6/JP/BFHxjrn7H/AO2T42/Z88XKYG1Z57m1DN+7+326hmKeontmV8558pT1Jr9Dv2jPh/b+P/DxtZ4opIlUtl0yExzkEY2/N714tfD+5JM9OhVXNFn5tpDM1vCgdRburby6HcrdSAAOpOeWxgZryf4oeJtS8WeFNZmktpLM2xaCGO4O3cEYqzIig/L6E9QQeK9d17UbrStbuVuUlmkjDw3MafIIGU7uSR0Lbgcnt6Vw/wAW9BR/DD3nmKX1NPMUpJlklA2KCB8qghSfkyOc9a8On7r1Pcm+aNz5c8Damy+NYLUwXMAlmWF5UdlQ72YgqVHDHCsUH06cV9X/AA71XSbez04rBfXAvWaFu0SIQVGQCMZzjocFq+ZPDgnHiR7e7t2SWd94SRPNIViPlyMcANjcx5xzzivpD4HW76fpqhhb2FtZk28ESQhUmXglmwflUbQQoViSFzW1fWOhhRjrZnUXujWMkt695PY2EUH75FuPk3KuDjrydvOCOOuccVyU3ha307xLczSyPewyMkcd9FKsgbCfM0ZU/N820cgBuhBwDXd6jqM/gjWbnWNK0/TdT1Zbdljg1OFJImLDLHByduPlyBwQMA1yWoa4l/oIju9OSKWH97Dl1aSJipIHc8nGTkHFc9J30ZvKNlcxre7XTfExg2XLSOJDCIol24YMCrHIC4VsdwAOhp6gnW1S+RVEMm23Juwq3DMu5t6A/LgqdoDHhTjPOKmkXuvXfgxNN1S30W31CQ+fFPaSMSqkcIznaG3HjHVT3NTXII1OyvdQsBFNFHHJIzRKAXAUhGOfmUbmI28gNn1rWXukRjzbGvpl9JcJJC9rDqlzLKFRreMNLbs2BlTlSPmIyc8DGRU3jfw7HrGl6/bwaVHFqiqsbzMjGR9xYNwV3IVO3gAn5j0rC8VW0WgeDZLwXtza6YLn7TPJpwd3LcSAKYvmLYTORgNzkkVR+J/ws8S+HvixZazb+IfFcV8++8awk1BJkuUeNGPyjJHykNgjOBzg1wRxDdZw6JXudlTBxjQVVPV2066mn8P7rU/s1nZagLyaadVRpzboq4984CggOSQNuVwcnAqtrnjSaTxhHd6JoV1eWMqm2vPsupQQ38DBgqN5LMnG7hmVgQCODmvSrrwnfat8EriS4jSO81B5fstxcxrDcRPgSBozKVEkgQMNi5AGSBkZHK2/iO+1vSo5ZLqymv7phZQ3VoPLhkcn5YUIYgNtBOAQFKnPODXS5J6nPFWWhb8R3/8AwlGhafZ60Li6nlljumECOjZUYCOCNw+cABhgnaOVPTnPDXjGPQtOuNG1iAeH7C/QGyeKaS2iutpRmjKPgOR83KkqcY+U1zfxP+IV18MvhhqnjVbLRU8T6XpwhDu4YEFhlFdl242g4DHJYjk19u/Af9s34beA/AfgzwT4k17w9ZeKfEOiWmo6ZFqSF082dWkCNGVwnBADlsv7EqDpRpe5zW0TMZYhJ8r6nyR8WNb074T6VpGp6rqS2BR0tQZy8MNvMY22FieHVQCcZ54rhfjh+0x8PPh74gtbWw8QaZceMNU0xp9J+1XEKxRSFT5SvLG2E3bgRv4IzhsjFfUE3/BQDw1+0vJ+0P4K+IHhfwn4j8DeCra38lpIV83ZNGQyMzdXinR2VvlYbdoOcGvyh/4KReBfBvhD4y3HgjxHa6l4N8W+GbW0h0yfTbBdQttXt5LaAwpMC6SRTRgCPKl1YqxwM5PbSwvPNKehy16jS0On+Hok/ap+J+o6F8XE1nT9e8JaLdXNpc6JNFalJS0S+XOAske3JAyMLxypzXyl8f8AwXZeGfjrqWk2fjfS9Z0Rp44sxzI0+wBQY9keRvjwU3nbyucDOK+6v2WvBui6d8G49S1nR55oNCsJLLxPrssxs7pLQM0rrNCVZpGiG373IRFHPOPjj9rTVrPXNU1nUPC2geBfC/gSW+k+xz6LdWk97qWC3kmSJG86JnUhiCqKp3DA6V0UIwdRqEdV1MK06qiueWjOW+NFxqmgfC2w0nRzrA0PRZzdO01sqfaBK+fMZ1+8oc7QzBRkjHTFdv8AD39vOXwv8Gb/AEG702C+W7t/J82aPzcvt65Mi4PQ8Zyc4Wr37AN9/wALX1u78H6rcNqreJtPazk0+8UNFfWyNmRIHI/dzxHEibiVbkHBVa+r/hT/AME3vDPwZ1Oa80Lw3BqGt6npsyWz+K0ElpYyMcCKeFhgBiNok55IOVGclaVNXjPcKSmrSp6nX/8ABF/xxBrXwX1jV73Za6u5t4RLcXisJIWJCbVOAAZMoMsSzAjgjbX6FaKjXOnRxNZiVZRyxOATnpz0PGcV/Pr8M/DPxx+H3xIvdT0Xw5rVwnhbXI7/AFDT7ezJso545BKoESkB1yNwROMcjk5r7p+GP/Be6OySLTfGHw/1PTtdiVY3FrdCMbumfKuFVlHGcbnIz1NbQgktDjqpy1b1PuX9qDwVcz6RaeIvC98vhvx74UJvvDusvHuexmABZHA+/BIpKvGeGBHGQDXy7qHw6tviz8c73xh4qnv/ABN8S2miivNUuQ8VpPJEgCSxooVNpUkKyqxUBcjJJqPwd+3rq/xq8SWc7aDeW/hqXfJH50VxLDehB8yGYxorkjJCRggnkv8AIFb0nTJtN0q6t9QjkltoYGTyrhYzOYwOArZAyEAGeCeAOea8+rKPPeJ3Yai0rzM7Qtd0651G6tIjqVrqFq2+dJrR4i2G4ClwMbtoIKdR1xnJ6bwh4atNQhL6nP5imQPDLIz25jVlBCMAMswxyD9cnFZepatFqUMj3zrMLhMeaDLHsKtkqXI5DZBzleo4OeOk8NeI4tP0e8gvoLK5syVZbWeJSYtobaVOQykbx064rB7HXboZ2tLdaWLS1a+VVf5I5vLBQoWDFiUySMAAZHXuKg8QaHoLWEE9ob0ajBkLPCzBZ1RmO3acrznBHXIqK+ubhNSljlJUxOQqSZVmLHHBJB5BBy2Ac84ptj4WB8X3tlZy3l/IYDcqZ7Z1kVVGWGDnAVTjGRnGarohuKWxnrqNnH4gs5haSPgEXErOrLIigFVK54O45DLhgQa1Nd1p9SvJIrW4jaeH986PE8aqzDeCjKVDHOehPOQQelZk90LlI7OSGZGtJi8jQq6ON6jYxHA+7ngEgHFOsL5ZLa5tIBJFOCFiW5HmCVQFOcqeB168+mecIRnzWkfjTSJY9Ye3l0+Ut81rwbh1bhlI3LkEcDJBORt4ryb9u7wk3xq/Yx159JvtP1aW2i+2o0ZDySCAhyudoG8KGXC+nOa9m0bw1e6ksem3sunR6VC0ck0Z2oFO8OSAxbhzxu+VhyeelXNb0G1uNFupIbS01W2WJpJLSCMmN43ypG4KqyHO4BTzyKqE3CSkugOPMrM/A8xvHdBiDGFIb6df5V9l/HppP20f2F9A8eJNcXHi/wADTGx1O1jCymeBVHmT5UbgcBH5OCN5xxmvCf2w/grD8B/2iPEegWqzpp9vcGayEsZSRYJBvjUg8/KDtz32k969i/4JVfEqxfxx4g+HmtNH/ZXjOwYQI5VV+0IrAruIJG+JnHH92vdrawVZK7R5NH+I6b2Z8+fs/ftPePf2TfHUniT4deKdW8Ja3LbSWb3VhMY3eFyCyMDkMCQDgg8qD1Fb3g39tv4iaX8bND8ca54v8UeKNT0a9W5Y6tq010ZVzhly7EAMpZemOnTFYP7SnwUv/wBnv4z634W1FCTp85NvKV2i4t3w0Ugx/eQgkdjkdq4F5SHAKAEj0rT2UKiTa3JbcJXXQ/Sv9sX9mDTP20fDunfFT4byC01/UdPhlFnIwePU48Y8ssOFlQ5X04wcda+SvBPw2u/gr4guLnxbo+paBr1uq/Z7C8jMNxZ71BEpjcBlJB43Ac8jgAns/wBhb9u+2+BXgjU/Cet6fcXSQyyajodzC5D2d0VJwcEbVzuIbnBJ4GVNeY+JPGWqfFTx7d6vrmq3upajfSm5uLq4n82Xc3IyzZLHnufyrhoUpU5OF9mdleUZrmPYrP4+6p4UiEUcq3d6sYG4uSiZ6jryoHbua898QfFOfUdXmuL28llupzvkZiCSfx9BgD2ArnpElhijtQWe6un2pGv32weGLc4XmvpD4F/8Emf+Fs/Diz8QeKfiHZeENQ1EtJFp8tjJcSLB/A7FXG0tydpGcYPfA76jUEnLr5HCpdj4o+Jl/bvrM1hYyNJYWbtFBLtw0qBjhzjjLEZOKxfDcYOvWsb7mUyDIAyT/jWnqix30wcNvVuMYweKrWMUVhqMUimVJlcFSWGc+wrvZJ9c/sVeNo/B3xritYWkgj1u3lsbfy4mcmcAPb4CgnJmSMZA4yeQM1+tX7Pf7c/jX4nfCFPDngH4eeMPHniKzhMLXMFwltpmmxk4RJpmYKpA4C7lPpnmvxo/YmvLi+/a3+H1tIYYoW1i1jZyBwfMDMPbtX7B/wDBA3xfJ4F8a+OtL1B3gs3ETu3zFN4cBcAdG+c/Tmsa9ROWnYqKF8Xftg/tjfBTRLHQ5fhf4X1W2USSeV9sRruUnnYhBJZh2AJJ9DXwL/wU9/aQ0L9pn4Hva674al8JfEXwfeNeSW94HWYq7jz49zKrDiTftZQTgkZxmv3p/aHs7q/vzBZ+S07RqLe73YWJvlHU8kYycj0Oa/AT/g4I8D3Phv446DrbrNFcarb3GmX8pBH2iSJgysc8/dlI+nHtTor3efuRPdI9F/YX/wCDfvxx+198GvCfjc+PfDfhjw34ksYdUtmjin1O+2lmBDDCRo2QQRvOMHvWv/wWL/4IER/sc/sraf498Bax4o8ealZahjxCrWiLHa2RtndrlY4wSqI6fMSxwJBXdf8ABKj/AILCQfsm/sVfC/wo2i6l4jNg+oW2robjy/s9uLpmgaAsNpOJWBUnH7sV+jH7Pfx18BftwJ4h8P3HiNZ7bWdKmsJNJ1FVtJ2inRlZBH91yFfG5d2a461So23fY3ilax/J3HCyMBx8vB7Y/wAmv1q/4Ny/+Ck2s+D9Zb9n3VDYPpOpm61XwzczKDLHqJCE2pZjgxuiykDG7d3Oa+WP+CnXwZ0j9myXTvBeiaLp9i9nqd3BeSJabJt9uyIoLkknILk56kD1rwX9lT4mR/Bf9pfwD4rkmnt4fD2vWd/NJAwWRY45lZyD/ug8d+nerpVVUpc9jJqzsf11fD34rXtxZizns5LfUYjt2ZCp065z056fSvyD/wCCr/8AwSe8P/s2eLNf+PnhY3jS6v4gmvtUsxtWHS0nAYvEB0jMu/czdPPFfpJ8IvFMXie307UEvFuDdwpKr9VdCoKsD3ypHNeGf8F8Phbq/wC0N/wTZ8V2fha9vor7wk8fiK6trSQqNTtrcP50EgH31COZNp6tCvoKKEo05czQqkOZWvY8N/YP/wCCjGrfDm3+D2naX4Sl8SeH/iRrc/h6TWYrnammtBbrMSAAQx2NuO4gbUbGccfRH/BXL9naX4j/AAx0X45+BWmsfiD8JPKv57u3OZLqyjJcnIOS0DASZP8AB5g5FfkP/wAEUv22W+EPj6DwZrt60nhuS7OoQQuPMWCUoY2lQclXCsRlSCUZgc1++Pwf8UWPxN+GWq2CJFcWGoW0qPE2CJUdGUqwPByvH4n1ru9ryyVTp1MJQtHlPh79rH42SfFXwF8D/wBrPwrDBB4k0+4j0jxLHF92K/tyWXcB0DjzV56o0Y9K/Vrwj8TdK+PHwu0/X9FuYbnTtdsY7yJvMUyRJLGH2sPUcgj1B98fih+zHbSeAPG37QX7Mevx3E2maoLjVNBJXLxXVmTPHKgPGXgCO3T5UPeu1/Ya/bq139nvwZ9ugml1PSPA7LLrumE5Mvh+abL3UXcS2U8hcjHzQzyZ+6KxxmG9nra63+T2NMPUU48qep9k/tA/DXV/hR4x1fVriwa98KarIHWWCASy28pQq6SLwSkgGQTnDbh3FfLvxj8QQX2hrPp80baZLausUroFeM7sIfKxk8DHJGQBgHNfpxY3Oj/GT4W2t5YtBq2ha7ZCWMSZMdzC6g89wQO/UEetfn5+1/8ABe8+EM99pP2RXsJXa4tbllWV3TOfL2dNy5xgcEgHgdPlsRhHCanF6M9zC4tTi4T3R8XazqE2raxHJbSoWhm3SxcKrYAOFBzhdygfMvQ4681758MZ59V8KxGffFdBVZmji2KMMpHPTHUY4zmvnHXrD/hF7q8mvrmWRnVZEwyokTFGfyy23ALErg7uo6Yr6J/Zz8QPrfhe2kuGtodsQjvbZXjuTCSd67yp+6VIIDZOMY5zUV1aKsdNNK56fHti01vMknV0RXcGLYWQB8jLD5WAOOo4Ax0rzvXNWs7TxFDbLDqEVxeQq522pcjO3McrDcqNgAhchjknFddqGrW2tJc2VoU+3GORVlMhKQFEyEJBAHVcsOxJ6mqet6LZR21k4lvJLxvmcqxh8w5cBmAbDIFdcBs5JJ45rz4r3jWfwmDpFtb6zqAha4ghiNzK0kdyBCUkGGIXeQQBntUN/wCHwl6S0ztmJxDA0YVLghyS0fAZmICjOcVQv/BmnTX0GnX6QxSzXn25opmKSghBu+6Qykg4LAHgYwaTVNRubIz2MWkLd6U1scSSXSYJYr8oX72QF4OAD1yOa6paoxhKxL4G1K10Pxeup39rPrQeaGO8MLrDcRRpIr7MFiG2t2PqcDPNdXYeINP/AGldB8Rpo+lQeD9Ris7o6XFNqkE72bAOEmE8hxK7bVVgnAIxyBXL+Gphp5vxG1jpDXKsswVWciPcHVlfGUY7SMbSBngnrXi/xs/ayuvgz+0RpWgW+l6bp32/ThfRX0kUchKuWUyRu2SuQhYtxknPvWlGhGzjBasnE1k5XbtbYi/bj/ae+Mf7Of7OGkW/xB8aeHPEur6j4hXSLa906/tlng05Ldm/c2sRV0UuELu65DLt9c99+xJ8afB/xH+Gg1G48fvbXyy7fs32BvOgUoQjwlWUOyuCWLvuAI4YEiviH/gplrt3+1T4a0XxtNqD32r6JE1i08mI/Nsw7DaikAv5UuemRhjyQtfM/wAKPid4i+A3iqwufteo6TGxkMUisyZYIVyOeoBxiu2eFlKleL19Dgo14KolNto/SH/gqD4V8Q+LPgLfy6Tq2opomkXB1TUdOhkOy+jR22yyIo++nDAnChS5NfIf7RH7Semfte6FoWuT6lqugeNNE0q10m6sYdLaeHUPsyCOK5ikRgUfywu8Nn5lBBwSoTx7+1ZqXwyu0vfCvjWK61LVrRY7gw6eBCiMMNDLnPmkgAGQ/Mcn3z4p4Q8W6roNlewxPDpdprMZtru/ihzdRQkZeONuqhgMHbywyCcEg9eV05xjyzRni6kW/wB29z6i8B/tLWmkeAL7VtR1TStVvfEEKWOq3V9I9xd6o8SgIPJjkXcyskbguGLEZJ658m0f9rbWfiv8cr+8XUtI8L3evvuk17V0+0Xmh2yw7XgtpZXbylxkKqgOM43DGK5n4Rfsk+Mf2mIdWbwH4bl1C00e5jXzftcUH2YFXKkmRh94JnIznGByRXtulf8ABFr4o61YWOpajfeG9Mtr2c219JJcmQwS5BVQFXE7EZyUJAI5IzyRpQpc3NLVhUqupFKKOe+P3j/wtD8IvDSfDfU/EWrXcF0lrq8N15k9rqFsyOFSQEY34UKVGDg4GSMn139ln/gkPo+s6Zf6948tHuLS8RZ7LSrG/INhGUDHzpVADY3AAbv4T9K+mf2WP2T9M/ZW+FcWnwJqmuwX0o1KZmulZricKFxj5QinKBS2MFvqa9e8B6X/AGzaabcRlzdF0Rre7VFkglAIZJdhYMwKjJB2n5jzXLUxDUbQ+82pwTep5hok/hr4DeEPDGiGU2ljoW210y6ZB5kTkDaCyp1bCZYAbgcnmu/1u1fxXdLJNcl3vQwWNJQyR7DudgegHyliTjlsZ5qXTrXSFsJNAu557DUUAe0ZNsUEmwgsjblDjjYVZWYckYBqvo2kS2+kxW19MZ7qyuJYhIkyxx3MRYhH7fPh8ZGM/jXHd35jolB293Qcng63vbyxuHSC2u518xYJUCy24AbjcvVSeAep7gYqjc/DjT01oyahi3CrGskUT+U/ABULk7ScHIIwcnnPFa2qap/wkYMlrDqFxrUkixpMCJFcEEKWJDHcRjAPUDj1rn59euby0uo75r2wltDtVbhfMj2E4YgbsHjkDIPfHAobk9LjUV2HXLRS6jDeWsdzDbQKkLLOjErIFAyCMsyuQGHyjFdn8Qtabxosup3liLDU3tkMEFvGLYh4lVfNCDnDA4wMA9xXFfDLxPpvibwxfazpc+ka9pIuGs5ZQTmB0O0AFlA2hwQeegNd7b+G734k2lob6e/a5igEcF3FeDzIYFcMsQVsZVcFep2ggdKJSuVqcB4Kvjoum2+n2dmDDcXMhEjRtGkDO+4gFv7zMAFGByepHOw2si01Uor6zbapp8/396+XeJtI2E7hlcH0O78MGlY+FItU8EPK93NqNpfmRbW7juUWe3ljZ9hYhdjgAFSNqnK43HvptYXei6dpk+r/AGLUbq7WSG5vbWRHgb7m3YXBeNtq5AzkEkAnOS1FMm73RP4j1vT9ashBc6XdWl5dFFMdwVCykqzbNjcqylRwRyDxnpWWniO80/XYJ9I0yeznaQIJHQwvJGw+ZvMHVzyMcKQFyoIzWVcXVxDrKq1+5sHkEcsV3bo2zBctsdcA8kDuBtPeut1G9V9HQvbXEM4AXzCgdcAFjt9uCN2M46g1MpJaGkVzD/Ft/wCVrsiwhr6IyoHYbG+zOvLqylgwzkDgnOOlUtK8PO+sP9nazgnvWPntINjIDwXBHI29ehrktP1LTNL+IUQtdf0zUG16Nr0Q3cjR3KIu0HynYgCLB+66gLtbHoOyf4qeF/hXBqOoeI9a0TR9PSKSHJuRKcspwvyMdvQgg88Ej2rmg0rbk8k7tvYgXTYXaUXURvblmGLmIbEcYUgIxI7gj16+tXZNSfQ7W407TLRIoZGLJFk70ywY5VV5cHOOm4Hk5rw2X9vz4b6dGxvdZFzNDvVjaQsybQT0V8AnAJyOflNed+L/APgqZ4N8KoxXTPEOo6pKjKsjzxbQ4LqjAHeRt2HgDBIyVORVqi3pa5CrKOqOR/4LE/CGPxLoWjfEC3spItRtAlhqW7czvEx3RyHPQK8hQDtvQV8K/D/xje/DX4g6LrunLGl3pF3HcjKkhirZ289iMj8a+tfFn/BRqTxv4Vm0TVdItdbttQszZ3UdxE3kXKgybPlTBV9yxncpH3gcAqMcRpvxHm16yRvBvwb0QTQBUins9MN9KMy/KW3rJk7cgE4Jbnd2r1KFeUKLptHDOCc+dOx6l/wVV+HOnfGj4ReEfjJ4Yi86y+ywWN4/nCUvBIN0MzEDChXLIR2LAV8MWHgrWddEcdhpOo3zSMqKLe2eUkkgY+UHuce5wO9fXCeDf2mPil4Rk0P/AIRXxBBorr5b2syJY2oLLk/uyY14ZQ4+U8iuT+NHwJ+JPwR0m2PjfxjpXhBZy89pYDUJZnlbcspCJArj74X5jhckAsKijiJRjyQ1ZU6MZSu9DyfQf2VviFbqmp3Hhq4060jZELahNHZNl2KAbZWVuWDDp1U+ldBpHwwW1SA3Gq6HbNdeXu33qyeWJCwTO3/aRhntjnrXmeoeNb15Sktxdzq5wS0pUNhzICMdAHJPrkn1rLufEcjuzrbxAN8qhnZieeetEoYqbvdIE8LFWd2/I+gvhB4j8GfDLxxba/q+uRavIvkMkUNmxW28wMd5DkA+UVG5SMZI6iuh8Y/8FC5pdQhms7W9vGuIRJctO20pNkhlXbwU4BB96+T5dcvJ2cqyREDg7RXv3wx/ag+E2n+BtOs/F/wyj1HWrKPyXurJ0iS5UHIdgSDvJJznJ6c4wBjWwlZ61Jykvu/I6aeNowVowX3s+drbUWRAj5+Xjd3Nbej3i3ssUAkjQscA9zWt+0H8D9Y/Zx+N3irwJrqxjVvCupzabctGcpIUYgOuecMMEZ7Guc8NWQk1qB3fCxnefcCvdp80jx0z6T/YT8PzN+1T4Ls7WFXkEtwxC5wxWCR+Tzk4U1+tP/BOKx/4RL9obxlafboI5J9CguFU/KVPmbNw9SFPCgYr8lP2KNTeT9qDwZOrsrvqDxZbAU74JEI5453Yr9D/APgml8SNV8Sftv8Ah60v5oIRqgbSVARFWRSq4jbJwxXbu28cx9fXKvL30y4n6xftHXuuab+zHrsfhS+j034jX+lTWuhX1zY/a0iv2i/czSx7WBUMq5JUgcHBAwfwH/4KtS/FDxj+xn4TvvjTDeQfE/QPEs9hqJuLeKB5YSsgEqrEBG6MDHh1Xniv6L/2efDdozSRPbXN1JYwtsvrm7ExWVnfdGq5yAoAAJXAU4BNflv/AMHGn7ME3xS8G3Oo6HYT32vwTR2hiQgvMwkLqVBxuJZyB3II9AK5KWJk5tMqtTSXMfmJ+yT4ltvGGhxWEXh3W4U8LW8MN5dWtjLd2tuW3lXkaNSYyWDnLZBOfSvpPXJbq+ggeymhFjYxbUZSNzSNj5sgZHpg85PSvp//AINa/wBkj40fsr/FL4h33j34e634f8KeOtFs3trzU1EQu5Y53KEIfnbKSuRuUdD64r9h/iX8DfBXj7SntNa8EeHdciuvldLjT4XyDxnLL268HIrOpWak1HVmkU7I/l+/bC+Gl78dvCl9DYlZLzQ1Se2iB3SXkxXMgA6k7Ov+1KvpXwbcabPp15LBcxtbyxMY5EcYZD0II9RX7+/8FGv2ItA/ZV/aBltNFs7mLwx4ptJb6ys7XiXTmclCis7NvCuEPzN0wOgFfj3+398LtW+Hnxlt5tbh0+3uNZsEuF+yTRN5u1njEsiJ9xm2nIPPQ9K3wVdS91aIirCy5j9XP+CB37R11+0h+y3L4P1C9dNX+HjJZSTu+ZXtnLfZsZ64UFP+AZPWv0A+HXgu107xC+n6rcT6taalC9ttmIMbBgQ8ZXuSM/UGv55f+CMv7YUf7Iv7Z2jTak4i8M+KwdG1Xc21UEmfKlOePkkxn0Vnr+g6w8Sx+LLjw3qWkRkw2urxsZC3zFWIjZSB6hzXbJJI5m23dn86H/BRv9lnU/8AgnF+354h0KzSWDSbe/8A7X8NzkfLPp0znyhnvtG6I+6nvX6kf8E//wDgpB4S8Dfs1w+KPF3iS30PSLOSCD7RKzMV8zOF2qCzZww46bW9K9E/4OSf2Bf+GlP2YW8e6RaF/F/wrie/RY0Be/012X7THuAyTFgTAdtjDq1fkL/wT9+K3hq58L+Nfhd4402bUvD3jGyjjt5YZQJ9KnS5jkW4iyCPlK8jA3K8nPIp0Zpe7bUVR3jzH6J/8Fq/C+r+APH3gL46+B7+4tJNashpz6hZyfMJUXMUgboRJAxXpyIzmvnL9mPx9rvgiz0bxhHpo1Cyt55NKvUlUtbajE0OJ7OT+8JYWZSnUhjjBxX6q/GH4N6L+17+wHqfgXRrSCe6stLjvNDYYYx3FsFaONcjI3Rgx5HaQ14F/wAEuPBHhz9r39iPx38A7iGxsfFmg3L+ItBujEElaRhg7j1IDjY3+zN/s131pc2G5mttH6HLQk41tHbqj6G/4I4/EG4i0nX/AIfxTT3vhjR449e8GXUoLy3Gi3LOptZH/wCfm0mQwSA8kgP/AB16v/wUO8Bv4z+Dcxh0y6vZ7GQ3MYgwJUZVzyD1GBjBBGcV8bf8Ehf2mdQ/Zc/aq1n4IeLoprK18VXFwLRbj5f7N1WAEPDjoBKiduCyKf4q/SP46aPdeI/Bt4mm3C2t3JEfLkwGUEgdR3BOAfY18ziotXjf0PWpu87s/BX4u+D9P1vXI7e/sTHbQz7/ACi7oTIvG4f3VCkjbkYOa9p/Z5Nr4O8K26aMsVjJL5dy8WnQDfhDwSFGXGRuO9ix6dK4v9pjw0vwr+L+u+EZpHUCd9sYdS7xOzSR+oOFbbkseF9a6j9li7hitLkta3UTxny3uJ3eQBRuw4JJbP056dRXk1eaUEux69KSvc9vhu7aR3ujDayi4BNwNrF0YoD83XBUknGDwAAc8Vl63Bbecv2SSA6wIZZLPDucyYCnAxwN2N3XPHWrUd3PriXLw2i3glthZnqdkgwBIpJzvzyOT24rM0uG60DTr+DUfNMlmwt8yRR5DDG3Yu3jLcfL3B4rlhvc3nJr3UZWp6BHZzaTezwCbVh5gVgIxPE7hQ2CMcsASQCOh681hw6pb21tewJp+o3sNmkpWzQbpI8FiYm2Y5JK45Jzx05rU8f+NNQuLLT7O6t7dbLTIgIrmzxHKVaSVld1zuJO7GcEHbztGBWN4f1xtE1qWC6S1/tm8t3vLeONgZZYAdjsUZgA2R3OSMkdK3jszk59dS18GPjf4Y1HwlBZpciPxFcalcW8WnXaPPd2ssZdN4LcAFRvwwxz61+av7ZPwL8bab+1P4+8QXerLf2WnQPrkWp3TbfNtdzRrEiYJLKQU2jpsPIBzX6QeHbJX1a912Tw7pVnrF/cyeY0PmNF86hJGjR12xFkQglRgknJzzXwh/wUB/az0yw/aWt/CphvX8MeHoLnSdch+UvOs4j3R5A+byzGG9mLCu3L4ylUskY423J6Hg3x08b3mp6B4Q8caBPdppokMZQszizukVVwSSQAQpGBjIXnOc1s+FvBkHxpnsbIaTfx6drSx3AQ7lNuOQXSQD7quH2seowDXjelXZXU9S0HTtSuLjw/dzFwkkZCygHKtsPKvgYJ69a+k/2dv2DviB+17a6XrfhK8TStBhv10i6kjnnU2AjUOCImJZhhvlCkjIO4qOT6kpKnu9u5xRhKWp6b4f8A+CPV3r/g3RfEQ8V6HZ2V7HIbe3jgkMty6uV+UgEbiSoIAwoZWOQa+uvgh/wTX+Gnwy+A2mWet6XpPiT4gNfNcwakIXltw7wSCGGVXO1Qj4DR7SGZxySFI7eX4G6T8OxZaVfavfa5r2nCaMTWtvFNdWc3lnBcgbRDIybSyEMrFARgYrHstY1DQdYjSNNVjhtGE0OWKlGIbc3zAAqx7Y5CkjpXkyx1aSavp6WOz2FNNSaO1+FvwlvPCvh2+urPR7PQb6K8SO/juodsU7qxBuwylccABEQqp3KcA5zf1awt7fwUJtX1Cw3W9rdPHPDblzaM5PlxxKzBhGiryn3gGwdwIIo+MtbufEOjeHtMmTT7SW5tZHe8edmNxnIPmEllbYxKjB42D03Gn4o1DSNL8LHTLS4vmae4jMckDRzYMQj4Y5DthWXAA5BGMjrxybctTrUI20RR+If7Q1ppuhaXYX2mrcS6neJp76pZQvdS3M80bbWkA+4qxqOAcgrjk9I9XmvdN0+S4RE8uMKJLdFDecAqncDjcCSGViOQVOfWuXtvGWnLpl1qsqX1jF5XnzRXkR3RKkeXBiKk8KnIBOcNxnmvErP/AIKRaX4q1a7sPAvgvXfEwmnlk8mztXkhLHkldq5AB5AzyH5FU03stjCm1fU+krTU9PlM9zdB9kayxvE0xRBlFCjJTjqCCBycCnMCdNuLaaF5LWW3a3ySQHZlI4JZG3cnDKeMDHfPy9cftRfGXXlEWnfDFLSSWRBEl0EUKeVGfMcKpyNvQZ21n6rqn7S/i+xkhl8O6ToaW+ESA3UUUaKxI3jazZyQQCPXNbShNxVi3NJ2PqXQJorS4VrVUbfEFO94pJIyuFYPuJOBsBAbnG3GeDUmk6xFJqd9HcyXM91akCLzWZkaEquGzkt0IGcDkY96+TE+CH7SmpvDIPF+haSt3bu6Ol7IGlAA+UtHHkkhQAG479Kn8JfsvfGG6u7O11H4mW9jHeXK295JDG00tqrHLSAyMu5RxypGayqOoo3ik2OnGEpe+2fUv9n+G9Fv7mRNUtvtAtPNMZnS2trvIDFAGBBZQwPJQk7uCay7P9pzw58Pr+W+1PWbPTLCKEs4mud008gbBEexT8hXGMkcjGSOa8v8T/8ABMe0ufFlrpU/x98Vahb3dkLiWW6s30yNZdjSmIB9xCkKoVuASwGc1zHhr9gX4X6TpJu9efXPFE+yRVmudYbb8n3TtQDHBxtLHpWMJVmrSsvxNKror4bv8Cfxn/wUq+GXwkv3fwreeJJpZtQmvjAlyn2bEjM0sWH3YRnYttI4YqRjaK8/1D/gprrXxAWS18KeBtS1VxCWzDDNcM2ARltgAGB8x4PavbdD/Y48F+D9AuPEOmfD/SX060Ee6R7VZ5Id77V3efvxnj5sDG4HIyM+xaDDZ+G9s2lLFpa3ZWIiJXeNW2gYTGBHuCsDjK9eea2lTvb3mZ0qnLeXKj4ttvij+0Z45m8vSfAd9pz3I8wSXoEAIICBwrlQApBOQpySATU3/Cov2mtd1C2hu9f0PS2mVroRTXxd4grcfIqEkZAHy5+7zwTX2gXvP7Qt7i41C1vLeJ3ijjtjh4WKYbcRhgpcqMDGc96tS6Ne2pYXMMjx2XRopFMhTaCcjP3lJIJ7jaRWaw1FatX9TrWOqtKzsvJHxmn7BHxi8W2cUupfEvTbaNdqNHbwzO6YCdCQMnbCO3UMMHdVvX/+CVWi6Fr1vpnjP4wTXl7fWa3VlFEkcLXAZtoCB3Ytk5GQOuR0INfV+s+DdW8U+IYk0adbGCGbzCpZ/JES55V+Su4Ft2A2QTkcCr3xo+MulWmhQ6qdFOqadEArXU1pHM0Mcalnyj4yQ0bDGASSBjJBrWnShF+4jKpWqSi+d6HzX4a/4JJ/C+SxCRXev65c3Y8yE3F75HmY5JIVVIP3sg8/NXR6H+xB8KfAkFo934MsBcwMzp9rluLgzKpABbzG2kAknAGQDnOOa2PAv7XV74l1aSSfTrbT7fUD9shke5VJY0ZTtDg4GXJyCPlyTkkHI9F07xRbaf4glurNbbVEu5FuZY7hkdZYiCjGNRkBsheBxlue5rVOfXQ54RiZmk/BLwl4L1pZLDS9GghuLcTRiLS4EityVJ2nC78kDK8kZU0v2K28D2l7eS3N5BZ3bvO4nysUb9clQQFTO7Hpg8dq1vEV5beNTB4et5otB1C3uY7902MLu5jDkoqt91cNlcjgBiDSWNpJYW0kswtpYy4VlaNpo7hcgfc5xjkHcPXtWN5LrciW+iOX+IfxPn+G/hDVtVvNMu7m40vT5JjbrMfNZcgt5YXcGIXONwPPHGcH8d/ih8QtZ+K/jC61vXNRvNR1G7lZpJLqUyPtzwmTyoAwABgcdulfuVM2lT6jY3lxBbavA6o1xGyfu1UnOMRr1KkAr1+hNfCX7V//AAS703Xv2hceBrm10TQtbYu1tsluIdOcKpaNGC9Dk4DEfMCAxBXHp4DFU4tqasc2IjOSVj4BeIt5QjHnF/4QhyPzrT8dfCfX/h/9jk1jSb3T4dRhE9tJLGRHKjDIKt905Hof1r9hf2dP+CbPgz9mTT9KvNR8Oyapq80G2DVr2BS0rOwG+NGYBcklVZTjAJzmt/4nfCex8U6l/YusaRb6npOqWwiit7uKO8sXOAUcqAGSUpzncDjkE7cGnmqcuWKuiVgmldux+Gk9uyIVIwM5B71Sktm3npX3t/wUU/4JWz/AqObxN4AstRuvDCIJLy1kJlltMgkSJxuaPHBHLKRzlSCPhuSyYMNqqxwM7gcg/pXoUqkZx5kzmcGnyn2v/wAHB/wnn+G//BUn4gTSIVtvE6Wet2x5/eLJbJG2PUCSKQcd818qfBjwE3j3xc+nROI7o20ssZxu3OqkhcDrkfriv07+PnwYsv2kpPB+ofErUtZ8feKPCWmjTV1VmWOTVow4dUuE7su9gMnkYychgfnj9tfw5bfAz4rfC+8sNOtNOsYpzFsSKOF1XKK0Unl4zhWByT61nHGw5uSOo40JRV5bnl37NnhmTwx8S/DU80Zt2h1e3cZbksJlyG9OMjj1r9Cv2VP2fo/Gn7TwtbmQ+X4d1CTVkWLdG6TEFAQ6sCFCsT15KgYr4a+Jfht/BnxnWBZioj1C3uip+QKztG20D05PNfqv+yBrK6f+0HFpskEcNxeWUhF0IwVkBBwGPqrIetUm1OKl1uVGJ95fB7X5PgzpZW302/lttSdIJI9xkugGchCjfxN857c+vevBv+ClfiXTfFNpq5XUbW1v/Dsa6kLczIlyjQjesjoTv2HH8Q9ueK+ovg5d6fdXltJI4u0tHXywVzKjDaQwA7k+nbivzu/4KLf8Ew3sf+CleufGDQtd8yy1jQRPrOk6kWdldo3tlFs/9z9wu5G4G/qQwxyJJ1GpO1jaqvdufVHwN/4LVfs9ftRfE7wL8OvBPi9r/wAc66Psy2g0yeJEeO3aR4/NZBF1jIBUkHjFfdOlFhaoZGJYrjJNfxzfsXeM5/2cf+CmngHUneWyPh7xzaLMQSrJGboRyA/8AY9uhNf17eAvFw8SahqUCSRldOnNuzK2dxCg9yTjnH1U1lWpqE1NdUVBuUD4o/4Lp6DHJpXw41uNQZLW/uLOUsv7qRHEbBHPUD5HwRzkmvxm/wCClX7P/wDwnPwVu/GS3+lQ33hG45t/LaOS7hlcqRCpBJCttc5PQtX7xf8ABYbQbjX/ANjbxLNY28N1qfhxoNWigkkEfmKsmw9QePnJPHb1r8V9H0XXfjj4W13Sde+xz/2qslqbe1eRI4w8bYVS4GRk8cdQOa5sNKUZufmVKF4KJ+XcM8trcxSowVonDAgAcgZ71/SX/wAExP2m7L44/sveD/ElvKDcana/YtUiLAi3vov4xjopCkge1fzieMvCN34P8Q6jpl2RFdabcyW0qEYO9WIPFfoP/wAEH/2vT4C8Qa38PdQu2trPUEN/aHk72VkLqB2IOGHPIZ/bH0Fa0oJnBFpaH9C1zpFv4/0W1muBFOskWNpw6tldrqUPDBh2PHOeoFfjZ/wVQ/4Ix+Dv2CfhnpXxK+F9pq7QRaw8Wtpd3TTNZxTOXh2dAsSYEPTJ3KSTk1+oH7Lnx1XxJpj20spee3b5AxALKehFee/8Fs/gH41/ah/4J0+OdL8D6jf2Wr6dbjVWsrbltYhtwZJbRvXeu5lA6uir/Ec40KqjNTl0CcVZxPk3/gmv+2aj+GdPsP7RDSWhWJPKfcZFxgMCPTlf+A1xX7X767/wTU/bc8P/ABf8CqV8N+I7v+0LeMDbCS+Dd2bn+64JI74fj7vH5w/8E7f2iNS+H/xIt9Aa8jtf7RnAtjMT5UZYgOG6YUj5uxG3p83H6efsn2vxB/bo/ZU+LHwq+MsVmPFXhbWZrbRb5bVYmtbuNdy4K8FFc7QwwTHIRk5zXqYao3LmaunujhrU9U47o9a/4KU+ANI/aD+E3gf9q74WSCA3SwPq7QEGbTrlSohlcj7rxSDyn7cL25P2P+xD+1vp/wC2/wDs26f4hT7Nb66kJs9asuFa1u0yjrtHRWKhlxwVdfevzH/4I+ftUXXw31Dx5+zt4y8N6r4qs/GcVxa2miQKPMgvUHlyqxbAhiKhi0h4UxKeuAfpb9gz/gmD43/Z41DxXf6j8db7RW1pwo0jwbFbXKxtGSsc00t3C4ZtvDIkalyAMgDFeHjoKnLkvdLb0PUw7c0pHj//AAWC+CF3pPxK0zXbHTrmc6uwtZXg3ZSZPmjVtoJ5VmUf7teZfAP4KeNn8MXVzHp1/pN87q0f2+2mhWQFjk7TnOB/EB0avvzxh8Dv2lPhlHf6yz+DPizbWKFbF7mzj0fWigGRLw5hWYZcZxg+gHB+eov+CmvwusY9WtfiLrmoeGdb0KRYb3RdWhjkmjbbuzGbUGN1yecM2O4XpXJRwsZp3b+43ninDSKKmpXVx4f0cWV/59vEVWOURglZAXVipAKndlf4s4HIrJ1eFNQ8uSSGZ41IieZSyLwRg4AycLxwc5Gema8V+Pv/AAUh+C/xN1phoOp6/aSAb0uUtZVRsNjO089CMcfhXo3wo+JGkfEPw1DPpWrWeswtnzmiOZIfl4VlwCueo4wSSK56+XypR5kro2o472srNan0po/7KHiz4ieAVvLG1060E6GSETYhubhCoGzaEAVCBwCSQeuOtfNfxA+Fd5p3jO+mS0ktdV0kLaXcoCJNAoLFQzPn5VZugPOcivZf2cv2yPEHwbil8M6vqJ8RaFNlNKnnkaO/gYDIhkfpKoUZzwccNk81wnjjVLu+1VtQuJdZv9UvmaO5uprkJGIyxKo3cgL3PI6ZGRXBR5oOzW51zXM7roefWOi6n4J1qS4v9VlvpfJT7LbmJCjDH8WBgsRv+bBXDDjNfnn+2Z+w/wCLvFX7SuoXHhPRNQ1LTvELC885j+5t5SSJEeRjhRk5BPGG9q/RPXdXg1O7SKSOUWsZAuHln+fDOApBAJAHp0wfxqPwro15eaDdmzWaSUWryLLKY1kXZncDn584DBc9TtHfntoV5U5c0VY5qtLmjbsfOH7FP/BOnwd8ILTT/FHiifVLrx9oF5FPDZR24l02cFuXD/xNCF3BSfnJzyMV9Z2F3qmnWUesaXNbWaWl5JHA8U/kyQSEOyvtK5cFWchhnkde1cL4Z8I61Ppix2kkcmoQBbiP7a7xI4RjuUiPPl8cYZQM49CDoJqfiCw+HWoz6VatrGsPaI1tbsqGOKUyYLY+X5fnJyTwADjjNTUqSqS957hTkoo3LHwVdeK7u4vNQ1C106M3kRluowGka6d8KNpJ+UlwTzyN3erfiXQ9Q+Hnjq70rT7q1vtDuovLvpbi6KtKdwcIQScpxuAJwSM+1RfCTXbmKC3tp57W01e4VLaeARSSW09xncRk5RlVicHOQTkHpXW/FW30fwp8Oby88W6hLE5kka2EEPmvG6p91FJXexHTB6DqKwk5c6Vty58rjz32PN/G2l2FrZSyXsmnWaAzOWhYxpt3c4CtscZ7ZGfTiuo8Uadp2n/CfUmutGk1oaWftLwWMYMjR7wrsqqQxKqS4ySSYxXI+L/Buk+JvA+r2Fq+l6gdWaGexSS5RxbxgK7x3MaFmQPz8wAJPrit7QvHE3hAafp5iFwbpnWNrWNpTuRUyRI2FALOOpBG7OODW0oOK1QKrde6YPizQ7TxDoKJpkRexihdlM0WyWUOMBVO7I/hbnBHIr5s/wCCRellvh34ktILmZLuy8SiJbZZNrZeNFODnHDA5zkMVwRivsjxZ8J5fHVrNdGTWtNvILlvJjuLlYEhLHftwmVKAMowPm4PzGviv/gmdZ/8IT8bPiz4OvJLmLUNO1JpDBGm54xHPNEzeu0EoC3bg1th2pU5JGdR8tWLkfWmofD6G48RpqF1pVkurachhaaKDDuylWUkp3BjVuSR1qvpF3d6p4oXT57a5tbm3hfy7nc81uzE4XcFHGQFPIwpwDjOa6e11O5uYbad5LyZZZm/eIoVo3Q7cMpx0xg88g05tLi0jVnu4rp1mG1kuIJjtmQx7gzDB2nceVGSpXHIrl95bs1cE22UNCuzezatb+IorMLI8ttaz2Xm2ss8jDEbLuA2ybuQM4J6Fu1c+FUCyjT9RuXZJFC28yxidgBjDMVwBkAEHOfWrz2EkE1lqtzE8sVlI91GLiBWGYmUllUklT3BXJ4yNuKu+INYGtvFLIxszFEl3JtUyusbH5JCSRkA4GDlhkZzTi9S27FHxzrGsfFG8tr/AMVXNzqE1nb/AGeN7c+TLEgU7QTFsH3cDDZ9etYPhfwXYaj4c0yeFxHdOWnntZrcGMReYVLqM5ORt7g5ySCMGr1xDaPcwta3t9LJHHsja4glV7kbQeOBkryO4G3jqK3fF/gi+sPCmm6mNGu9M0rV3E0F1byNHFNcKpj3qV4V8HlW4YDJH3suS0uQ5XaSMqbX7bRdTZbS/NtBdRyGONJtofYQpBVRu46lfQ5xxWTqniQNpkOrRGwjXSYzJK8lxHJtIjAaRTGwwMEZzgDGecHF/StZXUr/AHahDczCwVBZyTacHWWQyHc25SW3bWUFztIVWyGHzDU0fxJqOiSJrb2dl/adpGsMtqlukwKY2SA5BGNh+8ylfUEZzKk7FSjczNA8QWHi/TjczWlvPJFCJUZRHI9zkjHlMG3MFAZiCucYPTmuhTSNe8M6wsOp2yxTXMG+K6jOI5ICQI90WSNzZCZXOCD2PHnvwyitJfB1nMLCXSLuNriBY70JazRlThCiQsww3C7Vxlc8kYrrvC/hO38faVp5gubwPNIbCcxyrI1u8MjKQq5KZBxyCeCO9DYWfQfrv/CVeFPEMd7aatoMWlsUQWMls8k9wJCqsz/McKSRtxtK4IIIr4y/4KnftS2Hwf8AFOmeFNJ0C0ttfeZdQ1S4kTdCyEEJH5JGFbKq2VJwEU9eK+qtH0S18L+IWSG7lgjvrhzM12HuLY3EYQPH1/dODltgwp547UvxX+B3hT9sc3CajpmjXOmOUgkgtLYFy67GQxylTNGTkj5W2ndg9MVrQnGEuaRnOb5HF9z8p9W/a0n1ieVxZK8bIohlWYGWIg5YALwVPPykEYOeD1+0P+Ca3jub4x+CfEt34rubwaM13nTpipi2YG6RVZQVVclAo7MG70/4w/sT/D/4A+D7rVNL+Dl/4nl026VJ445ZLi4jgZvnYoxO5kUHgDcCM8A8fQHws8B6R4c+F/h++0zw5beFLS/sFeDToIo4mtXdjIGfAGZSCu4MW5HrzW9avzRtBbmcItPU7Lwvprf2arWdq2p2+nRhvOZxLKITwS2Pv4VjyozjgVXl8W3lvYXCm6jk0uZklSZbVFeRypOSzDKsScZOVOOR0rRuYLbTdFs7uXXbKw1C4m+z+bMRBCzg7tjbSM8AjPAqj4b0bU7DS79FuEkCB4nhR1mVo8liinq6A5I5BXBwAK4kjstoR/DeKbx5cwW1haSPCgeaJL5hawFjyVVh/wAtMlRghBwM5BrrPHeqx6jrltbaxaHSdbs3EEwFskToxQHGAdvGFIzxtI7VwsWqTWUNta6lNeNAifZ4Zo59kcErAjbsO887R85DDsSAM1T8S3lz4imhluvttteW8Lo0gkM63hAAVgRxwAQQD7YINWoIwVTuda3iTxpPpOhaLZy6J4j0nwpdzMYZ7trZoo5AOTlShKMgYKOOflK1h+Mb7SvHCzWs62t4ZYnMFoty0TPtdXOxSSNynn92R1DZI4FTT9Uv5JzbW9xDpt5bwtcJ5mQh3Z2knOAp3LlT0746VveCLSz8UxXmoalb2sV6CBdQWqOY5GDAOFTcvO7ORgblOMjODHIovQpy5lyo4fxD8QdJ0XRNH0/Wp9RV2RTaXF1dNJuuCdhh3MXDS5IwrNyDwMc185fHP/gkhovxE+I15rOn3Gp6HHfqsr29nZq8LORneoI+XcCCVHAOfWvprxD4R0PxPrV9pN3bObQQKynyWhtshAxYkMfmBPHoy5ByRlvh34I/EAaeJfBfju3v9Fu9twrXOpSRywu6KxjbynjUlQQCSoOc56Vbqyg7xZCpKas+hzljZwxWt9PaadEs10BJdTuzmXeBtT5gSHGDjB+7nv1r5Z/4Kp6K2qeAvCGttp62MGg3wgu41lkY3TSDcZDuA2kmPoAAN2MV9bXuh3umWVnfXNrbQQX5EduBKwXdCFV1+6RxwDgk8j5scV47/wAFDbBdV/ZU8SweUzhFinWRm+WEpKpGQeWYnuO3NVhW1UjLzInrTaPmL9p/WLLxF8V9Z1K2mjeK3Nrtwd68QxkqD3x3/Gv0G/Z58WzR+NtN1xLnyrW6hW2Ebpv+++EcgY/vKPTv61+XlnqCa14Q0x0ijNzcoQZAuRnAGW9Txj6V93/Ab4oN4fHhe51KV5bqC2tWIRnZShhUhQADn5tucA4IPUc17sm2lfocUVsfrx+zyIPEPhzyrZrgX0ypG0xmICnB2jrxwQcYql8bPGkvjLwHf2mrm3l1PQg9neXSIVDqoUgn6gAnHUirX7LWorN4b0+4jgP2u42T+WQR5m0hd3PIGCOeD1rkPiH8W7G3svG0U8un6SLbUrh9QW9n+yQxQbQiN5jARg5ycEknt0rglFyrNI63GLgrH84n7d9ivw//AG5vGE9qNkY1NL+D5cBiyhs/QkZr+t79jH4pWvx2/Zz8GeM7KwSytfEeiWd9EoC5IkhVznbwDuZq/lI/4KoeGBonx/sr1CJP7Rs8NJ5gkWRkbkhhgMpDoQR2Nf0R/wDBuR8V/wDhav8AwSe+HLM5eXQTdaIxPOBbylVH/fBT8MV6FeDUIXOSDvdo+o/2mvgzZ/GP4Za5YXEStcy6ZdW0LbdxzJC64IPBGcH8K/Dvw1pFuNSnSzvLa9+zuIPJiBPlydMgcseAOuOuK/ezWPEaWepKS7NCGMUm052NjjIr8R/jR4JsfAH7VHjXQ7M+Rb2GtTtAqKwSNHkZ1cNgLu2YGARivFbvdR0OmKaR+cP/AAVZ/Z4ufh58T9P8Wrb20Fp4lQrdJChXybhMDLj+Euh3Y9Q3pXzn8HPilqfwW+I2j+JtJkEV7pM4lGVBWRTw6MCCMFcj8a/WL9rD4K2P7QHwhvPDkZu728u7dp0nkXabK7GSuzqSu4Km70d+2TX5BazpF3oGs3Nhdo0F3YzNFLHt/wBW6tgqfowxXr4CXtKXLM48VBRmpQ2P6C/2O/jY/wARfC/hPxjoV1E0F/ZxfardF2hGcDh+nz88kdweBiv0R8A+Nl1jQ454DHOxTa7Fg68dvev5sP8Agkv+3VqHws+K2jfDPxLqEY8AeL5m0/zJky2kTykeTKjZ4Tzdu5Rx85OOtfsN4H/aJ1r4A+MH0fUoriWONdq/u9sVxgg5H+8vIxkCuhU32Maisz8fv+C5v7Esv7CP7d1/q2gwG08KeO3fxHohhQiG2kaQ/aLZT2EcpyB1EbrmvvL/AIIqfFTxJ8evBJ1N47ye1aQmS+nPyyOoUFA5+8yY55PG3PUV9F/8FXP2f/h9+3L+zholn4guJoLvStSt9T06ezZDcIMjz4ckfKHiBUkfdKI3O2uL+Hd34U/Zg+AbtJNbeF/CmnwLC6aYpjPlLuJjiJ+6pOSW6k/Mxzy29K8YSd7X6GdSXM0j6Q8PfBnw9puq63qPg+LT/D+qeKLwXWua7aWwF1fOD8yBj98kgHjCL1wTwfDf2tf+CrfwU/Yr0C10DwRZy+O/G2g3DzRCwu3S0sbvkFrmfkO20kFVDEdtnb85f+CiP/BazXf2gjJ4C+E5vvCfga2T7NPexs0Wo6mmNuwMp/dQkZ4HzPyWO0ha+W9JkuFsltHlkcnqJG+ROOlTDCwqazQ3W5dEfol+3D/wUL8f/wDBSf4faFrWi67qfhPwtpy/2R4o8M2moNFbw3hZpI7ppBtMkM0ZKgNnDQsvUivgP4qeA47jUZkscW2mROqwsdwkmUA8/wC8c5+mK6f9n/4ix/Br4kMdWle68Lauv9m65FCC+61cjE6oessLgSLnnMRA6nMvxy8G6x4G+IV/oOpzwXE1iVkiuo33xXETIHimiA6pJEyOp9GHvTpwVP3OiB1JSXNbVnnXgrQWtr54bmJXlQ8biR5inoV/Hj617T+zz8Qk+G/xU0hNHifzb6dbO7i8w7HidgMNjOdrYPTIIrzN9Cu/El3GbKC4lnto9q3AXI3Zxt9MenvzXrv7Cf7Pt14q+MkWr3BlvjpZ+0OskmDCQduMkYD7v1yanE4iCoyVr6FUqDc0fbFjYWsTlmiti80KqzKPKdMKwDAHvjBxz71y3ifw3rmos2rWyPqV1ah4LU/aI1i8p1UqoU7AX4kIY5bnGe1dteYtdfid7qNmt2EE0ZZZETOVVWUkZPHYAgkDOeKZaQeKr7x1pkGkrosvhuTb9tmlnmaSGRgARGgXaSWPQ/MOck8V8rCdrSse7Ne7Y5XwZqBumsrqeWfTL6UeS6zFQYF+Zdx8vcwxncMMe3Ga9K0LxMkHwkvJLSaKDWAVWdi217iHIIAwMMuUI2n/AJ6NzWmvgez1S4lWQQrIwaKV1UoFXaCUSRcEJjB5ySeAawvEDwW/h680+O3nnspo5IgVIMayqm/BcHIcdQPr3OKl1eZ7WBUtDBu7+HS7ItpVxDBcXW6a4gjYosK7iSrFsEMB0HTBzXN6VLfa1FfWrBHvldXt0TBjcsqnZyAADGVznP3TzzmqU1nHr+mSNHJeGa3nYF5EDBgqD5xKD97buBB4GMehPQ+DvDc+ieH5rqC1SSxSNXu5YHE0dsrAEPIxyVJAI+UDJGK0toZNWJPh3c6voLarLfNJbalBvhFvCgw5zuUHIwEc4xgZGam+Jr2fxC8EJqev6He6rqujF5ra0gumErQswR1Ijw2z5huxkYIxj5qh8SaL9gsrDULmexaS58yOJIZPMnAznDbegK4ADDORwa0dD8JS69exHRdOki1Jg8LTmJd8UO4ZQMTuOSckAgMR0pKOuo1K3S5i/DHV/DF1aWkWh+FNP0EyW+ZXjt/JRSwzJggBs98Nk8dRUXw7+MGk6tqGoabYoLPxJp1xLb3Gj3CFpmYbh5iHoyMuCMdsd6y/FlpqOn+K7WzkOoRSW77fKimiiNxhTkhJFU5HP8JIyetds11o8mkW9/caNZ3OqwW5S3uWtljkIZfmVnKkq2DyV2jgdDzVyeppCSeyLWt/ELf4aK3F8UWKZlnskuFM1i6BsNKOAIzg87gAO4r441W3T4ff8FKxc6jdLFF8QdGItb233qktzjj7uS28xAE/NnzM5zX074s8QQ2fiiyWC30+51e8MJkaxnAZ32AMAWO4uevQDcMda+WP+Cgtlr3h7UfBvxKktVtp/DOthpXtEYRSJvRkbdjAyyKDjp5g75Fb4eLu13RFa1vQ+rdF8c2F5rUCX9nc2iT24P20WyS29xJja5ymCGJJOwjowrWnwuuRmx1GK1v1+VB5gEVzsBGBnrgkds4PNZFgbT49eAdJ8TaJa6jZJqjC4itLedDGsbx/NIkIBOc4bbuwcnAGMUzxMlh8LdKuLzXdMWzuLOfzZbRY2DTzAKA3lNgK2CxLIQTjjPOcFFxmu6M1Lm9DU+JsE1zrthfxXF/pVzKvkxWpuVe2XLglU+6uc5wCDkKOmOaGkeJLWdbkw32ZSzfaIhCvU9fmAyVIwepHPGKveC9WsvGctqdIi1e7a4J+SaMxhSUbBjGPlIznByMjOMcVlfEu8TwNqsby39xZzalfeXbiDa0kkqqxECDABLKjYyBxgE9Klv3miktLl61eZZ1nE0tmYYTvgjiD+avBIJHylVEYI5DDovGc05PFGp3ljbWmqy3v9mfaXksUklkSOZGBUyKhLABS3BwMkgd6uaVpNguksLcMoljkaC35ZmBG7djPyE4YcY65ORWWZ59c0xo7mwgEFkQAS7JcQJgY39QoJxyDtOFPXitYQTV2JO+xr2sDaEz3TS2ZsJnWZrwDYBIVbCED5W4GAc56/LkVNq2vaz4d8PzXiQpe20dwluYcgvdREksyFWLDr/dYZyO4xn2uh3U3hURSTafNAyvCyNdMFmAGGGGG1HBxkE4P61KdMl+xCHSHbTbR9ux8q0fmKQWVQhAV/lJwp755qZwimmNp7F3R/C2o614ot5dOub6NraF1eCW2DwKGXPEmwMnIXDKwzjB6mqXwa8H6B8OviDr+p6bpM9hrGrz+bNbySbIbqbb+8eMbtisTlXwNuVzjBGewmubvwHBbSaLqx1hLxStw7LvhhkAIMeNgwA7ZAJJwtcR8TrW1utW0/TJ9FGpRziHN5LIEt2nZWkaXJI8so0e3Z3V161k9Xoap2WpDfa5428Saibt9L0XwnJqSvOlvd3rSSTyxPsQy4BCylf7zYYcYwVddXw/qtvrGtNBLf3AnicpN9kiaKSNwS5i+UgkZPc4YcdjVe41SODSls7myZGtWaPJYPJb7SVJUZOVJCYIU43Dsc10klzBH4ZhtLFJtO1vV7na949v9qhBC/KXj4ZM9iMjO4cZo5WEtbWNcmy8GWFxquo3s0JtZjM0c7eVFCV5yzFsKvqWPc9eMcp8fvB/iq+8O3i6JaPJ4mtojJBbwTJC8seQ7Idw8sqY8lXwQPvAr94ddb+HbXxJqaabd3mmXUF7G1tMl7Fi0d8YaNkbIUHpzlDlT3rD8Q3tzZ2VjY6akegy6X+4hltmM6iPZtwy7xvVQ2AD1HHJGaIvUbaW5maBq+tXnwZ36hpN3YLrVu1nd/arfyXMojHmZ2Od3zdwSDtyCcjNfQ7y7k0+6vEj1GAWI8uVXs2mjkuADuKykAkleNw4H3ecV2F3pV5rHhhJYLqJJdJk8sGSNBCrtkvhOPlZVyCpwOMg074WeJ5RoPiHSdM1KTUYr1Z4pDfKsj2squA0Yfj50YHruJ7461rPbQzcuZ8pzzWFx4dk+06npRd41VormOVpIYoGcqMgDAIBB35BHRhgZEcPhyOx+yi1luXup50lup0n2GcnaqAIBsDKoJPzfNkjANS3OmXmm67cjU2OoSRLsSEMy2+5huBfA6Ec8Y6EH0O3qHg+w1vwZp13oLanZ3LQeXcaaqI6xyKcYMjhWdNuefmIGB3xWEpW0Y0lPfcx/EM8A+yanbXs4ubpzFKJ/la3H8O8AkDJJUABsBRyR0PDfih4J57s3LIdOCxSpa226SAsRgoEA8xSoY4KnI9xWIIbm68SJplijXTpbLKba3JDjYXWYI5BjyoIIHGRkVoeJPD+oaX4stLPR7CSeyuWigN2sRmuIpFBZQ/zJvjO4qGQgpkYIGapwXUcIWfNE77xf4ZtNQ0+A4N3BqkfmqodSsjsARGsbNneUVyANpGOnIFecP8RdG8AzPp2pX19p88ZDCKLTzKhGAMgj1YNkEA5zwK2NF0Lxbt1SxvrLTbKKzu1FpLJqL3Au4/KVw7pwY2DsV7kgde9M1XwSl9qErKgaRTtmSSVS0UmMsuXRyw5yCDjDDuDSaE6rOK8Waaq3ASSZ5JLSMQWkwmaQQKx3EBZCcDdkkLjO4E9K5H44/Dq58Z/s5+KRNIWkv9NuIliiTzJGIiYfcGcAvhsgA46HFdTaLBp9rDaskVtAsZDFmCmMABsgqCxPAH1OKkl8fQ2/gLVdNhgmt1lspraTZIvnMxUMXwenRcKMEHAojPks0R0Z+Vnw2nN/otlCC4QS7fRj2x7A5xX2l8OdKuNavPDdrd3Yma70O0eGaR13hVXy1UBeMKEAwRnC9jXw18MLiS30aR2G0i6CKMcKOM59utfYvhHUFvrfwJJYzveSwaHDHLFCCPKP2m4ATJxk7duT7ivopvU4FLQ/Wb/gn34v8YWGn2GieIYWuLDTL2OFbtWCSSwOjtHGy/MXUMWOQV+6uSelXv8Agp5/wTgsv23/AIIa74TGt3Xhq41O9g1SxvpLfdCs8SyeWsqAhmjId1ODxkHnGK4P/glF8TvF+iQeMdQ8U6FfaroF1fQT6DcRQCWWC2WNo3XkjcNxwoHIw+7sa/RnxbpcereFF1C2hEqvbq6LswT3A9jzXBVcvbc0eh0Ql7rufzDftkfsYeMta0X4d+A9AtG8aeN/DCHSLmPR4i6XsjybV8gMFIUKsY5A5LHjFftF/wAG3X7Jnxc/Y4/Y01/wj8U/D1x4SkufEsms6TbSXUE8pgmtoEYMI3bZh4vutg5J4rxD9t/4SWv7OX7Q3gjx/puo2Gj3B1iG5v5Lp1WK3LPhyw4GwBhklht25PXFfen7OX/BRr4L/tF/EhPBXhn4m+GvFPiuGxa+msNKu/tCxrHtEpDoChwXU4DdD0wDXTiqsuSLp6o58P8AC09z2wtbWmuvpzLKZZJBKZJOkvrz9McV+VP/AAVN+G9p4B/aTuvsWlS2tzfWIvxLGfMhu2MjKQyDptUDpySRX6vzWFpq15bXsKFpJAQGDkkrjgj61+ff/BZ/wetnqXhrxTZyTRzTGTSJw7gR7nUupAZWw3yNyOeK8hNKa5TqTdj420GCxSyW3vEDtBNuTETRmTcB8pB5UAjPHOeDxXwH/wAFSf2cIvAvjm18c6RAF03xMxS/WIZS3ugMZz2Dhc4/vL7194XOv6fpFy1zqcscGmWbmITytl3+UkKAAcgkHgfNwfTB5j4seAtH+N3wx1jRdQS5W11SEx25eLY9tNgkOc4PyMMjAzkHNdVCo6dXmRnVjzRsfj/HI9tcxzJM0bQsGUgY2nsfwOK/oC/Y4/bh0L9rf9jjR9f1/TodU1LT9Om0rUHUKLywvFA+bccYVk8tsj1HBw1fgl8QvA198NfGGpaBqUZivdLuHtpFzkMVPDA91PUe2K90/YR/aL8Q/CPTPFmiWd28OkauttPLED8zXCSbEZfba2CO+0V76lZXRwyhfc/V7VviPa3drcObn7PpmiZ8ySdwqxqoO9yOgGece+O2D+fP7cn7YmuftO6/BpljLdW3gLTX8uytwGjF6V6Sv0DY52r0Gcnnlet+Pnx0tPE8OiaFPdTW9rJaxSalGuXluduCEGOu7nJPoBXhfxl8YWXjjxtImmWl3ZafbqscFtLjdGBzltvAYnk06MXKSlImo18KOEsNEh0y4LopUynIAXOD/n3ps+qyRXxMiMPKOP7uaunUY9LleKaRY5CvyZAbccjqT6dvevvi/wD2Y/DX7WP7A+nN4R021i8S+E7U3trDFGqzXagEzxOQMuzgEjPO4KO9epCMGmranHVck0+jPY/h1+yD8Kv28/8AgkjZ33wo8J2GjfFLwdGLnUysjz3mp30MQ8+Jnc7ik8ZEka4wrYUDIavmD4c6Kv7WP7Jet+CbpH/4WZ8HbJ9W8OyAAz67oqnNxYHPLyQA748knZ8gxzUH/BHr9tO9/Ye/aOhtNSuDB4V8SyJpeqeaCFtyWHlXQ54MbHn/AGS/evev+CqP7Omu/sA/tjeHfjT4JRLfRNdvjqVqsS/6PFdr/wAfFs20BTHMjbgueUdx/DXBiMOoNS77HTSq8ytc+bvgH+x98YfjhpltH4T8MXdxbXcSzQzJtZCrfdbcu4Dr/EQR3wa+t/hN+wV8QP2I/hvfav44vYH1LxJeFhb2bA/ZAAFKSOAQGdCzYXIGMda+mf8AgnP+0N4dg8U6N4V0rULX+wvG+nP4p8LWYdWbS42kK3WlvySrQTebtHA2YwCFzX2j8bPglpXxj+Ht/o19EZLa9hKhgAzRnqrgkEgg4P04715+Jh7WHLs0a4aryzuz8ufG/wAWB4r1XTLcWslvbWtjb2KN5aOVEO5vNRhGHTJZjz1L8k4xWpoSWcupWf8AZr3cRRhKjXEwdn2oSAxYc5wBk8nvWJ4q+E2pfC/4haj4dulWHU7J9oldcqykn94PlHykFD6DPXFb+nakus3lwGjjmvmKrvitVKhmBJdQCASc9FzjAHQgn5yquR2Pdotzd+hvNfXV/pWnbreezMqgSywkyLJLg7mO7OQMoMdPlI/iFc3b+R4X0uHQ9LmW0vCkkyJsCx3B5y4G08ZYHDdC2ATxXQ/ZZrzVYYYS7Wtuu0qeUkLBSJAvO1xIEHUAkDjIIpt3pNtZXl1YqWF7aJujmuOVj3neQJG53HkcEjIHpXMpWdzrmrqx5/q3gldD0yW3kS5uI3QzRC3k3IjOuGcL97G0gcgjjpWXczN4ZigstHaQSTQIbs29+/lyxsSyGTA2kZBbaQDk+lb/AMS/GZ8Fazp1wn269DypHMLRZJ1gIDbXYKvKMSvKk7TnjpmGPTdOOtQw6dYSWlrq23EgkYhpHJLgkLtC7mJAGDlmBzmumE7q7ON09TCi3SLNKUuRPbJvjZIwMkZK5Ppz6nqT2q5ovjHUdMv7e/0+6WCe3KHywoWYFfYn5unUfexzXYa98NoYoLm2uJneIGNicmOWFgTghyNuCRxjkjirXwv8A/8ACw9Unszqun6ZZ6XaS3UF7eYhgviPm8rdw4JHHUEZyARzVc0QdJI85/4TGHXFu9R1KS8v5Y5GPlzWMkErOdu9gZApAkVmAOCBu49RDd6WRpw1rQTeWrWySRCawG2SQfMrAg5DDG7hgeMc9627jwpJpMypM0trBKNxSMJcR24IAKsf4kbAPIIBHbv01jp0Gl+FI9Ot1g+0aiJJ52txkFvMJQ7flwhU7sYxnIzScuwRhY8O179mTxFpfxhhv9O8TRyaTcLDerPLEXksFQJ5kaoNwcbkJA6guc/d3HR/a5+F1j8YfgT4w8LWc7tdajaRajoUM8bgz3IcuYlVuI2YAYAOOcV72uqjRtYvJvOnvU1I+XIkKxxxWbgLy3zMApcNyCD0AJ5rmtY8F2/iq21Ke5aYr85U2xAxuZcgvtwMgE5OQckcZBFwrtyjzPREumuVpdT54/4JW+K5/iB+znY6dJqjWGreHp305LgwCUWu2QSJlMjLBGAz8wHQjAr6I+JHw+8NfECy07SvHukWuqahpTi7t9Rt1chXJwpGDuVgoUt/CSx9BXwl+wnqj/Ar9rPxx4GumutPbV3MsAeIlIAuWDMvzBf3bg7hn7vJNfY+meKdRuZ4obG3mubtS9sY5LlJBcbCVLCSMHbvX5gcDk81eIp2qc19zOjNKNlqy38QJtI+Bfhax1qxiMdvIVstQlt3eSSxiZ5BG7MBlY2OfmbAGOpxXn/xR8b3ngH4YzaxdvLPpdvvvpp/PeVYVX5nRZYxw4f5wSTzhSPmr2qX4eL/AMIdPqV7NZ3MNzHJ5j3RDx26LuO0gbRIowRj5gM4IJ6eZ+Pv2fdL+JfhZdP0bWF0DTNWtpbZrJFJtLkMuC+8ZKYBTaQGwByMVjRmuppODaPiC5+PHiT4s6pbzWfiye6hlaeQ6bbgRpbQZBQqcBjxtDHdgGvZfgP8eBY6MYp7i41CGQRQajHcy4e0IIA2k5O3GBg/KQcnoK+PU0TxX+z98SNT8D6f4WfxF4h0bUZra3uoYZJ3lRiQjIFXOGBLA8Agr15x2fwX+Afxn+JXxO0e+16y1nQNAkvBJeM0JhBRCA6eWPnJYHbz8uG+lejOiox5nJWZhGVnorn3TpCeJV1lZNCg0a6tWlE89h5oi+xp5YbmX+NWUg8pn5h82MV3vxCvbL4ZG1ghljIntGvLi9Fy8AGdxJUrgAqq8kgH5funvS8MaP4a8MfDK8l1TUr17GGdbeGdk+zXqLEQsiuCoYrErbtyBcbFLBtoFewftJfs0nwP4O0jxD4dupdZ0nUFEdwCPPKxypkS5IO4ZK5yORz0Bz5c8XHm9k7nYsNNw9qjyTSrKDVrW88Q6Re6nM2rwC9heTZJHcrsU5bZGm4FwFBJLDLHJO1a6az8Ean4t8D3zafbRz2EUSG6R2cmMSAp8pYHhcjgsCNx6CuP8GeCtA+HWkWek2kJ0eNGnlIsrVLVYJGR8AZJ+VygBAUY9wauQfEzVPB+kzTTyiOe4/dW0xhkeWIucI23eAcEZZSFz1BrVxSdomDld2LV3d2tzol3BCkMWp6TE9sPlknVW2Bgu08suDjK9c4GOlc34d+Oun6xM9pcWg8K67pVqiSW19KHMpIyLi1cIEfDIpyQrYZgQx4rUbw5oPwv128Og2l3BeeI7sX99uR2F1KycyB+cgg/dBJGBnpW144+H9t4uFtL4i0/Sb2OHH2SbyxIbJ2+fBHJ3oNvI65XpnA0hOz73KnTulrsRa34v1LUdSH20JZXl0jOLqEBYyoIXcQAEy7A9Qp+cccCjw94mhW9nhvDbXM9wizpHGpjuJAOpKgkHG/qDyB0FJ4m0K6j8LJPpmoadcx3YxtRGMUy/Nk5Lbo9wG4LwDis661g3n2OKebT7C9FstzGfsyyJBEqAJFkRh0zg85ABJBOOlOCZMZWLt5Z6tLqVle6R4kOmfZiRPZXCNdWtypB3M4PzIwXaoZGyo6q9a+meJxP4vvra68DS6Hq2pWhu57+2kaay1QJEEVxcIvzMyELhgjggfL3rnvEPxV0jwnqiyvp6HUboOI7JbpUkYZKrJJuI+VjkAkHcUNavw9+Lov9WtD4o05IIXla1tHZNqBWcDZgEhiSowRj8M1lJOxSXM+xbfSJr/xFcapbvdw3FxCsdyoCsoCFuGBUDaAzAE4I9TWnY3VnEPOubmeSG3t2UzWM7gyEsxjXYSFcbc/dOcgc81X1aKDVb23ubVvIuLUiGylBkgZ/kChWcHAOd23sd2Ce9YkGrwXDW9nItusaqyEJADHPzub0ZSDgkEHODg+uTV3di+FuxpeFPB+g6Tb3WrNb2VgRmMTvCVYo5DSL1BLcEbACD1BroLNLyHQFm03UdPnsNJcfZbUgIscQjChCCDtZSMAYHAHSuRt9A1izvGuVt4ltdQmc2E4uWcK8JUyMVJ4Ub1C+zZIAzhvhrWkutfumtbiKK9VxHqMBfzEljZSyswBJJ2tuDHqCOSQacYtuyHCpbc7i+1B/FWg3Gtabch7N9NknW6BjIaT5SEYZAZeeCCCADzXld38QtXv7l2Ortprx/I9u+GaJh1GeTweOSSAMZ4raSS11nQjaG3SddOmEjpEu14JkLAOoyMDBUg9SOMcYN6D4pxatawyapa6PdXcaeWZJbKOSQgEgbmJUk49QT2zxWilLuXaPdHl0NrdrBJ9ojt5S2MrcCSMspUc7VJwMAdMdeTTP7Du73wjq8NhCIvMhdjOIisdmzZVX3HK5LMDgEg49RV/V9YlS8W2MVqTb24kVxHhtvICdeg9TmrM3iG6n8MXl60shxIFaLdiN9u0jIHFc6YpJWZ+SnwuVoLm/gmkZ2jusuV4C4JGfY/SvsXRrv+xvAXw6ns2RkudBuLa5iViCCt9PgE+uGUjA618m+EtNSHx94jtlJCRSylT1+7Iw/pX0b4O1W4u/gl4LkZwUs7/U7UKcksn7mXGc8fMx/Ovpqnxfd+R5En7p+2f/AASO1Bdb+B3h2QNPFbvcXamOXcQCLh8DkEk47+ir7V9veOptnhOYsscY2lVbeSIBt6n16Cvzo/4JNeJbnQP2b9At4yJU82fDOMsPm9e9fe3nve+CYyzuI9QO2RTgkDB4Bx0wuMe9efUlyu500o80bH5b/wDBb7wRbfFb9nLXGWZrnUdKWeSFgHTaWUiRSD2yARn2r8vP+CAfxU/4VJ/wVi+EtxLcSRW+sag+iT7ThX+0xPEFPqC5Svv/AOP+seLPFv7Zvja11nxXd6j4ZuptS0yLQzbIlrbxwW52YxySQrZJ+Ys5OQABX5C/s++Kbv4Uftf+EtW0uRku9A8VWd3bNnGDHdoVX6YXH0NdeFpp0mu5zxl79j+zfxGjadps01qAhii/hHHX0749K+IP+ClutXXjr9nSaYWkt7JZTrqLOi8oEB3PxnAClunbNfYvxz+GJ+Nnwj1zwx/beseHV1m38k6hpcipd2wyDlGZWAJxjOM4JwQea+Af2gPgO3wj8Hf8I/p3ijxHc2Vtavp8jXc4kkuY/LaMhsAKMqxGAoA/WuGlhU7vsdMp9D4SC2+vz3tlq9pBJo1xKk1rHghUYSIwmWRQCGVlBKjlc9c5p/xLL+JrO2hvdQMtlZzpLDtkIWMoxIAZhtKgBs9zk45rXvfDNvrDuCXiTSoJDDtPzbiCzMT7lRxiotAsIdWtlkZWAhEUkYY7xl3IO7+9jJx0xmspR1bLjLRLufE3/BTb4SR3U+l/EKzSFV1LNrqbIxbD8mGUnAHK/KcDqtfOfwW8SLonjMWsh2JqBWIM3LRuGBUfnxxX6RftaaBYeM/2X/EEF3blY2tZjH5ZC+U9ujTI4455TGPRjX5WPI1rffISskbqVcHBDA/e+uea9fAz9pTs+hy1Y2k0e9ahf674l8XtFpsF5Jc5OJ0QBo1xztHQLjuTWvrvh+TwbElvdXEEl+sYL7JA/bq5HHf8al8JeM7vUvAWkSwu1pJNEsrlCDuYjvxkj2r1j/gnR+yvo/7YH7Uen+HfEN7d2+mJHJd3Xk8zXaRMP3W8n5d27lgMgZxgnI9iCWvkedN+8fKPxA07U7F4bu6tLmPT9QZvsc7xMEudhAfaT1KkjIHTI9a++f8Agi3+0t/ZGuLodzKUMkgXax5VvQY9VwfqK+1/+C0X7FPgfUv+CamsDT9MttGk+E0CapoJtYVCwhXjhlhI4JSRXyTnO5VY5I5/Dv8AZg+KOpfDn49aPJYOytPOqN82PutlT9QR+prHD4jmmy6y/do+7f8Agqn+ye3wT+Mp8X6HarF4S8X77yMx8x2lyTulgIH3Rhi4z/C5Xnbz9WfsR/Faw/4Kj/sIa78DvF16v/CbeGrFV0m7nyZJRGf9FnHqYmCwvznay/3jXy74Y+ACeIv28P2mPAN/r2q32hz+Fh4nhW5dpjbXJFtdQldzdYxNJFu7oxGAOB5B+yF8e9b/AGXv2qvCPiTQHBmgvoo5oCxVLqCUlJIWx2ZT17Hnriu9OGIpNLeJzJeyqRXdL8T6K/ZC1/xP4B8Q33wg1UxaB4s8La7NqPhe+lUK+nazCcPbM+MmGdU2kdAGbj95X7ffs0fHG2+PHwM0TxbZ27WklwrQX+nS4E1hdIxjnt3HZo5FZfcYPTFfln/wWq+Gen+DP2hfDPjTRzJp2p+KIT9rER24nt9mydSMYcqwU8c7Aa+sf+CVPxLv/F13o7XIVYvid4abXr+JDhbbULWaK2eeMf8ATZXQuvrEOSSTXkS+Hm7nfUhyJo63/goX8BbHXtFbxZYRIdTtIRa3UjdTbknJ2j+NCwAbqA3XAFfFPhC+k0uzW6nMlzLaAwBjlpkwGyjAjAO/BJGOg9a/WDxz4btPEdhPY3cUcltfwgSoVBVlkTBXB7YOPwFfln8Qfhdp/hL4razp1k88SadqbWZYSMBNHtYKdoIUMFCjdgk4968LG4eMJ88tmd+Erv2ah2LfgTxPaS3zSX19FDeKzeVI0JAfI27BlucgBscAkDucUk08+u6hd3AkLASxzuwUqvmKygMzqCF7DA7EnuTVTwt4NOsaf9rS68mGBtjwtH5vmKQq4BJ+Xl85weh9QQ220sWGrTJHJI+Lh4D5jFlPP3sAjnk15kqcU9Nj0I1tEaV/pumC/ivDbW1096FgmuI3bdL8mCNoBBwMYP44qjBcyWUkkLXhns7WdCscGzfBI7hjt4Xc2O+OM9QK5qXXH0q+gsbdFSGCAcHBBDnoBj5ceq4PvXS6boiSeI7qQSyiO6g2tGcEDKFuD1GPMYDGDjAJOKpQ0uNSg35nC/GL4geO/D/jHwLLp9rdnw3dam51lxCrQwgkKEk3n5SfnYHsR7itq5vLm1MYtbe3eB7yWWaFmC+SxRt0ioMhjkx9cfKePSp7y1S+WCGRpSkl7FBIPMP73ABBb15PQ9a6bwvdLY6RZRwW1pHNJdv5sgjx5igKu3AIAB3/AKCqm04rQUY2k7mDaaOviKeZYopTFOAHEqLEWKjeGUBiRu2k7Rjp1wcUun6BY2GvRadObjSWWDbPKZNzBxgsVYfLtJPVunPWvRdGlex1CG3VLd4Y4sDfGS/3ihGc9CCTjHftXEfF29t/FXhvSCLSO2uTclvM4cAKdpXbgcEfiKyhUtKxTGnXl1OFhcxJA06F4pkG95ipLEHHOST17ZHUYxa0LWLSV9PmTSYdRXzFhGXNrKY5MqseQuFbcg++MYzXKQ+LJtW8OW2pJDBaxW2lJdfZ49wV282KPrng4fggDGMd81o2njC7gs7JkkdFv57e3Zg2JYw/dXAyNpUEDGOT61p7JzdokU6nvWsfOX/BVP4ER/sv/tq+BfipHp02l+G/FDJYXEELB5rOZIxGwYj5WZoiGGP7pr6N+HfiKz07xTYXepKs3hjT7yK1uJSxS6gG7MjovUFVySoBzzyK+cf+CxPh+aL4D6Lc3GoXd7Pb6jCyvM5LDKSKMAEKGwuC2OQT0rtPgleS/F/4NeGPEt5LLa3Vpp9u8qRNkXkgjBZ5SfvM2MZxkA8HqT2ThJ4em5PU5KXuVZI9C/bZ+GMmva/NpXhLxfNH4KuIPIYaZKqRxszEu8ilclWXkElNrZ65NRzWFpN4StI9OhubCe3KRQPDMlwqwrFtYM65bORkllIPyk8Gq/g2WLxRZWl1cxPFbarb+bJbQSlApDunBOe4J6dTV2axk0z4aRaraTtDfOZApYGSNTHHuBKsec4AIyAa55y5IqHY2p+83PuSeG9d/wCEPsmvbhC93ZTqfPeyO4fNhSDjJUiQkHsCQe9dVrXxB0XXPCN5eWCwSubjZdiVHLKTscqCw6dFyONwwB1A+dJ/ifr3iLQrm5jl02zMltKAiWjOu4KWG4M+Cu7nChTjjPevbfg5Yat8Y/hPcx6hrLwWUardWdvDAFNjKNofbJu8xkLOWCOx2nuaKlP4dRUJ2R4l4s/aI0nQvibY6LdWGjavfWUZuZw8uwWwkUwq0BYA5cEExn7pCnGQCPV/AOsppWmBNPvLvTNOhQp/ZtzqkxsCrE4IiBMYJVmwQAAR05Jr8pvHPjjUpv2yfEa3l5eXqrqM9uxedkdo48hV3LgjAxz/ALI619n/ALIHxAgnu20RrK6mtElQf6RdibiUrkcp0G/j/d9666+Fjo3utSaeIlZvvofQJZfE+jXf2i3sbZ5Y4F8+GRoWt1QgqSo46EqUcHqQD3qHQLq01WHUL6zhVZFeUCF5GzKACp8pm5CsQWVTkZbrwKf8TBbeChDBBZW7m5E7ZGU2KI1YoOScHJPJwDzjtWPbz/bLSeZIbWIh4hgQgjOFKt7dCCP4gx6dahwvLQHJNnsXiCx0uTwRLo8V7Z+JftV3a6npesoHSaNBGfOglhf5lYHHbG5fTOeR1nU7LWkWO2tjpNrczmO6dbMssMmVRZWaMlg6k53dcGoDAsGrWRkMrxBy21JGRgMA4B5x6dOnatfXNRkvdX1jT7Lbp6amuGmRQ0oVAwAJwAW2jG7AOKxcdbI1Ufdu2U00DTfD2nraK8Or2jo7K/2gfIWLMS2NwJXkbcjk9ulVU8Jrq2n6Y99eT2zSTgBpCvlm3yxeEFDuxuVgS2B84GRwax9OubkarZ6fcTm4ju2DggFAgKGXbgHBweO3r7Vo+MfiIPA/jibw5b6dbXOmyqs6LcsZWgzMcqhPQZOR6Y70pN2avsTSjGV0j8+/+ClPiTxL8Fv2rra4S6uLLw5qmnw20FvbMu2OOBiuAwzkksJd2Af32OCCBlfs3/8ABTnxP4F8RaXaeJbxdS0y2vluFuJWKypxtGSF+Xt0HGPevsv9qD4M+EPjF4du9M8S6Kt8RAk1pdwy+Rc2TEr8ysARnGAeOQOa/Jv4jeDk+H3xH1TRba4klh067eGN2GGKjp39K9TDwp1IJNanNUlUjK0T9tPAPxnTxb4cjudJ1fTr+CSIXLXFsi3By0TAmRTkEggNnAPJwBjFXfD0zS38BluIrfR7mcQyXQYFdNk7+air8o8z5Syg4JBOFyR8y/8ABMjwfb+E/gHpGtRlpr3UhcSSZZ1TarMhTbuwcqzAnvn2r6D8WeIR4e8ZrodrawRwLJCJWUbN/nkDcNuCHUjIYk5yR6Y86dOCm4I1hU5lqdRZ2Or+O9Zs7DTNSNioY3haZUWK6VASygHCksAcbTkk5z3rkdY+G+j689tBpujS3UWlyiKK9s9Tks7u0R3ZwySrklQXI8t8qMkA9AOl0jSpm0WaKTUL11gvZYNwZRI4izsJOMdHIJABJAIIxTtC1KW9utP0yznurF9ZQXEtyHWSQiOSPcjZX5g6MyknkcHnFZyTi9BtXM/TfCzx3U9lphvtOkmKqqXFw07hkQAyNkgsQR1ByflIGa3vDHw01PX9JS6s30a3jkYh45dSdCJAcORwMgsCeg6nuMne1/w9YeIdSulu7cl7Abi0TmIuxcAMu37hHtmvPdb8aXnw212+0mzEcsEMxcPIz7mLAEk4bGee1Q2y6lFaH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" name="TextBox 6"/>
          <p:cNvSpPr txBox="1"/>
          <p:nvPr/>
        </p:nvSpPr>
        <p:spPr>
          <a:xfrm>
            <a:off x="155575" y="160338"/>
            <a:ext cx="88089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МІНИ-ПАСТКИ</a:t>
            </a:r>
            <a:b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5113" y="620688"/>
            <a:ext cx="770364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Міна-пастка</a:t>
            </a:r>
            <a:r>
              <a:rPr lang="uk-UA" sz="2000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вибуховий чи невибуховий пристрій (наприклад, капкан) або інший матеріал, який навмисно встановлюють для спричинення смерті або поранень внаслідок дотику до об’єкту, що здається нешкідливим, або виконання зазвичай безпечної дії.</a:t>
            </a:r>
            <a:br>
              <a:rPr lang="uk-UA" dirty="0"/>
            </a:br>
            <a:endParaRPr lang="uk-UA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78" y="2132856"/>
            <a:ext cx="8341178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45114" y="5445224"/>
            <a:ext cx="81313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Міну-пастку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розміщують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таким чином,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щоби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привернути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увагу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викликати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бажання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жертви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якимось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чином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контактувати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нею і привести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Управляющая кнопка: домой 8">
            <a:hlinkClick r:id="rId3" action="ppaction://hlinksldjump" highlightClick="1"/>
          </p:cNvPr>
          <p:cNvSpPr/>
          <p:nvPr/>
        </p:nvSpPr>
        <p:spPr>
          <a:xfrm>
            <a:off x="8099573" y="5892810"/>
            <a:ext cx="936104" cy="79208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72135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5576" y="404664"/>
            <a:ext cx="7834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utoShape 2" descr="data:image/jpeg;base64,/9j/4AAQSkZJRgABAQEA3ADcAAD/2wBDAAIBAQIBAQICAgICAgICAwUDAwMDAwYEBAMFBwYHBwcGBwcICQsJCAgKCAcHCg0KCgsMDAwMBwkODw0MDgsMDAz/2wBDAQICAgMDAwYDAwYMCAcIDAwMDAwMDAwMDAwMDAwMDAwMDAwMDAwMDAwMDAwMDAwMDAwMDAwMDAwMDAwMDAwMDAz/wAARCAFNAbw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4v0f9n34a+Bvhrf3tlpet33h/xJdW9tc61cW32i40gBZJQIDGxjRw2xRKDniTgD7vz1q/wIbVfiPLYaJr4ubeSTdFcXdjJCgt9vEsxC8fP8pwpB5YkLzX3dprzfDjUPFL3WkQeDdEeJfstrd25hjMvlPvliQlkWUNtKZU4aV8MOFbO+H/AMPvEXxq8Yafpt9c6olrYQrBeSRm2MsSm4CRFydqEoSCVJ3HDbSRlT+aYPPa8OZVbyvtdnlKElHV3PKvg58G9H0zwa+lnXLGOXxHoizXcr3AtYl1FZ3ltjFIVBACBdysAQfMA6g116fsq+KPh3pOmrfywyiys/tVo51RJba/iM4aSJVbKu7EqdytglS3177xv+zhfaj4s1W48Rz6VFpcF7uudXit5vJiBJMULSSZAjHyllVDnYeoyh81/asu7L4X+EpL4La6y0kkmmWUMwniazZSHlEfyosYZijZUMuT1IBJxp15YqrJQkve8utkaUaXtIuz26Gh8LPE1h4X8fahBJaw6hp1lZQNb2M0TvLKk0m5IuTiQIjqRvxvWIgdFruNC+OHhnxl8UdOtNQ02Ox0a/T7bE0F7NF5k2FVh5UjhAwck5Y/dVgApwteLfDO6n+JXwUj8d+MYn1bXbzVDPaAXdvBfzWUCeXHMJGImWJHTYWQ5wSxOCAN343ftleEPDehW3h06EJ0tGgudOIv/NbTp1QAguq5ZFDP/f3YzuLbdu1bB8tVUVzOVun6EqDclbQ90+PHwS+GPwv0KXVNC8H6pr17qdpJdaPErecZGQxtM8e35mysnmAYKgKmM8V5vN8Zbf4b/A9o/BWl32hX/iYgajZWtg0d1Dc+WP3hkYSBY2XLbnGchsqACx5vXfG3hDwj4/0HTrO91aLUbW0S1g1vVbN7+ezjjbIhEELEPEUYBeM4ZCQjDNey/C3x7oXxi8M3msuItD1tLW+ncppQ03TtYgt3Y/agr4zIsY+dBu+Vl7nhLDVKdJe0vLXqXGMlDV3OC+Fvw18OQeAlc+NDb+O7/SGn1O5lv/OubFA4EkUyIXDqQXUkJvQFeQFrD0vRJvh7pXijQ/Duj+G4b2e4+wGefZ9oubaaLLFluIHimztBZlYlgRjgELW079puW/0qOwexgufEulX0V5YatbiFGNuShkjkiZgHBR5I9hHK7egFdBq3jyb49fGaG7W1kgt47aS3lktLNrdoXeV2jc87cFMKADgLKx3DJAhVatOs5vRPe/lsZYePM2p7HIz/APBN7UfF15b+M7rxxJY+MbKE3L29tbRRsTGFAaBIkAeHBTDDqCM+g7j4U+MdH/ZuTULdNNGkzabfwyX0MsjTSXCDdtlQSYRoisjkrkuMbdu1Wqfwp4t1Lxd4ScpqsukyancxxLKQkqC1ik8t45GDeYqhNpYIw3A5OeTUnxsHiLVPHk8mn3Oh63Z22nLN9jaz32SCSJEM0SB/4B5WDkqQxGWG7NrFVsQ3CrNcr7LsKUpctnb5GxrGg+DtW+M2h6taaPJJY6pphNtdWxkSe3PlhEh2YJEoZkcS9cEnqVx4/wDtRfsrCC/8P6lb2jTx31uLTT7qzgke4aOPKSmfC4Qq4fB+YqR/FuU12UniC/8AA+veFtM0u1l8Ta1dW02q3l3ckzJds+GkgIU5jt4yUAAK4Jdiua9Z0vxzpN4L211G/vND07WZxDEkl884t4Myp5e0MXQ7GXGVzkE7icY4adephqsXGV4M5ozjBrl3Pmb4DfsO674MupvEetanoOhWi20mjjT7uza3v9QaSPYXBKcFo2kUuDvJDZFe8eD9Q8Hab4+0LTfGHh7UPCHj1NNhGnNoVk09mYmjBEcgXaqSMixmRcMf9oggCW+NtJ4j1DSZ9b8OWljb2keGtIoY7jTdlwrC4ZhGFmVmyzSEOSCxPStHxwunQ/E3xE3jHw3b3vxC02zW7sL4TIkUEh2C1LI3lIyKdzCSNXYKowSevprN1Wjeet9FbQ73UXK3+J85aN8VtK0/x3f29xZ3epXn2qW0uLlJglvIFL+XJBGrAwqjDKrj5Sw4ODn1LWvAukalqOnDRPGHiO2uLxlnuoYnZ/LjZfJEnm7MhyY1TeCGOxsHktVH9o2LTviX4/i8STLqVh4yivlTUZdNsU/syW3+ZUdIyjSl9ihj13KVYAc13GtePbfTdMgksktZZJLdFkfCoDGTnHzDOCScKSBknp1r1KcKdSEZU200d2BhGrHnTPOtb+Bugahr0F1rXiDxjqOqwQoEu7mRpYZoss3lkgM/npIrHczMrLOuSAMV3vg34MWmkwaRqPh/UfEVoLK5ja/EUS5dVkUgbG+ZUAXbuV8gkltoYhuc0OL7bcyXMtxfS27MTJKFZ0DnJCmQjAHoF46ckci/4a8fav8ADzW3W519rHT4HgluJtXtp0dY4twKRGIBY2IKgsV6jlgDiumrTlCLUHfQ6q1Gy5lt2PR/2pzpkEF34Gm0e50iHXnis4bj7PG7X6WyyLDHGyLvDSIuQgBxtX5fmArn9e+CPgzWdASz0uy1vxNIbJ7e3srxVkEVxCi4s7i3CxSkGRgqsQrfvFwetbHibUPC3ijw+/iJr57zULaVmstKjiW2nWaRxL8s7GNIvKkeJiRlcFMg5QUv7O/jbQdY8RzrBpureGTqMDf2rq0+oW62jpbMxyDtUISg/wBYgbAAIBdRXj0JTjBzitTz1ezlFHl1jr3xDfQr3R/EWjafbf2XaPH9uVYoo/LDlIEzuXzHtwGDpyybE38nNZ3wY8N6r410rTb59Fv7TTYGgFzfXCeZZXDSu5j8l1UR5lby1WQsCCWX5gwNdn+0h8NY/i7rGiaxHolqP7BhEUV1dSBru9V5DOpFySzMQGaJgpG7dkEHpQsvGd/afD+Hw/dW9zYQGSJoPs80yhSu0xbI0YxIEZIiiopxgMApLEqGX06l6zVpSWq7NdUZLBTa52tWcvca1bfEPwTquoajqayNpU01hZWUsUUk7OiRAGVS2Y1yzNkqxYqoGMZNbS9VvtJ0FJbGKKG+aNbcTqTdtaxoMszM/wDsqh3KBna2DxiuqtvgdoOm+ONQvNOuta8R+KdYMcl06O8zW5ZNv7wOAyjdHISPvrs6YIJtaPp2oW2n6zcNqaafdaGolnuJLpUvLdgqnBVspIfLAZVYZILnawBq6c6FOCgnrcmjCnZRueBfHfxVouk2GqeEPDXiG61+88TNBbaVFBIbm2ijnVPtEkuIV2ujRnEKAtEW6noPWbL4Rf8ACuPgSPD+na4v9k3a25j8iJo7a82MC0rSMFUOGfn7x+f0IB8+8AfDPUP2s/Ger/EPX9ck0jTnjfTtCkErJcpDGRG0sKq2I9z5GMgD5hjoR638Cvh34l0XX9Q8NRWutw2i+YNPOo2olgikUBNxjYCJFwGYKpG5s7fnyR0YqvToRiqTvrdx8+5vWrRpWUHojxG0+DGn6zrVrZDUE0/WtwmluBdRT3F2DtKjfLgD7mAUIIUt0JIrutY+APjaz1/RdV1XxnrFlq+oWjS294sEcM91GJfJDuyjfNIAp6qQfLY55r23wV4ttdb+OckOqaBo/hiy0q3lvE12DSY2mmuYESVDPIykCLzUG5Y1XHVuEJrr/FfinWvGEeh+LLfRbrRhqE76dDcW+pxG1xtR45kKow/ftvkZ1cjcZAyhgcmKx8lC7jpb7iq2Jg6b93c+ctG+F3jDxN4njNwNbGlafAQwvTK101sgX9/tyok3KwDbSSCSvQAVrfEvQ5/HXxD1HTYtMghs57dL223xpZtBd26KJfmm4HzFv3bbcFicuCEL9V+EGl+GPipd66EgttannEstxql4J1gUku0aoUZWnaLPlFsLktyMBa6fTrLRfGvjqC2g1HXLxbnEvmwRmCW3uVjjSZZFeMMkTRqNyrtyxIC8KT5eIxVOL5oJO67HmOcFuro8x+Fup2UvivUk0WS5vEWf7TBcXFoirMqkIo+YBVPzk84PyZ4OAOB+MPgjxJB8ZfD19rdnrFrDqWpG5tvtlo9rHdRq9wwmik/ji5ADLkDGMngn03W/GnhjT/EgTQbiGSYy/ZnttMjNs0M0MeFkCL8gf5fmYD5lYnIfcxxPjvbXeoaT4Et7vxTrPiu30u6lsop5rmRkRHimHlQ5IUbAgAbj7yj+FsZYereq+WLXNpft5m2D5frEWlczfDGp22u+L4ljtbeWRGV4LU6iVneRgNxJdAjYDNgndjODwDWn4gS1vvFug2m2y1Oa2mt0aOedJYIbfyVQyP8ALguGLE7hjCZBABrzuP4oaL4E8HyaHpk9sILa5eV0vR9p81zkCNnIHmAsSCqnaMHjJyev8IeM7C++Igu9QttOLzrAZLmS3Bt7ZVXy/MlVCUcY3Aq23ll/vEV1vDVNmtO/fzOZ05O9o7X/ADPfPg5+1KYruxs9MuNWh0nSr5r10sb+MWTxnIaNkCsMZSM7UJJViQRzXjnh34yT237X/iO+ltrXVLzxnY206+ZcqUtriKQwF9oBBwMfKcHBPXBFUdG1K/i8Y3ej2d3pujWt7Zi1gOfPlEKsXkklMW4bs725OAeSRtAHHXXhnWLLxj4S0+CHSxZSzXOgfbhO7Tag93GzAsxwWiLRHAIBBds8Nmu7COUJODe524etVT5Ln1/B8Z9XvdcutMl8TaRNqWj6gJZXubD7L9rt1hMr/utseApVlzyzbuo/i9Guv2s9CuNGjn06S/e3mhMixXFp9nlhVMjLZdgnzKQCzMp2lsnbXzl8I/2Z/F09/qepa6bq1stQjbTJ57i6fyIgGBzHGmZHJxF8xfpu68ivT/hH8OtH0+Gxll1W+8S2dnILGbT7i1jtHZUPSJ2jUMq7QcPlmAHzV6NDDylBS5j0aE67Sk2dTrUcnjPSbxmhsIJxEizfbSnko5AUmJg3yjcMZbPJ4GCK8/b9mtzElvHNaA2483fBOzGR+SQq4GWPHPGcD0w3dp8HNR0jTIbrTdEuZbW/vTEmom7S6itlZWEu1nB28og2BG4JAPJNaPhXWtOh0ee20y6a4uY0aKUCFjG0iNh3Xg5IPBAGRwema6adBLRnUqs+p5xJ8PxqVppukuL9JLWVry2jltZIljlUkfK6DbuIZhgg5544ravfhnbeJ9B0+7tbex1iCxmdGjmtF/cALyRsG1iM5G7DElgcAmvT7Xxhq0mhx6ZfSwC1fG0uBIInThFWXaGTG7OPukscjOCOd/su48J296630ziR2mV7uV5o1JKsNo3qVA5AVTtG77prR0YxKVbysefxfs/ab4p8MzW91YTxxwyfvL23gj22rbhtZVYuF7EcN9zjFQ+EdHu/AOnXdpJql7dGxtY4YFuIJHn8tZGbLTGMb8ru+VjtGQMEc16raeKLnSLGLTrWJbu/a3ilurewsGYREgNkkD5ThjkAk5YjHevlD9tr9vOL4f8AiKy8O2MEtvrN1ah7kzoY2t4n+6PLOdsjbW+9yFHT5hh06Tm7RKqTstT3640S4127iRL65gu5IFa2tp7yQO0QBbaqSEps5zhQCCvBpbzwpqugm3htrxHnuohD5E8yxS3IK5dNxxuUgHgYXGctmvkz4d/tuQ+HF0XU9fmLWFnc+TfXFtLsvmtpxscq38RR9kgB7KwGAcV7h8Vfi9pfjb4f+HNftbfxRZNZXn9naXeatpL2Ul3byjfFPCjnkDDoSvB4B6114ikoxV2tOxz4Ze0bsnZHoul+G9ZEslsNM1DTIr2ICVkmVY+xX5WYggls8jnGQa+MPEf7Tfwx0H41ax4c8UeGNVvdEt59kd3c3ckN3Id+4TxkbQo3DK4X7pFesj4+/FHUQ2keFTZxpcRbINcvFWbZsPIIYmQjPGArsqhcAYr87v2gfh7438JeNrvVfF8dxe3OquZTqJnNyl4x/iEuTk/7J+YdCoxissPRVRWmyMQpL4Ufcfhr9jD4ffGr4v6V4u8H+N7rX9PjCTSaHf8AlfblaNRsRXJVJFGEBHU4OScmvofXPiTpvwl1CKPxFpeuaUIo3ke7XQ7udY2ZizkvEropOSRggAEDtX5dfBbxJBq5tz4evtU8O67p8KkqLj7RFqEiKeVUlZFZiOil+Two6V9X/Cb/AIKO+LPh3FHp/wASNKbxDo5cRfb/ADGk8rnGEnQ/I3baSGz1FRWpVE7R27EUqtviR79Z/tRfCzxmi2ln430QmZgoS+ZrUw9O0iqMjPQkkjPFTTaj4e0uMLdPpskOqbx/aFhiezmB6Bn/AIQfXoDxg15h4u/Zq+F37eF1Dqfh/wAcTWN5uMgsbyGJbkMQfk87K7wCeC2Tx1rzDxJ+wz8bv2Sr+LUvBnie71GzsMPJbDzXIXqQYHB3oM87Nx5yAadKc37t7HRGVG2iPq/wnfeGdKWwfTbXUNGU2y3YM9zLLbybS2WPCoq9iikcDrniqvhH4dXXiTSPtlloVteQTSMQ8Oo32wH+IARNgAnJwxZhuwSRivmjwN+2H4l0/wAW6rofxW8P2PhbTNUsG00XcljcQWt5KOqvJnG1uvIOMEZUZr6i8BTSxeEbCPw7qVqNGiiCWy2UMMtuqjshiYLjOenrWjv2IUObY5XUdM0L4s+BbS10vxBbM/gK0udRutK8Px7Y7e2gAaaaD7QheTOVLA7sEYUAAZ8xsPize+KNSabwhb2Wkrosia5e6hqEEs99KJGQwytsVHDSbxgMTkujZOST514csfE/wHk8O3V/aX9/e3aSWs93pRE8LI4yY1O7J3orLtzgjIwGPPo3wV/Z8sLLxBr2rDRrjxpr9zpa2+mxxgxuLm6lAtzucCNJIUbzctkKYsZzjHxiw1GhzLmu1s9DzJuKm4X9D1TxH8ZfiDrXxl0/SUm0WHSrTS1h1BDdxvFd2zbzcOqS4eZGkDAlPlTyc9CTWbrX7SvgP4k6PrkfiDw5pWqrp1vFZ+TqURitbB1kdQQpAk2j5gS0xz93BIavm7wX+x3qWhWOk61c3k1/LpF48dpb3eoJNtflpY1hJ+VfMDZYnGST1BNe3/D/AOLSWAfwz9lFlBa3psLexNoJ7y9kkBkjmMlxEVeMblYpJISygqflYEceNweHjL2kZ+8tXbQ5r8qeupN8J7wap8RNW1Pwl4Y0i60LSES2iur2K1FnpUz2pMZuYpSFYMY1YBShAjJG7a2PFfFf7H8Vv8Sb648Wa/YeIdW1rfqMAhBJ2IB5TRtFIEIfhAoBHyKFYDFepePfiFc6Z4p1TSvDC+Fre/d/tBhhZbWK4lhiYsxjCqke5RMER1IG9QGAJz558Dvibc/Gb4mWMmptZ6trV7b2lraTOTa2vh+3WQxR26uA0Lw4Ee4eWzM7sM5ya6MPOtRoSq0fha+b+ZrGo5Ky2Ov8VNceD/A3hyK88LXsOiKxilv7rTxbrfxscO0T4Usqr8wBLgZ6EYNc7oPwYm+Mnh7xHqGladLeXWiadNcQyNIkHlw5AeIIu4y4Xac/LjIycDFeo6vPovi/VrK01S51nw/PBeBLaxupbi9s9bmJaL7QJGIUhB1zhFz9Kjh8L6T8K9AP9mfErxFa+J7zzoJtT03Tkt7JbVWkaZRcEgiRoR/q1JLER52jk60c0pukovSVrvdhLFKNJRitTzT4W6Ffaxp2qeJ9N8AXl1caFBDFeXk0byoPKLs4lSZgAVAABKNjacAFs1ci8Uaf8P8AVtRg1a01qNb3ToXV3tWtkCGJRE2WbMWduAV+YnbjivZv2YPizqfw58U63p5RvEuh6jYXVxbvLJA0l+Io9n74EkmVYpDFtDbhg5XbivIfHXiHxF8U9LvhZ6T4d1jX4YIoJdPCSC5kdiMyPFIpyVKJskV12rkEE5I4ZV54mXLLbo0c1XFXXK9PQ6/4W6x4G8c65Fc61dNcWN9OsdhpjxAi8u4xhpJAoLYCgAg785JDg4q1qFjplncHWb3Q9Oj02a0uY1jtNQItZpbZ2kDS7wTJH5fBQyDJjAPUhvnDwJ4l8SR6zf8AhzxFpNytvpe62mjlfyDZPI4yjSDgLkFQPmAzuIAUZ9dXVY9DutW0m21+2s9A0S3t9X09L3bG1s6ufKt0RkkDDcxkY843IeNrCtpZfWjVTlK6a2Eo1PhNHRP2i/C2leKodbW315PFvhSNbHT9Gt7llinWQKp3hY1JMrNnyypJJX5ipOOo/ZB+KaeK9Ub+39Pngs7mc6Wke7EBcuzebAGOPNVwww+9sAhSAxFV/wC3JtEuNB12yudD1LxCGa7m1r+zEW+vrghS8p3qEdAFzHIFLKRvBBPHiXxw1a1+F3w9NjpB0u7bxHBDNcanq1+RfWt79qd2jto4QAhX5eXAOFDdcs+8cuVaHs4Kz6GkMJNq6R7F4t/Z88R+I9b8zSry+8Gac9oNHXV5LH7bb+YCpmCMckg4YYLZVsqPkLY88/aO+L8fw18LaHYaLqulal410KCOxvUktbxpre2t1ZUkYzyFCSWPC4wGztOa7z9gE/GGH4banb+Gte8K3Vla6yLG68OahfXCXFqoXbLcieDHkDLD5/m3sAOCcHq/iJ8H/BX/AAtiM+MtDOq61rcsV7fRafrtzq7XKomxHKNkLtdQD5hkAHQBsqLo4bkSpVteXsbwjJQ9nJHzv8L/AI4TeDfiLpsR1bRtRs4LKPVS1xM9w0ltKE3LAr/NHNFtYYjwSqnIbHHr3iTw9Z6zqMt1JcnV0hkcxyDMqeWRgfMow3ABOe+fSuQ+JXw58EeK/Fy6lb+IfDGkarpEkkD6TDBKgtYVJVEhIUgxhAcFSQRtwAG59+/Zt8S+EfAXwrtJdR0m9tPENlcraTXOoxu0Vy7JGzSxxMVCwxiTcchyV3nYMbh3OvRow5op69Dow0oYeXLfc86g8YalpdxJJZzz2012FtGlhjkYuhIcLjoufl5xkYOCM1l28M8etC91OWW9NkcxwXXltBvznLKVO4kkn5iw9q7nxb+0Jpnxf8ZQaT4d0eFotMkMiQi0CG/dj80hkDAvuC5JJRQMgBSDWP4qkHh7wzMl1JYwJHM08E2J52eN+fLcopjzwwGHJIThWOcbRxcZW5la56MK8OblkzP1fWYItNgt9P0y1tNMmuDeXNjO8k8F1euoEs7N8kiuwVP9XsVPLXbGu3LRzwCYRjR7RZdPt2edo5Q8hVgzbiPNBYDJx8xJ5B71e8aWes+F7670vUbG5jtLKXy4GlIaIybAwZM4+9GwYcdCvPJxz1vDeW3hYy6hcabcXsDAzoIkjikjJLrhHLEPnbk5I4yMc41hCNuaLN4JJXg0d1qXxou7yxuNPvfD9vema3MMUUt19nthGQG8uYlWVQWAG4bcbhuO3pnar8X7bW/C5uH8ERRaRpKwWmpak7+QNLe5I3GNflkaJVDYI6NgYYbRWPYx6bf6tNrOsWlva6faQ3EmpaTLrQmuxbBV8uaKKVkwkm4KJQSASw2NwS/Rvh7dX/inV1tdL1fRrzw+tuFsp4vttnc4WOdUFyA5kLwnJ3LjDOuB86jjnKDbi9H3OKtikpOCepo6p+0jo3jLxTNpviHRb3W9OsNTnslvJUXzJlYR+QkcpkLKh54jkIYgbQMMD5f+1hp8mga2fDHgmbxBND8R7dftmnWji9IsLdyxYRYLhlIbBZlY5cE45rrvjjZ6LqmuwXsk4tdF1C2F3dNZww2UUJjMjyIYkSPKoGZfMCA7lA2gFRXlvwC/tRvE03jPVLuW3TxXi0sYpfnkurQSbfLZVAwjeXl2A+bA7nIISpwTqxtZd1ucicI027bHX/CjxR4p8P8AwjaHT7aTTNA8D363eoWl/aNa3U8DhEwIiJHD7vLAUD/lsCGYHaO9i1S4+J2pRXc/iGbSr82qb7G7kW3t7i3fEiB5n2BmzsACsSCXHAGW6jwd8YH8GaBrmnW9ofFKeJ7COxmj1SzgtRmNnUzRhcyOxRwoZmLcL0NeceEPhFrRvrm1fULuczhBc200xNvbs370KqSk7AoyApzndjIBY1hCnSnU9rJWf5mCpqpLZWO40Lwhqd9czz+Vp13LDAkgdmeWSzKPguBG0bAnblUDctj615l8TtW1y/s7n7Fczza1qE2JmnsPIgvFWTy4VdpGOSiyM4bDhpJFGQRmvQfiz4l1LVfCTWvhKNbO3k3aePKsM38sYaTCySHfHlSmVC4wGUgsvXxbxV4U1pvhxptsbzUJdUghihgtowZEWMmU+cNoIX59pdHOPmQg/KKyjOFSbhczqVac9E7W0OuX9oK2utStNUvpbq1Op2O+zs0tgPtEocxkSzq28u26UEZUgADDbsVxXwr8a3mpX7WkEzNOl48E7ySeZIm4qEDM3I5c555xk9NoxbDxJa3njPw7pMsy215dyS2kwv4POt4FclUzGw8osGdm8zGAc4Ar3D4ZQfDPUPH0lt4n1/T9T8QztHG97Hdva2RkjBDSNM7FQARhmb5SQoSPaCa2hk7nS5YLdb/5HPCjOc1Tj954Hpug6tpGsa1e+IZ4bDxKk4e62kLd/vgG34wdsmIwP4CPMzkA86LapFD8PbE2bvLDpWrRXMWdxMZEzLIQNxJXYR83OACM5PH0/wDt4f8ABPPSfA3gafxv8LvFR8WaCkP2nVtQF5DffZiwUEs0PBiXgliCw2lj1JHxd4n1HWPDnh+50WxaO7sLyxTzLiyhSRVYk4YyAfxlWYMSCRjPHFZVMLNzinq120OilSlRxEb99z6RvrfTdc8cXd1Jptndq1ovn21xboUTBAyJML5mAzDIOFYsdoCqD1mheFLrxTZWun6MkWl3cjb7m4NlLbmzQMrKkgJYPGu7Zkc5U5Jwa+cvD/xltlXQvEMMOqJa29nOL0wzLK0V6AQ6lcq3l8rnJYFT6HFey/Cr4/3kkdvq4tZtSLO2oX147/aIRlPM8h3Lkq23J3KQQ27gnBCoTrUJqElddjVVJ0MQ4VNU/wAjpvGX7Ndh4P8AD2nGBpdPv5c32oLKGtkmkyd+WH7kRKpfKqNuR0bBrx34t6fbaN4U07xLpllpks4ey8SQvbXa3LXdrbyt5zDa3RUk2n7uQoPDBqyv+CjP7e1pr/iPw9p/hlrmHXNIRvt5RyunwrLEymONSAW3xysrBumBjnmvMP2J/C9/4m8b6TcXlub3Sfs11bRvcR+Ys1s5aEKATwSZGxjH3SR0r6ZYSnyKpJWZ6Kpwc7pbH6k+AvFemeKfAtlpVjqLXFrHCu1pIZZHtllLcBgRhcKcLvK89MV0H2/VtMt5rO8SHVtLSUypdReWIYQMYIUgEg4J3YJxtyew+P8Awh+0RqfwX8CWPgGK1l1fxt4euLrRpYZoZp3kS1uEMbAAg4e0Ykbsj5WIwOa7z47ftgW3wR8M6BqzTHUrPWdYsre7hL+Y1hZzx7yzqCdhMYYoTnJVsZAq4Upv3Y9DdSXU+h4o9LhvZZrXS4F/tJRNNcQkK7B+C5OBknA4OWxyO9Mk8JaXp1rJf6F59q0Db5Z2uHiZwDmRmZuxAOTwMc5HWvn79oP9rrWG+IupaB8KGk1i2sbfT9RuL6IIsZXBM8ShTnG94omPXKsAADkfNX/BQD9snWPjb8Wo/hp4adoYbS9/sy5aOSSBtTlnSONoWbKqY45dwXd/sk5ANa06LktRTklsfo4m5bGJDZI0SlopAh80KD3kUN8oYgHPPX7tULzwzDK9lJKkNtPb7gfs+5FcbcNEScHaeozg9+Otcp+zVonjnwB+zXpdt4uhmmu9Gso7fUrmXEr26lyqEuCAzA7UPbIPOOa4P4tftf6R4D8QaRZX2oapbays0iR2cTSWzMAoUyyofkeMnaU2kkkNg4BxyOVk/IucErR7nuurSWtxFZLcWNzG425JZGUt1UjBwfU8Z+uM1+RX/BTfw/8AZ/2p/EOsLcW01vqhRleGdZBBIkaxvCSPusCmdpAIDDsa/X7wp8JrL9qTw1DquleKJ9D1uCxa3+wSzeZbXzsUdZXiUhRIpU85HDFeecfI3/BUr4VfC/4P+G5pviJoNzqfjXUYng0mOzK2khx/y1aVF5VSf4iw5wAe3kUeIqUK8KSg3zOzt0PXpZPKvTnPnS5VfXqfmRpHjK70u2kkhMUkxiMUckiCTylPDbQRgEjjPbnvX6df8E/fGvhr4/8A7B9j4fkj02y8UeB9Qd9OTfk3dyG81F8sgkGZWKHZyGUOBlTX5S3e/RJyiljA5O0HsOw//VweuBXs37Fv7Q+o/AD4htd2twI7HUgiXERyFdkbKspHKkcgkdQzDkEivdx1L2lJzpuz6E5XXUK6hJe69Gn+Z+oXhv4I6L4r0+S8vbSc/wBqQLf2E1xcyC7iDrvVXCsoVkU4O0gY5xwKxfiB+yn4e+JWj3ukXkbSWbSbrmFxHJg7Rk5XLIwDYIzySOQcGud/Ze/by+CPiP4o3Hhm/n8SeH9Yv28sak8STWUbCUssJGVKEBhGGCiMBeQCxYu/ar/bY1j4Y61a2mgeG54NHtpvs+oawdJCCSAnOYZFcJK7A7gWIC8DGOKwoyaiudWZhisNy1mqUrxZ8p/tK/8ABJfVvAtje6x4L1OLV47d1zpLI63cYPBCsx+cb8BQSCfVjxXg6/Evxp8E/EdxofjDS783EA8m4gv4zFdxIOAC7DLpjosm6PGDtPFfVet/8FUJ/Dt7b3a2OrXtp9nHm+ZeeW09yEUM+MONm/IxySOhHGMHx9/wUT8E/tC6JJZ+PPhna64BlIpbe48i4tM9NkpTK84zjg9x2HpRxHMryV13PPqYSa0dl8zynwhq/hbxg0N94V1mTw3roYEWikozv1P7onY4J7wurZ+7D2P0R8If+Cj/AMQvgPZpY+MbQeKNAjfypJ8eZHGCDgFtokifkfLIqnPavnDQv2HL34weEdY8QeCU1CBtMncSadfYLuMAhI5kAV3XJBDBOxGRXFWXxY8YfBDxJLoviGzuJpbBjBLbXgaO4gQ8GNXGHVSP4OYz3Q9KHThLWGpxVISh8Ssfql4A+LHwr/a60pYdO1iGwu55FkfTdTfMMhGOVYEZOOATzxjnFcj49/4J7aG3iWaSzsdUsopgJDFZ2yzQBj1KMRnB68k855r4U8F6v4U+JuoRS+Hr+58MeIHfCJbqkJlbA+XywRFL2GYzE3YRsa9QX9sX4y/BPd4cfxGZ/sJIBW6dCB6MkoEiNxyrqCPTGCcajqR2YQqNbHq37Sf7THiT4neF9C0uwbwzpGl3sQgttIubCKZNJjPllpHl5kSQhldSrMvJ7r8vO/BnxfqU8GoeD9a1DTr7w3KItSX7FYHzXddzKiXUu7aFYuAxDs2w5yQBXXeM/wBli80n4hXcF/qPgmy1eadlurYulxcpH0ZQ0SmHzguSVB3EoeGzXpnwY+AHw48T+GtT0nxz4us/DWoaZMVS0uQtkJrYllhmRugaQDkDceOgzXxE6tCNCyV79N2cMqUVHmvds8c+K3xf1q7+Euna5Ho+teC9ctblLSC5BmtX1S0d3DNsI+5hWyxO8lwSzivJfC+oa5YeONN8Q/arfUTaz+dZfaJMLC0sYct5SjarKd21mILYHB6H6G+I/wAXPhSnhHW/h54u0DV/DN5FJ9ki1nT7OPV5TbpK8lvKolZGhTaA7KPmPm9Sc7eX0bRLzwmltdfDHxz4w+KHhvU7CO31nRdQ0S5XS9qsVkS4jK+Uo2gbdhLjnDk4I0w2HShL3LPrezuiHFR0asJ8JPCOhfEbRfGsup6M17dG2g1O68mWSTNssTSPHJbFo/N2yoxwpVskYyMLXM/ET4SeO/iTqtjq/h+5S00fT7VNtvbQXVuzxAKI24jRmZVC/eGABgM/LH1Oy8OeG/h5G9/ayXvgzT9FutP1PUrPUoUmv2jniQl4EkGJot8S4YMWImwyMQwrA+L/AMWvFXxMuofCkStDA80t1otsY5raX7HEElVI40jSRxkMoB5bzCMjB2lGvXUZKC93p6WBzn7NwijEs/in4r8QfDLRrLwT4i1a9lvYJr6fS1t2nu7e4+5JGrqvy267XlIUIy+aD84qr+y5Z2HxS+IWtWUN7i2uZI9UDTW5Xyp0JkaVYg5aRA3mDKqx2uGCcYp3hzxLrH7O/wAVX07TtV0uzu55TNr1lbxNew6M+2MpcZnX9229wHMbHaM/Meg9E+MPii9+HF14h1fw/p7Wt9bXEixjRbg39xbRjaxlW4ESxCN5HbAQKFAkUDAzXBUfLNQUdZbPY5IqPK+ZGj8ZPip8Mtb8bQeF1N/oHhLQNNjuNGTS0FxZ3jTfOlzM3mCVgWdSytuZdnQ4ri9O0OXxXrMXiqbU59Ck8NyR20Qh2Mb2MDKyeZlAVZFdV2klPLj5GQW81+Ivg7Tb218Pavf217HYaqr/AGqCKDfEHVVKCFiYyytyZCrbV2pgncaoeGLnXPCUmo6tZad4huNNsrmbfaHTVv7CK2kYeViLzCwUZbcHaSM7VzkHnbDYKy93R31uKnSi7H0l4x1K9+LPwh0G5utK0ee8nbP22XUmtidweMTzNlWbyxCzfIWBUZYMcViePfiV4M+D9zZXF34b0yLxHqxdLK90+NzG8hc/vHTb5kDD92AFChlMgIzyvmFl8a4bfUXi0zSIvF2i2bIjRxFUliQYLZtgMRFXZ+QCpWLP3Rg8fovxlg+LTXFncaXawaZp6CezTU9rxvMChEct3ncYxhnSLODjPGSp76GCqydpN27nVTozU/d1PpxdWtNcnjcNc2kl+zzxSshcfZSdgYoSrxqxGBuUbiGB+bIHly2Phpbt7y70e3kiuW2zBrdpZ53Em3dgEM4UjhTkc4rpfBPiXTvCeo6nIt9Hd6nrOJJXhleJYXbkLGqERuqhm4bJYnc+481S+NfizUNS8FWlnY6tdrfaldNHY+RciFbOWQCNmCkjaDhRgnack8da7qUZ0Kb19LnuQU6VF3auY2s6Dovgv4weMtMupLjVrHWoYptEcNLF/Z7JIjNg4wwbYEG7BGem4AjttV+H2ra5qqeIJtVtdRvrNEMEQ0WOG2t9rK+MQ7HKN8wy7PwcjBJNQ/s7+Gdc8F6/JpnjKZfGfhnQrN3+224D3lpKfM2O67izKskhCruC8fKCRmtrwvrtpdzWs11Bq2kabPceTdy3NqsdtbqASFOFJkbegXAxk8Hua5I15Qm4Tad+umxxUKsG3Cuj5t/ac0fxFYeOrrUNVupZ5dU3ia3vLZjFLEBu2B9zEgkYDHA4B+XJB9E/Z08dpdeF77wr451O+1u6t7aGEC+ZS+jxK42eRIfmjZlUZPPIOA24Yi/aTiXUtShv47eddMjUzPfRu7YCsRjbuby1DqVw205HQVyPhD45a3p82t6XHNJaeHlu4lkh0zTvtIuMKVSaTblWwQATIW/1hx7ejOjGpGy6BWpxlK3RHo+qav4S/wCEVa+H2a91VVjMl9LdyzXll5TM7MJXUMSwEZJZ3whG1VyxHoHiC8sNPtrGGW4YWXiGYK8AnjmTeJJFWUsQFjTDI5wwB3YODyflvxJpZKatrFrc6RZQ6lPB/aJf7QlrDIG3qpz86yMPlkBG1CCAOSK6b4U/F611fSNY0i0hsNOmm8q5eGAzJG0gJDqI+T5G0At84ZgisRwBXnYnDyptVIyb7o4KqnGd07ntzeK420G60261uGfSrNI4bNZ7R5In2F0VFk27sLggFPk2uAOBWfqtjbeNfFOlI8tvo9jdTqqzmQzR224rGxZdu+MM7ZXIYZI+8FYVR1zUL3VLe+h8R6bbWmmtMradFYhUErPGAsJjL/IpJyzJztCnjJBp6J4xbwHBJb6tqOl6pZ+IAg22t2h8p4XKtG2UJ3Z2Z6Y3McEDjjp4upFXXUmGPqRukep2fgfw7ofwueWx8U6PqWqKpEElnbImr2SkjMQSQ5ZG8t2ZGVkAOc4BWsXx34B8Z6L8UE1Dwxaavr+lXryGOC71eViFaNsrKkZ8sSMShBJVMIuVIWo/i1+wZr3/AAqGz+I7eKmvhqNqzOYLEiawkaMmJZATtkRMOpfbuUSNgdK5/wAHftWXn7Mvw8tBcXNrNdyW7/a7r7S11HchCxVCjBl3KzhCVj3FtmWUZxEKtbmb5k29LGbrT5ubds8f+IOpTfFz4pWXgSbVU0w+Iboapqt3cxq6W5ERLwKYkZmJcFFK7VLFflwSx7HxLqFtc/DXS9V06zWzTS4IU1CwS2khnijU4WVnHLrtCj5QMDrzxXN+APh18SvCmpWPxTs9fv8AStU8RRee02mSRT3NtG20xo6/dQlFBHIOAMAAjPo1h+3X8RdI8d2bWPijTdQvExp07a7okwgeBsRq8oUO8r5GSi8DjnrnuqrmtThZqK11e/U1qyV+SL2LFx8bNR1bVmutK8Iyalo76WsEepWKlYPOWPc6zORwVlxkOQMsMbVIrQ+Kf7W/hrxRpfgtdZ046XrtpYyWV/bskItJFRmWDaBtYsN/mAtn5l29Oa8//wCFgWmjeN9YvbTVLvWtSlvzqMuo2aG00iQNLlo2tcblR5OCWI/1ZA5OBX8ceNddbSI7C+8GaCL55Va/umt2nRTkYRVAzHl40BB35GBuG4buVUI6N/n/AJmCk0zauvHF75X2/wAPLqum2/h6JRO9mzSpIY33NJuXGxBlSfmIJbggDmDXvHOu+HPDutmO0W8jIVUEn72QpLtc3DMdjMu4Mn3RgS5GcfNzPw70C48a+GrDWZruZrTSLt1l0W2dbW1sXZG2M57LMC+FOOBgk9K9R/Zb+NHhPwvpfjjTvH+nWV74YubEJby26NPcvOpPlxDOV8tzz5bFm77e1ZPlhV5IXdt72MpuzvY+YfC3xH0L4r/Hi01H4hy3c2ib9uo/YdscrRIDiOMrjbzxnGevPNeVfGLUU8JadJpmkX93qmn6lIyvqUsIt5HCH/V7NxwpUKee24V6r+174a+HvgvVNN1n4cX2rzW9z5iarZX8EnnQyBvluVJG1UlBHyliQR6EV5JrOkXPjvwplRIqWsqSy4DbsFW2dsgHdnJHIr73BYilOCcdF2PVpVE4qSOC8P6/rfgpblNMv7y2troAXEEUzIlwAeFdQcMOehrtvCPxLjmt2jnmkQykb4ZSzIzKDg4HGVDHnsDWB4T8OyarrUVneCSDzJPKLKAzkk4x6c/0r6m8d/AT4FfBX4CWWpeLdb8a2Hi28tPN0+HTTDcPqUhG07o3CiOAHPzBgTkjJrtrRhFp9zoUnLY4D4O6wlhr+oWgtbnUoNSt3mhgtdrytNGnzAKwP3oZG7cbAewx2vxS+Jmj6D8LobnSdPfS7ljFbXdpDftLc3Fq64EwwcxcMUORuJCckNXF+Cv2n9Jn8efD288KaLdaHrHhYS28kt5LHPb6lK6bI5XVVV1bhVYF2U4yApLbsz4ufDqX4nz6t8UPCOo6TNZR3IuL/TkiW2vtOuZGLsvkgZePOfnGQMDOMc+O8FB4j2tTpqdGJp+05Kr6XR5v8Sfh7qPgzwxpGr6jYX1nfTXD2t4l1EyfMmduQ3K5Rc46kH6V+hf/AATiXQfitovh28j1ax8L3XhtjPZ3KERR2LuhSZZAgBKbgjhyxZWYnhcZ+dfHWm+Kv+CiPhaC4t9LEWs+ErEQhzeu8uryhEyHEjbM7FIQryAEQsRgDyH4B/GnWP2dvGM9jNZTi4WUxTWEreVyOHV9wO0AjJwP4R7gd1eEa8U4vYrDz5WotHu3ia+Pwa/b3vIfG3ixvGsNpqkWqahqtjqE8o1FJVAJW4cK8o8oqrEcEIwBNcZ+3XrWheDv2yG1vwfrbeJ/CesG11i1SQygWqLKR9ik3kMyxsjBWbJ2shySTX1Hpvwj0L9r39i/TbzSfD/h2LxHo0Jt7ee0eJrlZElbbC8wVSU8vaGLYIUrjlBXtHwL8G+CPjb8DNF06DwVpJ0vTtP+xbL+OOeaFlY74HeTc+5JA/3sYO3BxWNLFKEm7a7M661KL+E+Xvgn/wAFAfBnhT4/63qujeGNY1BPH+jw6ZrVp5cKS3l7hh9ot1O4DeSrMnUugb7xFeMeNf8AgnD8crHW77xJLok2p3U9w98dt4kt7OSd5bZu3M/IJAJOW6Gv0s0b9m/wD4OFhcf8Id4f06XR2eS2nisoFaDJ3FoyT97IyW9FPI6Dt9K0iw1fXGMMc0t1HCGMF3OI0fKgh1QlV3E4OdrEgdycVSxdlojF0VLQ+fv2OvjJ8VJvhta23xB0nW3urlvs9vB9gWGeG2SMANIQA5Z8NjcQMdFr4i/bk1bxDB+1FrF9qb3EbmRZ9OlePYRBtGwKSoOBk5H8JyBxmv008dyeMPFfg27j8A3mi6fqZnaGCS8tnkjijU5A/d9SWPGQBgHGa/KL9tqf4yt40Nh8UbzVXvLOeSa2SSNY7IknBeLyxsYkdSPxPassNT9o272KrvkilJXPcf2Nf+CiGrfB/U7eG+mlMUWOrYXA719X/tAf8FLfgt+0p8DNQ0f4g+E18TpGpigit9VitNRsrh4yY5w7jKglQMqGPIDAqa/Ijw/4qWcrBckiUg7cD7xxWlp7Wk+pxs0i/aLiRVTe2cMeBk8YUHqfT6V5ryShGu61mpG0MY3G0diL4p6dpNlrt4mmi9XS5ZXNtHclWuY1B+6xXgsP7wAB6gCtf4MfBXxF8VvA2u6joej2+uDw3At3d26zE3XkszLlYxguBgk9ccYr7++Fv/BLH4f33gHSn8TSazr2uXEQWU2bg2lu8jYZE2Rq3yEg7pCVODgY4q7+yl/wTsu/gt4h1lobq0aaa1kgt9SP2iO6iRjhUlgLCOQAlHHJ+6p7AL6sZwjS31Rnzzctz8/vhP8ADfWfFt3KNE0rVtSurVkF3HaRGa7UlgOIwNzDPBwCfU8V91/DfQvF37SvhHQvBmu+A5/C3hfw0Nt3q8VjdwX94CfnUvM3ViWJBVscBRgCuX0347N+y98an8KfGHwZoF7eaSv2e116HTUE1/H0W5M+3e5ZcEkNnOQ3IxX3F8Mf2jfh/wDF7TIv7OvkRGCyDyWULnJIwuPfGK+bzPiOhg6j+tU5JPqo3X3pn0GEyWtjKcPq81fqnufH3if/AIJL+DtYimgGveIdIuYZ2f7RMkeorICeF2xBMDuCTnttBHPHx/8ABGLxAt5FPaeONIi05x5sk13YS27xR5++V3MOAMkEr19K/SC7+G+na88lxYaxPHFLIHED7DCPpxn88/Ss74p/DzU/BXg7WdW0xdU1xbOzMsdtbL588pUbiiQ5UOTggYAIBPIwKywPGmV15clOtr2eg8RwxmGHXNUpt+as/wAjxn9lj4M6P8F9F195Li6mttakEzymR4ERI8okIU8glACXyd3JHAWug/aC/ZM8C/tK6EuneJdG0yeSNMQXkDNHPBjoY5FwxAXjByOBkV3v7O9j4T/ab8Hw6zo3iPQtG1WMvay6R4gdLHUbaSMA7RIwZWADIcBhjd171JqulTaHdixa8sbyViEmmtZ1KTc4LKU3LjAHO7rnrXvUsTGLU4vf8TwqtCU5OElex+VX7YH/AASd8afAF31zwmlz4r8OMA6PbhXvLVefvxoSSFOfmUD/AHQOa8j0H9tb4neCdLi0v+07a6Wz/dqdR0q1vJkA42b5oXfA9C3Bz0r9pr/7e2ogfbp41060OyS52yRxoASSTtBIUdyQRzz2r43/AGkv2L7v4sfFS613SdF8J3FneQxEXlzBbu2oNt+adSr8qx6Zw3Bz6nvp4unPWrE4q2HVPYyYfg/4/wDEmtwan4buPDvg/wATwuY9M0W5mkvjFEqfIsZYPGS5df3kjAks5PTm18cvC3xC8W3Or+JfGtutvZ6VYLbyW1vqsclg10PL3SCJQPNlAbPzNg8eylnwU/avI+Ctxoj/AAv1LT752misvFFhpn265s2dsGUvc7jJ5YHIRjxu+7mvUPAmu2Vj4F8L6nd/EDULrSvEV01va6NYJHa2F+fOWOfUb7I2Ww3fKc/vDnap3Y2/n0VWp2bSTu1ouh5FO0Y32Z8d+CNNuPin4wj8M2Gm6jYNfywJf3LxmRraHASSSSRiAqMW+83CDgAnIPsnxs8bXvx48Kaf8JPB1u+neDvh8JHNxbMbki1gtyC/lKwWZnAchcbmbnKivcPjl8L/AAn4Z8ZJoGgXlzYw6vZvHPDpVml/EsbCIosc8i7xGWaVlkXKgNt25bC818Evhz8KvA/iO/HgjXPFui/FHT7BbzT11K7SKf7CUTdAPNTYrtiQYRiNpXkgla3jjoVF7TlatrbzWn6EVqkZNOx5v+zv8N9W+Nn7NuhWXjC0iPww086jNpU+nWyTaqBtZ2nnZZAUggbeFViCRI2AVBYcSnwG07xd8R7Cy0H4lOmn3lyH0+4m1KG5v/JCg7pVUZTakf8Aq2bABXn19z8P+Dr7xPa+IdFsfhRFNpt5YN/aOuvHFp9xeOzCVraWSJk3xFlRTt2E8lmIyGf4L8IeG/hZ8PZbXXbTQbS60mPz9NnsYTeTSM4SbfIsbDzsLG5UOpIO8FsIN+tXHa88HZvorP8AUupUS95HHa/+zx4W+HPxz1lPEHiGWJL2xtzYztp4uY7NJUdZJcxyIGjIDjCkg7iTyOPQPhj+z1daf4B0y8j1WznhuZvLkt7aaOOHULVEMkckQJBZ3O8K2UZSp6FdtVfif8QfAnxW8R3c2seK7TTrq8m+yaT4Z8PacIYbyUriO4JDLtj3SlsgEk7htwm2up+Gn7Rnh79mjWtI8L/EW20qO0vbGJdIMcz3NpaLtZPs9xgHE8bNiQxHG4o20jKDy3GvVgp8jbT7a/I5nV0seW/FzS7FPC114d8D+FtX1OyvL1Lv7OyFJtJeCZVZLeQtJ5DOzSKVxljI/GOaxPEnxg0rxR4qtNO8O6xrNhq+gWz2a6FexzxXumlAF2rcSOglC55GFC+ZwCOa+j7f9pz4YeMLDw34N8OabrltceHZntLu20yAtZ20vO2a9kZVkmjGzPnCQOpLkjrl/in4X/D7xb44vbmDTEl1fR2MVzJbQpO1+JDvgZWt1LOpBVVKoSTHgknJO2XYqNKXJWi79L6v5nRgJKM/eR84+NP2QbG68MaT4xvtNS21DxLPNCbbTAYpiyYH7zYpRWdSdwU5Yg5+9zY1PwPNoviTT7bF54bunuhawR3AFuE3AFZnkkCxx+XtU5Z/vAcZya+27X4u+G/GsWg6FoXhXXvDeqWGoeedDvlt1ubi5RZA7k5bZHLu2ESchQhAXAr5N+KPia30q48U2Xj1rcTrqzahaWwuo5IrdwrK9rszhjlxlju2gBsIdwrrjnlWzhKOlztp4qbTjFampL4b0/wr8WdVSG4k1Kz+z2s010ptGaS5mWVmj+0IMIcxMSAHGWfBPBrIuPiLomq/B2bWdE0RdR1HRNeuJ9M0/T32KsFvG6BriVoSSGDMVRtuSWzghSt3wj8Dke08PeJdF8W2k+m+INZ/4mVjfxK1vp3kxK8y306t5YEQUqm48Ahs810HhbwH4f8AClzrejajo3gnVtL1bWku4mla6vL8TNGAfs0if6M+1nBDCUcOobO4ZzqYxwd6uttjCvKcmlWPn3xD8ZPGXiLwZpF5pej6n4Utr2JrSV4k+1va3MTfuxKkjFkDKcY+Vmw5XOSrdT4O8b694j8LahcSaDbxv4esbNbmJb8Wf9oPPLIGVSw2wE+SMkAkHYcbuG9j8Q+OdZ8LfGXXdPi0XTtN06dg76ebRZJEkUZleN5FKJJGjfLgEoQCMFRjy7xjrvhTwf4T1VoYLm+l1dI2vbEoj2964uI1SSFJYiFC5LHbv++cYKg1dHH0ZWhyJX8tkKSpqKa0Z5H+0JqvjDXdBt72Fhp+jNc2pntbiVJCYiqiN43H7uVSW5xgjcTtwSa6P4WaNc3HhW/0jRbGznWdFM3+iSwPjerkBgwPBUMF3jDBuGIBq58bvBRuvAWn3d7bXk1ppsSzyJG6RCGNiBHDEy+YJBtQjLbVAUnapJWrP7P2v+Hb7XYNOhW7UeIdYtpNMSX/AEdkJcRvBIB8pcEjDpt+8w5ziu9YqLo3g9uxLr221OT+Jfg9f+EEFzpuuWepQXWy5e3u9iR3OFKqHaQhlO5pTjPO7P8ACQcvSPhdLd6rpttO7W8iWbSREKssF4qJuKCSMlXU7EJPmEK67TtJr019d0v4UeOLmW38QaaNTu9SSC5jn2yQWDK3lG3wB843Rng4O4ElgDg5WrajqPjm71ix8QeHfGcWkabMszwG3EAt7aTczBUWPbFuU4GQFLhOTliZjiZxV0rmXtuV8zOQh+JdxpXiTw7pNtqt1Z68LBIobZLZZirrPI/mu5P7t1xj5DyI+duTXrrfC+Lwd4YHibxfJZRXOq3u2bRbKR4LjUpH4CeUCUQ4YyER4AVjkHpXl/j3xZp/wG8VeGpbDQGuLaxgTUrHzyjJfwmVnkVwTkN8uCQSBsUHk4GjpPxR8R/Gu9svFuuw6Jolzb3l1JDGhySPMJl+WRvu4UKFySOhPPGM6cmlKEHZ7jlabVkesfEH48ePfjb8LrXwZNLqPhHw/YXIkhttRlgRbiEKu23eZVG51wSC2MFQT82BXyD4p1HUda8Xr4ZvLacWtheSXl6okxcXHy7tpLKMMMMxG3OGB7AV7b+0D+1JcfEC2fUL7TtENra2fkQLbadshjlUsyoBtKglsFtxbPAyORXlngbS9Y1oajfXr6fJrOrTm8kupJgjRyyAYJ+UYAD7SAQB5gGQBy8JhlTg5pW3t5ChTcE20fS3hT9uK5tfhjbeEJdB0yKW3d47C5aHZ9nLIsbbkJUOW80ZVuFKxnbwMcD4MvtQ+NE2pQrdPe3ejlph/ojn7S/mmQ7okVlj+XbhUwpH0yON+GujaldTsdZsLPUILeZlnlucJkthd5K8mMHI2KOd2CcHNei2w1Lwn/aUcep2mkXV0sdhHdw3Mlslyo2FoFCEsQkbEHnOVQZO9cc31SFOP7vf9er+ZyqMtyS70KLwP/aui6ReRPrviG4tZrstA8SzW6lZvJihZCAglUZxwxjUZHzGtP4PWt1oXhXxzHrcEV5Na2SzaZpOoxI1vOiybJC6sreW+x4ypDcHLE/Lg8r4X+PPiu6/4pGxtLfxNPp7SzRzXNlJcXT25P7tN24uqhlLbQTgnBJ75nh74naVf6lfxajZagbYRSpLALiNSyhsZjeRcEL5WSQCRhxkdytSrNrmG5zS1PKdZ0HxRrfgJGl1qyjhkDhBFJE0mVO3DhHZki2AZyAMrIMHk1o6X8U2sH0O98P67ZxNo9gkd1aCOKSaMuVXfEWGN5kbG+Ml1U9gBjs4tJ8H6J431HUrrw/caroOraW32G6u5t2CylnkURRx5PIXaQMBs5bNYnxB8J6JpkWlXkUKWYugU1G6tyscsqZEkYVSMs2Bg4OCNmSDur0qbp1Lc6/A1o0XVdoo7NI/H37avgvxXffCzwbb3p8HWzavrmnoW1DVJLfOyT5m4MSDlViBY4J5IyMz9nr9kn4yftYaprFr8MfCeqalrUENo2pQ289ta21kyo0cUvmTFQigIQGXBO0gZNeteC/2NP2hvg/+zs/xk8Et4r+FHhLS5FH22a7Nrq93ZuvMiwtImYN+z5WOcHcu4A157+wn+3T46/YF/at8W/EdYl8bX+sm4s7s25eLT9Rg8xi85jiVQp83YVOAAQ2Qd2aqEkozdLl02XW/Y9uhlSvGM76/cfJfxM+G3jD9nb446t4X+IWgar4a1+wuSLi1voyksL4zuz0YEEEEEggg5Nef+OPE+p+PPEcuo6jdTXs7ARxhmJ8uNQAqD0AGOPev1ab9oCf/AILTftG6hrXjnwn4dsdR0HShplkNOWSIsHlfY0okZt7Rhvl6Y6YPFenfCf8A4NxfhlL4JttP+JHi/UbD4heJwsuk2+gXEZtrVFTeQ6TITM2CNxAVVyoHLZPqUeIaFJKOITUlbRa7ne8mq8qdJqzv17H5MfAb4C+IfG3hLxZ4xsg1ppHg21S+urtx8jSGRVSJTnlzuz7BSe4r71/Zz/4Jq3HgV9Z8RPrP2a48RWUkkFhHJvESzKZULn5MABlUoQQSpIOADWr+1B+wrB+w9+zp8TPCljq174ustFigMusW8bW0QleeJzDLGGILKjqCxypKYGCMV7n4D8RWuvadaWtvLKiPEsZiCs8i4QbdyysByAQPm6Z+lbTxPt5OpHZ7ehpQo+zp8s9bM5bwD+yxo3hxtTvtM/sq21a8ghNx9ihWJ32EcjkgOxHf5SeuDnPzx+1X+ylpfxt8RQ6nqmheI/CfiRebm9gtI7tLmIRk7XCMF38gBjycYJr7P8SabEYW0y81Ce2uHtlUO0YikAZdyOqk4IJYYzlSGHXpXHfESZ/hn4NsJdf1/wANWW2I3EcUtz9nkvgWA8ncwk3MucKMAkghgcBjNBVOZuLM6nIuhifsk/DrTPhz8EYNA0jVbPzNGkkjl3RAm4k3nLOqk5YgjKgkAo2ccVJ8QNJb9lj4gy+I/CtvNqXhjW4E/wCEg0e2BS5hZI0V9QhVzkkbQJE7jBHzE54TW/H9/wCK9ZtJ/CPg6+tZ5o2GdeY2drONuVlWFVaRsM3baDjGP4q3vBfw8t/GcWi6t4rgt/Etyl0scuinTGt9NRVHzlolLyMzDCq87FV5wqgChJ81pl8yaVj2bwM2n/FLwTpuqWmqrrfh7UUE0XmWwxNGUkMeAQMEYyDjccNk9AOg1P4fXXh1rq9F1cahBcEzLABGVtQAo2JngPkZJ3DvkDANYnhDRtP0q4tLnQXkVLWTKwXEwliO9iFRVyVWMDHyBeCvGM5Gz4+t/FMX2xdM0qaXS7eYtdxNdma2s/LRmaeOAOcH5B8qdT24okugJpa2OPvtM0ltS1m5gNzBMzLGjz3rh2cnaZFBbYoBXGVzhmU9znzf4l+B9I+OWmXfhvX7mTxVZ3Kq8SRSB/sqtt+f54yUYbuHjPIx0ORVK+8IX2p6/cXkmoXME15M8ptUVkiJK/IWHLkjjr0OD1HF/QfFkGoPaoxg0u90q58oyghppgDIWMoZchCRhidpG4Y6g1jCbjK66Gk23Gy6nxN8ZP8AgmLqehXq6j4Rvz4mtHuI7e7tkt3iv9IZwSDLHuJZePvDrnoOBXrPwL/4JO/DXUPGp8P+Mvift16WwS5Wz+ytY43jjy5HDZ+YEZYL68V9b6L4OvPGUdw1leXCaybtFjje4JlcuibgSsasFUgEdWATAwQc/IH7fv7JvjTXfEmp/Evwzc6pdavpqp/a2nmZjdW6xr8twiqxKRADBU/UcEV3xxkqnuydmcToRg7tH3lB4LvPh54I0XS1t57TQNLtFsYLuVs3DR4CedhspJuxkyZYEgV4r+2j+0Z8Sf2dLldX0/w/pHi7wZaoiXsiyzLeWzEcM5A2hCTw2CAT8wGTXjn/AATx/aJ+Inxtit/Dlj4ibSrnSRHLff2sGupLqJCPKS3jYbQMHax4I3bsnnH3ZrnhSw8ZeGb7Smsv7QsrxGkv7WUbxPGVAZD03I3I9MADrzWNCTg3Ga6/eU6cWrw0PgLxl+0H8Kf2/wD4Oz6Jrms2ngXxrYHz9Fk1V0WOOTCjyvOARTG+Np3YK4B5xz8k+FfHviP4D+Kp4Le6ezuNOnMc0AkDqSDg4ZeCPQjgjBHFen/8FDf2Bbv9nPXpfEPh1Zb/AMIalKW+QeY2mSE8xORkFOyuSeBgnPJ+WI9am0+YiUsYzxzk9K7MRl9LEUny6xe6ZWFxtWhPR2+Z+gfwG/4KbXdjp8SavcywOsqxomNysMctn0zx+NfbPwE/bS0nxVbQsLuJ5WwQm/Eec569T9P1r8QNO1OO9jQBl2jng4Ndn8Lvjhr3w1vVksLyQwKeY2YkEZr80zvw/wAJXftcPFRl5I+7yrjKvTfJWleLP2y/aD/Z18B/tfeGpxrUB0nVpgWj1bSCLe5RioBZgBslyAMh8kYwCBXwJ8eP2Q/jx+yK8mtaJdXvjnwnZrkX9iH8+1jAGDNCGLoAO6l1/wBoVu/syf8ABSJIzaWuoyq0sJU7JDy+COK/Rz4Gftd/Dr4saRp4ubGXT9RgjP2mayy0FxycL5Yk3AkZHQ52njtXyuVTznKsQ6FaadO+072t5S15fVn0mPw+V5hSU6cHz73hbmXy3Z+X3wg/4KC+ItS8MX2o6xZQanpmnN5V6n2mNZo1ZlQM0QIkCbiFLbcZIyRX0J4A/bU+FXiDwpaSC5FhBCohgtmjecwIB93cpAPzFj075OSSa+k/iv8AAz9lLW/i/N4hl1XwP4R8T3trJa3Rub62aDUFdwSl1bfKxDYwxCB9pPzN0r4y+Nv/AAbw/ED/AIWNfy/DTxl4WbwddN59iuuaqbS4jRiSqqSrCaPYV2zDG/J+UEGv02hR+sQUoScP+3lJfJpn55iYRpe58Xro/nc878e/tPeMdV8Vz6uvhmaeKC9RbxrJ2WOSPCxJEdyspQkAFVUDHUHduGrafHD/AIWUbPQZtEljn1bT20o6OJ4LeK9lLyl55YUiHluMh8gA4QbXAJxB8PfD/gxtH8LXOoWFnc6FNb3EC3MhmdvtKyq7mSWOeIujCTbtYbkxhdy5NSeAvHuo/Hj4w6DJ4b0DwrqPh3wRZXNmbdrcWMbiSNowySSfM7LEqlXnY4EZJBO4jgcKTiklbl6nwknFK8dzR8O+H9Q8OWsWjX3hbVrmXw8pnAEguL3TI2yAuIg8keXVxGQwXBRsjaCutbfFnxVpeh2OjXVno+vanrOmBI7TUTLY3KrI7uI7a6wq+YIVTCy7iGcEj71df8F/iD4I8GxeIvCej+LbOddXLxmS4SGSaJXVkRUlBKTqgLK25SNpADKXrjviDoOvPfWmnS+I7Dx9PFeLBDa2SfYY3dCgBkLRrmMLhf3J+9tXzBwa5KeIUpcjjp5mLqtJabmP8MvjB4i1n4gWbw6j4410Wd5JEUvbpAl75YX9y1ojhRGj7TmMEsc/Mp5rX/am8ZaVpHxRtNSgj8OSa/qQS3i025u5BeWDBkkBlBEiQhN5IQMpG3A3kgjyHwH498Maz4gutW8d6N4lFnY63ZB71JJ5reKMSuHi/dFWiifbIf42BjfBJGa9z+JfxE0/4h/DSx0Dwdofghjq0119hurXR2trie2EjIsody1xFuYMvmvxmTgEdNK9KNKd3F2fVLQuUlH4keVwa94V0z4iS6r4v0m40LxhHdG+D/2hI1re7kKgxuI8qTvLh2ZyQxAxgGu5+IngDTdV+Eem6fcXnhDRfC13qLXWn6i2pQX1/ZWsjrNJLBIYkuT++GdxRm2yNneORT8KfAC2+Inhm9tIdF8X6x4naB2SaXV7WCLT0T90zQT7iHk3DJSVEBj43YBIh8C+L72x0rwuVtvEGpWKRHSZrHxFYQXUt8kUkkcUcVzFiWMhmkHJGwJ8xcbaipKrD3oyfu9PUwc9dVod948+IOo/EyLT9N8M+OjomtXek28N1JpGkzWl5q8p2sZBDsAKOCcmOQOvoRlT5B49s/CPgrRdK1i38Qa34o+Imn6mv2izuWUpZSsJNzIU+ZnLqpCKSULL8xLceseIPjJpsM2keIoIdStYk1CfStHuZdrWqTo0Q85vnBSFi8ZJiPLK5JUkg8Z4xvNF8ZeJbXxTH4Gm0pBdj+1dRd55opJ2k+aaNdpfbjkIigBg2G5oVVqXO1/w/mdc4KT5qWiR5zpWr+N9V8daV4m8Nv4gu5pvMG57Ka1lsblFcygOwAmOA0gBO7BPAOSeX+I3j228E+J7W713S9T1KzvYxLPdojLl5Mk3QZSQoyXAjcnKOd2MqB9HfEn9sC58E+N9S8MeHvEllr3h3xskdxPf6Zo8hvtNvYYTDgwZC28zoPmMYRivboT3vws0r4lX8Zs/DuneD9X8G6jozPqFzqE8UEWtzuxMa3Fq5SQFF4Kqo3Bl3Fs4r0aNJuSnKH6HTSw75b9zzv4qeJteh8P6Z4/+Guh6vovgjx9YRRa3pfiWC3i0y4kQgRMY22qVCk7ZDjcdjAgqAed/Y48Z6p4P8Zap4QufGUCR2kkixRW18Lm3k1DaxtbZUEM0QTzgFO9CmNxBG047Lxh8LZPH93bnx9P4YsJrK/S5OkeGo/tep6oAm5Q86oXCx4ULGAqg9ztFek/tAftP6JqXinTL7QvCOpSeHPB1wZI4NH0JbK6W5lie2hkMbcZVmcYcMcSk9emNSUE1Rqxvf8Pn1IdKz5aux4v8Xv2uvDT694i8ceF57jR/iJpNpBHdQC2lup9QuiBFLLPMHQRw7GwpiyGKgnAYCsaL9o/Q/G3hLTdC8cXNrcS+GraKS2uvLe1Gm35EaO+yOQrMpAIJO3OSSpI54T9ujwZqHhfTtMis/A8dh41HlWbz6PsZby2eNpEM9vE3ySsEDYCgKE6AYz5b8NP2MviH4m8A2mvX+ipZ+GrlJp/7UF9bvGYYY/MkQ7nCo+0EqJHQkqw7VusuoOjzqVu3f0OWrFRl7r0Pem+NXgnxt8MpfCc+t61p/iuWLbp18WNrp9pLC7HdIgfP78jOXUBcr15auc+AF3efDT4928HibWdJ1i9maJY/L0036bZVz9oVvlEbxnYysqnc2ztyPILLTbDxdodjLoyagL60Jt7zUNRQEXJZf3SYG5CCFJHOeDjd0rq/2bPFuneB9f1vUfEGsaLdCe1ubOJUSWa7tJyDFG4UqMhd24AsoyFzjGAqWBVKlKnFafimRyS6Huf7XGvizsdH0DwvrF74O8K6VBeNp93qmg41Jr5HZ7h2ulZy8jthPMRVGCMgEMR5Hrmta5L4nl8VaidfubdrafS0xqDXPmzPASu/HzPiQpJtPDBAQMGvU/j/AODvF2hPpWn+KL3V/G+ua1aCHSrt4Ee7jikCLChWIlCeQ7Mx5LjJOCD5re/syXLaz4ctLC1uILPSU83U7gxtKFMbtGJCwDDBBj4KrjHOeg6MNRi6N73sdqwvuKS3Nnwzpek6BFoGu6teXVxqjSLYS29qIZRp0WyExsYeGyXZlY/MWZScHkHR+JXi7wZ8TdYdJ9TTSrXTAlvZjSyEPksjvsYOQGYSsinH3skjIBJw/jJ4JbwPZxW+sXWnajeW7x3tlfWdy6zxWgZhvljcEEhsgCJlGY2OCdij5xuLvWPDPiua7vZLiyt1lEhhcPGZYyWbO1sMVyDjcM1ccC6mqZjVhNytse2eP7xfF3jTS/CxUXlv4Ria51DbJFtvdrDylG1iNzggnBPUkhcEjq7r4Yw+KfBX2izthot4AJEuJ9qiNGkRoWGdu5icqBg5XuACDw3w68Owad8MG1a5vbqw1jUtQMdwiiWCco6BUj3EYPyFiQuDh+4rqfHXj+08IXFhplxfGO1tomSH7PcySSJLETtj3Zwh2hV2nBYFTkHcRlJNz9lSWxz1ajuoQ1a6kFt8JrV4AzaxFqF9aTQwQ5kNv+9kjZ0DRqV+XA3MdxA5XgnJuX/gyex04QIDKbeZUvZRbARKZFQeWn35CQCMYyDleMDNcz4P+K9l481bU75J9QtJLjyTCEw4DttDKwx93YzIhYHOzJBwa77UL28Ph5rSytY9S07VLlrmO3aYx3K3QC4CKW28q7Jjd8wZgQCOEo1Vf2mxKqvaSOJ1+00rTfEd3qWh309nDZsou282cRrCkg4ErbWdzuDZ/i2A46iqubzxj8UdBv8ATLD+yoGhaSK0i85DKgDDbG7KxbOVJyGHzHcFrtn+EL+NfD7jSNjpp0uY7a5dpiglX5UjAH7w4R2BK/MQPlBwBYu/hPPJoOm3E99Lb6joUrLc6faB0e33cRncUyvXBAJySOM4rVK75uvmdVKj7S6W5zGh+B/EcmpaXpMlsum6JdwTzvJqErJFbiDJmjyUCnB24VM5OzIyGUP8deKrXStQ0PRn1fTdP8QWl1FHa6vPOIhG+5XQ7QCsCqWUBgBtySfl5roNC8cw/EbRrXTmvr20W81SC1v7ZrvYZEklcIsrEFmGSm5goBMpyOQR7TpH/BNnTPir4pOla9aTR6DawyRs1sIY2iYFHjUzH53HuMn5sYwWatMPD3rzVkd2Go1pax0aPqf4Jf8ABWrwl48/Ya+3/tFeM7C8vL7TLrSU0SxtlutV1yZWaMTeVGNqKAFO9wse4Zzxz+anhD41/D2yl8d+DyJ9M8MeKBPf2V1bqLmXSnRGMAcKTI+WVVbB+Tk89/qLVv8Agm6PDfhtNH8Mw6TcxZmNzPPavcStCEwiDlixwqknZhcZweMeFfHPQdA/ZknF9cx6ff3dgTFb2cdgFuLrbwZJJCB5aAlsMq5b5e+ajDYCnSm/Z3bk7vXQ9XE4jEz5b6JdjxP9n79pbxJ8PvEV3d+Gr51k02Nri6kI2jyjlGzkqwyHwApJyw6V7t4d+MOtxaVqVzrE3iPTNP1KTZpcmm69eF085z5qO8ThlVsRJ8xKsE5y1fHfiP4u+IPiV43vr7TLHStHuNSZvNisoUijRWByGeQnqOSSwz1PQYl8OeO/FmjaYl5J8QNL01bZyBaM0t1MQONyxrG0bDA4y2K9hZZTnJVEtTgqVZNp32+4/U39qPxZdaD+wH488N6bdvHYpoKw3SW8wWK5VGhb5gOpwF6YPIOcAV3cM+meHvCXg1o7i/vp9a0SF3kgtfM+zMIlLiYhmCr1wzlQeBg9vzE8Uf8ABRjxNq3wt1jwpezadr0PiGzawurt9AXT54k27FKvHKA/BOcpnjPJrsfEv/BR26kXT/DWvWetPpvh+GK1W3sVX7NeoqAoJwWBkUjB2nA45FVDBz9ooR7M7JVmqTktdUfXnxH+IGlfEjVhp/hya91C+un+zm/nuJI9G04ZiB3yRjMkmRwEYYAALJ1Ot4V+Fll4R1Sx8QeJn1DxZ4rWBYDrWpyzXJRArDYhkyIVHBAHI5y7V4R+yZ+1j4x+MFkbzS9B1G5iR5IlW00xZUtgpCqiAgRhdpzkYwdw7V7hrPiT4n6baySXPhXxi6TIQWt9IjkZgcd0JxjqCDkHpzzTjUgvdckvUipTkmrq6Z6JFolt44tpEl06XVdPWcTQ3cb+YYCM+YyhTlV2k5wegzUGreB9K1m0lurXyo7zTy1mZ5S4SQbyclVIJ+VmweD8xwMcV85337Svj7QNYubG18KfFczNL84h0MxhTjqWYqAMd2OPxplx8cPGdteXv2v4afF+eS9XDva2MMzPIcbWkEUpI/rWywq+PmX3kqu/gUbH1Bo/hJ7KysbSwuUmujdCW9R1by5uMMASAUBPOSMc8jOa3tH0lrWWe4ggks44Y5oZYXw3nBjkOSVz8renDAnj08g/Zw+KZ8cfC6WfWNP8SaLexX/lW1tqFl9ll8v5S7Shm+UoVPzKSCCAQCK9f0mOC/uXuWEF1b6azBRcXbKPMIK9Y87dp4OfbqODzzSu0aJzVnLYi8T+CX8QW91aq1npLzysJbq2jIePA7kspCt/wHB556V5Kn7K0+teMZEn1rUhB55ka6DJMHXevVV2sjKxJBPHXpyG+h4LeCa4s7Ke50rTo55JAss7SBZo1BKjhTleNvCsCQvTpWRc6nZ+H1cw2ksC38rTecIOp2KrK78MFxsyp4yvQViqRsqyIvAXw2OhapLOdSv7q+Z9xknZT5e0PhtwHLElcEhj2z6M8YeGJdW1mO+vb6O9nkT/AFskSSTNITjiM43Z5BA2/fGB8tOstWs2hS7tpltYWJKCFBsXsSfmyDkZBwefqKszSW0cto0kayqk+4DyQWzjcWA6MeMn1p+w6g6q6mKdNbwnbvdw6fapHGwK2USG1LqgGZDuUkOQTkbjkAgYxXzN/wAFJvjH8Yfg5a2l/wDCuw8c6HpMmnzHVtWsbtHciQpvRxCWdU2qow2FGMjua+rtRuGt76KeRbyKKQiREgzJLA20lTyMhSV7DI5HSn33iSO90mGO2RroTBVlkURLKkZJYuAxww24JAz94j2rejpNN9DOq1JWPzI+Bv8AwVejuPD1x4d+KHh9fEVrewmCW4tAsDTAqFJmtj+7lBAGcbDxnrzXB/Fj9ibSfjBb6/4o+CEuoeJ9A0SNLnUtMe1kWfSg+7hHYnzsBGbYpLgED5sZP6KfHL9gH4UftC2LrrHhcWeqJGSmqaJALa+kkIwGkIBR8nn5lOa3v2ePhNpv7M3w5bw54Qs7FdKLA/ab13W7upmOG887MsecZAGzAAziul4txu4r5dGc/wBVvHVn4U3NldaJcOqho3Qncp6jBIIx2OeMdRirekeJkDCORTHjqSa/Xr9pj/gnz4N/ai0u4v8AUIbXwx4wdMrqVkUkjlkBO0TKqKHBHVtu/pyTxX5s/tGfsMfED9nW/uP7b0SefTYTkapZRvPYsC20ZkA+UklRhwrZI45rrpzpV9tH2MXGpRd73RxVldpNh4iFdRjOSM16R4H/AGofFngfQ57C01O5iS5Ai8yNgsm3oQCB6cZ68mvDIbm400kDMkXPQcD/ABrrfhn4/sPD+vR311EtybVCUiOMF+gJz2B5rz8XllOraM4przV0ehhszq0pfu3Z/ifc37F3jP4a/BfToPFnjInxf4/v3E+n6S7YtrCMHiWZyGy5YfdGGx354+t7L9rg+JrcX99fK1zckuw2qyoCeFX5ThQOAK/GPUPFF1eeJJ9Qe5LTyuWZ4uF/D044rtND/aW1/S9NjgW5kdY+AT1r5biDIMRi1Gnh5cij20X4H1uTcRRwyf1lc9++tj2Hxd8XdG0/4feHLbUPEtxqN5ZIYZtOsrfy0tbVjkybmUhyQF5cbsgdABi78LToniXUrr/hG4dStbW2mbVLePULoQCGZnUJHHFjbuUIFMu4kBvlXg46nR/glYra2+pR3LW3hiPUYtM1u2ubSVptIZgWiglCAI7gRnkdWZcAjGequf2XbXRvi/p8CXy6F4glu4LK70pXSW61CZ5gVmiWNxGiMfLcZ27c5IAIztCnGNK8U0z83dG8OaSsbmlaz4ci8fajq+t6NpPiHWte0aPTpdBGnPJJCflDXE++NQ0jSAqu1cKrD95wTXP/AAk8CeBPh9ZQaT8TIL6815buCz0d77X2WDT1cx7VijRvNiUOWBY/u8kfMSvHu3xw/wCCfGs+EvAIHi34nfCD4eaH9sERtILnfrN6VOJCbjEeWXLABepYEnaOcr9lfxv8Exo1nc/EbSvDm3RHm0gfa4N8l5bQXDwQuVL4fO4MysHJO5uQDm6eHqzglO6T9CpUnOEVJWufPeufEDxP4q13UtA1jxJbeHkkuBbTWvkzX08UsfyIhjfcZy4X5RyvzqcnadviPhf4q+LPBviK9tr6a+sbaaaKzu7GO1kS+McbeareVlTtZm+ZcgNvxgqBX6I/Eb9qb4JeAbq61LwP8P5Z3a1kFusmlxw2ls6r8s/7wn7oQAAKoPOQ3Svlz9l6SK40/wAWfFTxGpFhcw30l3O1k1xNbmUBkhifICXBCoQzRlNiNggfd6I06dNNOKt59wxOGjTUb6o9r/Zx/aO0LUvDmsaN4MLXE13iXTLOaIxTxko0sqTSSlYTbxF5GCAHA2qARzUF38Xfhf8AFn4OF/D62PhDXPAwjm1rVry0jEKTzKPNnghO4kGREKbEGCyHjk182v8AHH4gfEux10+HLWdtF8N37ape3kFgLC4tIyHXy8KzRpkGbICncQ3bp47e/EXXdF8YahrV9L/wnF/cvHC2ufvJIBmNWaLLLHl1yAckj5D8rDmvP/sS8pQk9d7XucDo6n058ZrPXfAHhGFPC3i0eIrvXtNtra7tEu7aC1UvkOXjd+CMINx2kbvmJJ49E1n49+KfD/7Kb2t/oc1x4++0rLbXeiwxS22oQI2Vu90R2rtfqMFdyn+J8V4n8OfilpvwXi01vEHhLSPGFh440N4bRtct1N5aqnAjQZEaIG2lXAAYAHhhg8xH4q8XeG7rUPC3hjT9N0fQUIE8K6rHJJzwSzKERhnZ8rnIZa2o4FcvJJXs+vU66VKM5O+3Y9u+GnxF1r9prXV8N/Em41/w/wCK9eW4jsbi2hTSbSORShVfljXzmljBX96wUhcAgkV0Xwu+G6/DrwBB4f0/wheeJXsbOZxdX19HDbzbpDsZVc4AJBA25U7OGyRXoP7LXwj8N+JPBo0zWbG21NmMMd1LqJS4SeRmOVlhZQwABfJB+UN78+teI/Cfh7wnr9rEul2tteaRCk1jLpySSXKHAxGmzJXG1WIkKA8AEldtdbaT0enboj3KGGS95M+Vtf8AE/iXUfEV7psPh2HS3t7JruBbA2873kykEQ3fks5QMgPlEspLKeeCK4P4aftSeNv2aPDvjrQNS07wxqWo6de23iw3msOQRI0JlhgjjJU5ErbtpYEFWwCC1fY2q2PhTwx4xvtYuNE1yKW5LteTX06C4B4URwxsVBAYklf9rvXinhf4AeFPFnxB8R+JNXSy8UnxJcxanaCTUA01jLCCsYK7UGxUbOGJGSFbleVy0JJuqr2DEYeFSaTPhrWf2tfiHpPiO/fU4Iv7X1KR79rme28q6RppjM7hxhipJIBJJCnCkcY6L4S/tRaL4r1yw8I+Lbax8I+GdTPl6ld6cJtksn/LOa5Cv+928g57tvOcEH7u+MX7EfhnX7C08YP4ftrfxVaxiOcx7JYZoPL2kTxyLJG48vIJ27uQV+bp4j46/wCCeHhbxB4et9WutUtYblJpXubfSrSOB5VCMu9EIVVCSqu1CfmUnLgmtYywk7tRsjgqZZUV2leK2OK1XQtF8C/BbXfCV74o8M2Q8Kzv4n0bVIblJE1aJ9sMtsBG5JkDCJ0kKkkc7Rk14zrHiIJolt4g0PxE99bm7On6mxULMhlXzA+0ryrAyrux96Pn7wr1z4yfA34YaP4O0dPBem62dUFn/Z97PfI6yeeGKzTSW4DeW7F3CAuFwq7WYAmtL4af8E79N+Kemafczwal4f0y2kZtSa3Zh50WeVySwDLlsNhuMA+tXh6VOEea9297nPHAVWm7Hu3wc+MXij4wfDOz1HxJ4z0W607TIDc3H9nabGt3cRhvJKXLEqsYKlW4xnIHTis+98Ly+NdTu/Dnhayk0rQrfyo7rU72V7tbOMRCRHUIyee67tpKs3zbsjqTufsS/AXwnJ4N8U+ENKv9fvbTTtR3GyvL+eOC9jeIAApFIqN8yuCcKCoAIPFeT/sw/GOw8PaZq8VhappMqXbwS2Cjy47dQ7FY1XqMZxg9wa8fE1J0IylDXVLy1PoMvy6NVRpN2Tvc0PGPwx8ZfDzU7W8stNtfEthY36zqfOEjrGEMgeQscKnmLuKBUXcN24ZIHg/7R+jQS6xpunRIkd7pBmv9ZiMRkFqrzARh5sZfe7naB90Y5Ymvtj4d/FSyR3dVubzUrpxCHVBIChAPTvgkY+oPQ1H4w+BOj+Kk1S90qeDSvEGv3EN3qTCA3iXzQkFVaM4KgDK4DYbuCCaqGOhQlF1eunkVLh6M+aVJ3a6HwV8UfG97qnjSZ9Q1Sa41PxC6Xl8/+ptrGZmkRo2/dgMPL2EFcbeFPINXb/4V694m0azs1n+1nSzKsN5DePPDdSK0ZH2cKhyzBiCAWwRX0h8Q/wDgmZaCM+KbXxVdTQRK1xeyX0cSC0hKkyMGB4CFgNpXC/NjJGD2v7Ovwm0T4ZaNe6pdRazc2epWbXnh28NytpbtIzPHCkcRk8yWbeUkWRWOyMszRkDj06+LjFKdJXfoeDPBzhNxqq1j5U8A29t4Te60XTr/AFe7v7WdRJcS2Rk0+xkJC78rl+CVXBB55AHzCu0+CFhJ4+kvBrwuobTTreU6hqnmJBGW8wlJVkJBDgxHaV4IDAYzmu+0n4R6xc+MxGseleGfCBu2SW4ublnm1C5R9zS3DO4BbaGwSoUgYCgfNW58PfBHhPxP401DTdMfSEuL3yby/jtHa3t3e3bORGzOfnDfxAnLZDEMSMXL2iu1qZKhZp2ve1jD+FnwymtvEutahoepalq/h61V1S3mlUyXReNcNGQDEAj79zbgUwvTOD9FfDn9krw5dQ3d3qk0lvrUtvFfG6jDC6iZSHDl2JVlDBeAuOOR3pfhx8K/C3wy8QO114c0e3u44CFu5ZDPZz9Sdzu5Y4HGxhyqDnHFd7qfxETVtUMNpdwxQBUjXbASrMSCPLO4D5flJDbsHsMHDdFOXMexRwqpz5meQ6T+zfe+HviFpmp3Gg6P4g07RU32bWkK2d3lzuzMny+YcD5eSAGKgV9SeHdbtNHs5Jb+wMk1xAWcTyNiNgpwRtz0znBHOAOoxWL4X0KOTS4beW6hJFv+7kwkb3GQCcEE5YqxP1B4r0G10tbbw7DLLZx/ZZt0nmyvGwuRvVGjzweAowGGPnz3IrZScUVGkrtnGzImiaasSOkdiAUjiT549nU5bH7vJJ4wTzXw837Gusftr/GzVdR1u+uNN0J3We6aL97KyPuaKGJm6YQE7iMAAcZavff+CmPxq1T4MfsceMH0iFLGfVYU0xLmNsyRxyyBGKkY2v5e/DDA6Yp3/BNf4leHdb/Zb8O32sxtZaxBpEEUtw92IY1SOMIrupIyDEitzwPm54pSUlaa6uwNU2+R7pXMzwv/AMEfvg/oPhsyXngnVNUQRAh7vUZ5PLBYDdhHCqc454xmub+JH7FPwF+E97BounfDW28SeM9QYPYaPFdSyyTIGILyM7lYYlI5duCOBlq+itb+J/iP4ypLp3w0SPTfD5ylz4s1BA0G1VO8WSEj7RJ/00wIhj+PGD5NZfHL4W/B74iyeAvC2vaZ4h8c6zP9ou7mfU4lmvLgKAxuLlictnoiA43YVK3p1pq7bHUhFPlaMXwZ/wAE5PCHgjwH4l1PV9O8Ly+ItW0i4H2W00kPZaeuxhHHbryflLDMj5dmH8PSpv2ONN8G3v7MPgvWNZh8O6KlpoiLquozpFbDEOYpGkc8MzYCkn5jkCvc9F8cTa9Pb6NqenNFfQQ+bcX6w5tYiqqQqyMATuV+Bt6qcgGvzF/bJ8H6npn7I1zdW+oBdI8MeMtT8O3tk7bPMQXrTW7gqBuKknI/uvnsKyknUktWrmsIqNGVl2Z+kvw5/bi/Zr+Ffh/TfD3gTVPBs0l3dLa2Wj6PgmSSRyXZ2C4XLOxZieS/UY49t8Ow6L4vK6ppGoaFatIS93bR6mkrM45KmJTgEAjjjH51+Bvwy+PWl6F8NNS8O3/gLwlrst7E0un3q2my500jexRZUKvligPLH5SOOTX1H+x1+0vJoPiKy1HU11PTdLCPu/tSeMTWgxneGyDIVB5DfPj1rzsXkrScqbbaeutwo4v7M+mx+pn7QP7KfhD9oP4byWXimxvI7MEXSz6PqstqyOB8rEwFtwA52vkA9q8/0H4Q+FfhB8NbbRvD9hfXNhGZS17f3rTyxuTghyPnIXt8wAAHFT/BP4vaZ8SfhvI2g+JQ0rytbxXzReZbbuDueLIzwxGMgEiul+LdlcfD/TGNmIpRIoYXUkAMCZXkPk8ZPKn+Ecc14ko4mLUJNo9GEqbXM7aHzr45ubiz1S/iNvHO4bdCzzNHFfIf7kT5X5eMseSPTpUFhp9jrVkt3FGdBvr2VZFlTdC4AwhOW+U5xzgYJycVa+JWrW+p+BYNSurizfVoZPNtJ7SSNmJU7iGIYFlBwMAgAnoar+A/jNZ/GCxuIZo5orzyvOlEmHhkcHkYJyTu4YgcZHPr9RgJvltPc83FThN+6dHqGoalDcI1jeXGpW1lDtEVw7vv4JKqQuFGSO2DzSaZ4mufEt5FpbrHafZgZHsJj5TMMqGbdj5gpIPyttIwRyeGaXoOowz3Enh67t7ezsVC6hp11OWWB9pcOjEFhlWA5yDwARya09X8Aaf4qW1m1a3huzY3Pm2586U4kJViUfgLxkcdP7xFd7kuiOX2Zif8I1ZyazcWVxp8dg3zyBrW6aODHJKbuFPRTjPJ71maD4BvtOzcaJrcFkWi/fWupxySFG4w/DAqwDKfvEFTivQb7wFaMNORIYrm1upBJMl3M8yxDbkR4MhABYEgkkkgeprnoNHTSviJeraXcCu4UvbwzIsEWSSrFMGRflAG5QQRgAcUuZjmtEjjRqfjjVppilnY20VpCZpr2KYMQAMGNo5Sko5IDCNZB33BcmrXhjXdUv8AS41Tw/f2M86ReVF5sM6BnQD7sbkBd2ORn3A611ks9vocklzqeoIDNOAZHJRlwAow5wNpJxjAzWbrI0q+vp4rOw1mCGOJrWKKFxbW2So2kDBAJKEhsc8g8Zpt2MiXw/8AEKHSrmSztb4y3Num6WKa1khRAxAXDsNpGQwypYjGcYrRh+I1x4psFVVjNjcMI7hSwkaEIeWR2UEkMcgFRyvXtXEQfDWPXNEs21O41FpbKUXFvIbxnlss/eUvGVLLgrkMpBww75r0O51C3vNLhTTZ7zUo0ZvkjWN/LnC5ywdhgNzgb1ORzzWikkrWGm0U/wDhI54NRdraOO+3xpEFEUcb3BUYDBsKCSuBgLz6141+114c8ea/4TkvvBF5YSQSI9trGk32nwi3lhCl2kZ5FDZXgAcjK/7Ir1WTUdKs7KfTdXSC20zUzFeeVceWrpOjKVLbzgASFSyhxlSARg88n8U/hPo/xe8MnSprSe4mvZi5WwleEyLtUbsxncwO0AhhtwB1JrODlGSkipSTVmfnB8Tv2Sbfxq76roVvaaXBDdmG8MEnm26oVVlkUB2bOHBK4AGR07eN/ED9mXxJ4I1G4l+wXR01XcW18seYrlQGIKspKklVPGSea/T64/4Ik/GbxbY2svhrULJdUtTFLBbalc/YzdAyGQ73chmDFnIPlhhwM4rM+Inwm8Tfsozr4P1/w9rkl/rccsfKF4y6YJ2MoYPGTIygtIGHB44FaRxOKoxXMuaJ5ipyUtz8l/t1zZAo22VB3HTFXLLXIvJw6uGBxX2l8S/2VfCfxC8RS3T6fLpFxeym4aW0OFukYnMgjAIB3AEjA25IJBPCeHv2I/hmbWVJI9du54ZSsrTXq27I2Adu3yz0BAz3OTXTHMMM97r5GvNVOZ+Cv7TI+Ga+IrbQbeSy0TXbZXm0TUriW8tvtajqTGMPu2bgWCsD/Fxmuh/Zi0e9+LvjPxb4zu9et9Iv4XN7IJ4p3e7uJnchYtrB1YEMysC21lX8fWPht+wnpHgzxbfP4nt9M8YWeq3kchtrCWaKKzkLS8Rx7suFyEBZuhJOMV6bJ/wTN8Gaf4203x34U1u+8Iz6TOsptLQiYNLnO4A7ioKiQH72egx1rz4V6LTk3udawlTn12PGB8CmnuVn8YeJdc1HU45vPhW9upUt25wxAG5i3IHMitgYKYOa0PhJ8K9V0DVdZstNgstL028uftsAntJvMikIbKRMwDqpGdpO0LknO0gV9Xy6PqV1rcgMkkf2RlDNJgPvUlgwIbPOPunJA47Vh+InSOWXT00Kz1O1luFa5KMWBDYGTyQSBnORzjHqTwvEP7zvjh2tzx6++FmpRaZPZyXD3emXdrM0i3k4kZpypxIqKhAAZjkENzyDXHp8KfF3gSxuvDsUOj6N4A1LSFtdd1CacxvDtxg4yH3PHuTgbSZATkgV9J23gWO31JY7K2jgtrlz9pa0QRlRkIGXaoKAY6ZJwM4rpdV8L+H7XV9LtL6CLUbyeRpIsW810DKikCV2KbFOOA0pGCwI+7Wcq3MlGWqCphoSjynyP8Pf2btX+Evi/TvEfwvn0/XoblfsupaTcW4mT7FMpVpNzKGZAdxAaNQCWwSDxnfHL4LapLr198Pddv5LTw3awxy6Em2FpdSZQse6WSIbo0LblEbrhtiYY4BP33/ZMGnyyXlnosRu7iHa80UKk7N2cHkEtl2P51iTfA3wrLq0F1J4etbe+1O7b7RdIqb7mZopGeQkjccIGzk5AHsBWkZWlzPfuZTwUJSckrHyV8IfgBN4X8K6Kms+EbzUrrRL4XkcriK4utKDeUrxzhwDMAEBAVhvUJt3Anb7v4w+D9trmi2tze+A7SW7WZxZ3elwQRS3W5jxPI20qzAF8HOCT0YgV79ffDnRotYS7kwEhUBoyG8pvl4YBiec/McDJPJ5o1TwDpXiaKyubxRO9mBc20khZZLV1yBIuMbWAYgN6E1Ld3culho09Ujwv4S/BXWPDutu0015aWF6S9xZySFXjGwFXXqrnkZYJuOPmJxx6/YeGbe0MiRJse/i8u5llcXci4csrBj0wQfl6AflXUXjWsdtJBF5IDRDYzbht6Y+6RnBA4BHTrTrEzf2JCbi5jluUdTvaLZ845z1JwTnAJP40OKWx0Kd1Y8h+I//AAT6tJ9ClnuvFGu6nb63It8JIdR8qOGWT5jHsXaFU+XgJjAJPrWPpH/BPDTri50q5mSXywoM8ELERw7VJUbXOWyyqSMfxcEHJb27U9ZMHlStcxRPI6QER7Q0g3ffO7BIGeBx34rTGlXtzYTXsc72l1dFXeR9u59owrZ5wOMd+nQ1b+GxLim7lTSPhlD4b0q3tre0jtrWzQmO3hhV/KTAYDB6E5JxXjviDwBZweI08LeGNKgtdRYg3d1DCsVrZoVAaaViSC535AHzFly2B8x9tu4wy3VsizSSXMbCWdkEaQvg4Uc/PggYPU9eMVxKaVa6Z4fGpi8m8PXEJkkdsoU3qxALqR5cmevTGD1rjpO8m+xq3eKUjzz4gfs3aFpGh2enTu1toUEENvcXc8nm+TEmIywjYgu2Pm7ljnGTWX4P+G8N5p+r6HYapdPp9/FNFbqzJCyRMCcKgyCGwCw5ABxkEc7nxT8RP4l8PkC31BmueZCzb4SGYYZTGw2A+hAPIHPFY3wQ8EXPw31F9R1mKLQtOuZUUzS2TpDfKA2EUtwzBe3PA7V0ybcbsy91e73Nn4QfAO5+Afg3Wrme7hhu9SvWnWO2kLquPmVstzycA8DG7HQV+XH7SPxO0LRf2svF83hhNTtNOvr4G6huhGskdzjExUozKVMgkYEH+IHsM/tcfgb4B/a68Kix8Rtr+q+GLArdXkFveHT0lkReLeRom3sjb2yu4Fsdq5f9qz/ghl8Hv2xvB1jb/DPQNL+FvirRLWSLTZ7OMrZ6i2WZY7peWflSDLkuu8dRxXNHMcLSqKjW3lsdUMBifZ+1o7R3Phz9k2xtvHOl28raibSBGUBIRh5iQM4/ugDABGcbVHavsD4SeIbbwa407TIo7GydVwI1KtMEPQnqR0Jyf61+b9v4U8cfsPfFvUPBHjjTrvQtW0acW7xyghSu47ZEbo8TcsrrwwFfWHwk+NUerGCcSqohX5A3JYZIJ68HJOM14mYxqU5Sja6ez7HuYF+1hGa3W6PbfiZ4OR9dktLrT4fEHhDXds13ZzxrLAJQc79r8Zx94d8ZrzT4i/CXwr4E1LRb+aSfW20uaN4NCsNPt2EFt5UkYjTJGF2MOhZjsHoMe3/Dj44adrnhVNIu7eSQ3LMsaqm6WNhwXwTgDBHJPcelcp8SvhvqPiaKz+x60Ps+mXIk8kTeZbgrkhZVjY5BJ4ycDninkuImv3FV+6tn5nNm2Gg4+2jv1OUi+H2k/EvVlu7jTZINWWMW0U9zEu1HkTYxWFm2bwikZweduMEENT+G37P/AIR/Z706Qw21jc6rqPmHUtQvPL+0yPJyUBAVNp4yiqRgKcZIr0Z/BlrPFI0jSNNIxRbiKYxiMcnepChiflBwePemyeF31JLS11N1misctDmGOEr85bI2jLMDtGWY+mRX1EGfPSgtLrY4i88IL41tb+KRpbCJ5FZngMYjtisJ/dbclgpDAnOBhscg5F/4MeBHuLYWsqW1tEJSsBLMzFQu4suQS3GCRxjJAOFrf+Hvwji8H+I7+5tbm5D61Lh1WUkXGWB2OpDbznPGQNoAwwVcdRZ2zeFNFWSdWs4LLdJI6QhfLzuI3KoOOTngd+lNzfQasVtV1jwn8MdDutc0208RXISXffW1pYSTXE0uRFIY7fAIQAKRjaNuSOTitXwt4y0bxtpR1HQrS7W3lYRKLvTJtOld127gVmVWB3Ff97HFZnxB8eaF4H0ttf1/VLDSLK2cEzSSiM4IJXCnJ/4CASSVAU5xXzp8aPjp4n+JtxG8XizTPhD4HumMf9oahIbbXtUhwgdoIWUmNTu4Y4bHJGGFbQpSmtrGVSfKxv8AwVG8b+HvHvwJ1L4e2Wppc+JdRubIJYwuWW1mE6ZM7f6uEY3YDEEkjANfIN/+3f4N+BGhWHh3TPDa+N7vQLWKyVLy5aLSZmjJKtLEuDcbGZyobCZYnmsb9q/9oWz+KY0z4ZfDzTZR4W0e8WCF/KV9R1u6kcIbiaQcyzHcQCfu5xzya9p/Z4/4ImRSXX9pfEfWpJSX8/8AsjSvmcKWyVlmOGLY7R5GehPNdcKVOMV7V7HO5VJt8h4TqH7Vv7R3/BQnxND4V0K/1Q2ki4Gl6Iv2K1ji7iRwR8gH998Y4r6x/Y2/4I7aN8Kr/T/EHjG6t/E/iW0uYZWsI/MSzsHGHDE7SZXB24DYX5jxkZP2F8KvhL4P+BeiW2leG9M03R9FjUQyWkZFsly+8jcJCBI0hQ/xEkHOCOlddqlxbz2cz21kxUOsarESC3OM5Geg55OcrwKzrYq/uwVkXSwyT527sw7yZQTuuXtgqF5YQA7KOhJz94kcDBxX5f8A7Wv7Q3gvTvDHxa8N3Hhy88SQ6z4xbUNNE3n6fFaTPboTI6NiXhy5VcYbqcDFfqTc2csU0Uz24nuAWtpXuN8bwMB/CEAz1IySM8etfMPiP4SaDqv7dHirQdT0fTLrTfGnguDVLtGtEZZ5orqSF5ySOHwQS4AIOD6muWnJKab2R1yd4Sj3PzV+Df7dGt/Cv4F618N49M8NrY6uGRdVlsFfUrVHKlo45+qg7eO4DHBry99ZZZ3aW5mlMZYoVORk7iTjoMk4z719G/H7/gkt8Q/h74pvotAt9N8TaPHcEW89pexrMIjgoXSTac4ODtz096+c/iT8JPEfwK8XXGj+JNOuNLvbYKzxyEMpBAwysOGGR1BIyCO1e5CFGTbp7s8OUakVaatY+xf2Rf8Ago7J8KPD0mmy6xFptnNclgoVVuZAx5X5gQV+XjuM167qP/BWGw8SahH4Yk8TeI1sdQRiZGQL5AZgEZGXlgOcqDz+lfmLaXDSzlFjWRZAqgcjdg8fWoX0+4tb43UeLco3ygNjYc8j2+lY1MqpTlzNalwxE4q1z9B/id4mvvhzJNJpd5canZbEaaS82gMB0dAeVOT+pzWj+wV8VY9b8QLepqQLjUL1JNKUCe6uGEDN5jEfMcADao4JUjHAz8ER/FTX4L23mOpSTS220KZJC67R/CV79a+r/wDgmV4U8cfE/wCOMXiePw/C+iWDTb75ofs1qblkwFVh9+Q5I6EAnJ9DNTD8iYUal3ofo54H8NX0dwl5Hex3Fjqtq0bb0fMbB8sNrEsg2tH2wTnG4Djat7sxSvD9nuXkkXzFYuVVcYHIBVWOD6Z9M0mmw3cwu47izEgj+VU3jDDsT0AGB05APAx0rd0nQrfXLa4t5LiHSblFMkXmnbFJHt+bLjJzuwACuDxzXG7dDvs2lY5XR/E+n6tdTkWGpWyQv9nZGiZVYg8MZACOTnBbBHSrOrW0WtzSPcIY0D+THIiFZYY+D98Nkj5icKMexrX8F+H9YvbjUJbLTbu/mhV5blkUOkUa/KzgAYwMgkqMgDJNZvh2/N/ezW2qzW9krypDj5iu7OQRgcHAxub25ojFt2Qn7qbMPxLpST6Gv2W7u9QtrFs3MU9uJikYA2iPby+SehHGMjINdd8OfH3iKfwp4m03w1o41nwz4gkRChtftksZVRtkDqiBTnIwCcYHAIJPK61+3h8G/gR41s9A0DT3+Jvi5SII7HT2W7dJAxG15GPlxqpPX5iuORgV7Uf+Cmf7Qc1lbr4d8C/BzweqwhLdNUvrm+nKjjjyAq8ZwfmPNbSw7X8R2OeFa/wo8l1X4JX3hm4t49X0fWAWUyFJVmWNhg87WwpHJ9ccVXvdUstPSSGV5IXutmWVTkScYLDGBk4OTgDnkmpPiF/wXO+O3w++Ktn4F8Xw/CHXb/xFH/xL4LLT7hI4rhm2xQymSQgCRsIDwVzk8Zrh9f8A26PB/wAT0u7fXvAN98JfiLFbG6FimG0/W1HzYt2wpSU4O1GBVuVyDwdfqr5Vyvcl1vefMem/DTwZN8YPG1vpFnItwbh3iaV0ZoYY+MswPGAO3PtX1Xf+Nvgl/wAE9LSygms7jxP4714H7LZ6baxm7unCjclvEuBBF1JPyr1JbPFfll4i/wCCnOo/s6eFpL3w/JYmW7gdYLdE+YybuJX5y2AcEZIJAHAzXlH7Nv8AwVo8a/s/eHvFviCxisrn4jeM9TV73xFqlp9pvUskTatrbBjtt8MXYsPVBj5a9Gngvcs17xy1MUnPTY+yP2wf28/iloekarrul6xovwZ0yG42/wBmWk8dzqVwHaQq7XEyuOGBLeSqjoN5zXx3pf8AwUa8TfHfxLe22q+OdY1XVbgLKLySWVtP1BsKNk9q+UjOR8skQCjPKg/OK2m+Jv2hf2+fD2ratcWHiT4h6L4ckkvrz92t1dWbMvzMUGZGTYQMqpXCnHpXgvi34QweJNSkjtYzFc2pPmwBQJEbHoev8q1jhOVctTciVfmfMfo54V0nSr/wlpWp22j6ZJaXe2V4pUzHdvtOVV0A5JbkLnGAcYrhdT8D6dYardHUdObS5riTzVhjgnjUoQMN8gKtyCNwJBx7V8U/BT9pfxZ+zXq89peTzahoshLtZ3CbowTjcwxzGcdGXjOcg19heFP21/h74s0G3vZdV03Q5nUB7TU8R3KEDqTnDg9mXgjHToPLxWXqMu/3nVTxStqj6T0/4BaHouoR3SW2qzzMxcyzXkzmNhwWCGTYD8x4C4J5wDXW29rc6XpkNtbGOWzErOI8bDkrhmG3ndwvXtmo9Fd9QkDzeUpgZfLmUhiwIPIK5DHcBknAHSt6xsBd25kDhZDlG2ZJz7Y49+teDc9vmsea6/4STV75C7yW9oJkbeAxnmkB6dRgcke/510GgeB4La2nEAls2eRpIrhXCTFQuGiztyuS2CM9utdXp0USasiuTFHbxkuYmUtu4yCM9wTxV5dNhs7srK4CMu6MsSueSScHgHO45HrjpWcnrY1ir6o5A+A20qeeSRTJBaquJfIEkk6s2cEbclhu2jKnHqa6fwf4ZuJdPSe9EctwG37fIETx+ikAnDAcHpnrgVOs76Pew+VYzXTyYUDOBHkj5snjGOw61qy6odO06VpZfMjQlyHKqIFz7dhnjuc007CKes+GXeOIws6StIHkV1L7lxyOuRn9Kh1vwuuqy6XcQ3ckJs3ebMSDc5dCrLluwHPHdR6mrHn3WqNaz2sFo1s+YpTIrrMygkHqMAgj6Gm6REl9dkNGbWa0jzuCMsUakkfeKhS3QkelTOfYfKnuQ32nXFpbmaSBGRELoFAO9ueD2HGMd+BmqWnXl9rUcsV7pNxZxqMRhPmaUjpkBjtH1xWzZ60nhS1USAzXEkRdlT70zBuAFJJIPB6Greg6/wD8JG0QljubS4lBbY29JB/wEgEH/eAqU9btg46GVfaHf6dbRXKiCORnLRSABWB6FR07dduPf1qCa3i0uRjcuTHbxeZIrMAQg9MA9c9smul1M/Z7xYIZNPgkjA/fzPueQZJcHHpkc5xzzRJpzf2fIwvyY+oVCsYHTgEZwMZJzyc1qppMyMtlhm0uE29qiJG7N520xPIMcFsbSfTLYPHSuf8AH/xS8OfCTRba+8Sara6RZalL9m824lKorbS2wHB3DAc84AHet6bUgPsBiHnJNJlfJbcyHPLYzyOeo55rzH9on4AaF+1T8NNW8I6wssEN+rXFrLbhTJY3K4VJMHJc8EEZGVYg9apyV9RS2bRyXxM/4KYfDrR/D+lxeG9a0/xLqGpyPFHDavhIGU7d0pPIBzgAct24rhJP2h08aXDSatcTTY+YIMJAFIGMKOMZB7ZyDzX5sfGn4ReJP2PPjvd6BrsatcWUgZJYjuS5hydrp7HnjqvQgEc9t8MvjtcJq0by3LNBLIZ0dEBG8H5QzEZAHA4A6n6111MFaF6evW/Uwp4lfDU+R+hkl++uvMbK5NrfRMyRTxSkNHnnaQy4I7lSCCOPceAft+ftmePz8RvAWm+Mdb1a807S7W4VoRFHb2RkJjVTGsaqMhA+O+Ditj4T/EgXd088l7bvbJ5r7UlKszHn5+eSRg46Db3qn+17pfhv4teEbiBji9t0O5YvmEWDxz0XDKVz9BWWGrKnVUJq6Z1Yigp0nODs0fQv7Fn7QNzrPhrT9J0u/jaK4dJZD5xRz8gGWCkZUhgCD6mv07+A2mpoF3BHeTSXE0qiRBKvKkBQX9MnI5wCffrX81H7Lfx28Qfs9/FLT9FZBc2d1eskUvKM4IRcE5GMbAcZ+XNftX8Af261+IFvaaXpOoyxR6YVkuTMbcfakwo3SAc4OG6YXepDcg1eJyulUre1aXu7GGHzKpGiqcXa+57/AP8ABRT/AIJz+DP+CifwzurW7NppXi3TYGOj+IwoaWxk3A+Q5XBaFjkFTnB+ZcMM1+G3xT+Ffjv9hj4jXfgv4gaVd6PrVqd1v8++3vkJwskUgJWRCTweoPDYbiv3o+D/AMU/DzfDoeIZp1t7O7R/tKTTbTG4+VSExyWx1715b+3z8A/Bf/BSb9mvWPC8d1p//CW6HG154c1N2HmWVwB8qlsf6qQgK3qpz1UUsVgo1obBg8dKhJtPQ/JvwL8X59PvrKe5kiTT7dUnljZiFnj5LM5GPlODgfSvtr9l3xV8Rf29fC88fgPUtK+HHgHT3ZILlbOK41PV3AILRI+I449w6sCSO1fk94ou9V0bQLzwf4jS40nU9F1F7LVIZspKhjciSM/8D/Q5r6N/Y3/4KGXX7OviC2khkiSxhUIluEDLKo9B369vWvHnlSo03ON3J7HrVcweJcaa0ij62+InhDxL8CLy7j1G7PiHUYGVZJbi2SzubchwGyIgEYZwchQQCevU8wnxfl1dDaT3k1vdT52fZW8udQAcOq5OMMFIYDBI5rT+I/8AwVY+D/x1jF7qo1HSPEFzEIJZ4IGmtZxzuL4+ZT8qgYB4FfPnxYl0zUPFdpc2Hi++1qz8UiEaRpuk23mzQGJhkySMQu0sW3NLjbkjPAIeVVMRObo142a2fc58fClTgqtN37+R9PfDXxJH4y0m01aMQSxWEhhWa4gK3DyLhCd33V4xkgcnrxXHfEz9qTRfDNzf6R4d0xde8VXV0sc8ttNtsLB5GVUkuZwu1SSwGxQz/SvG/C/wL8d/GfR9Vt9Qu7LwTYTRvFNa6awub27fDANLNx5cZ+UFUxkDrXs3gPwvN+zl8KLXQ7CybULS0uWWWy0u0SAIHP32V3+fpksDk8HBwc+5CnyuzWp5Tk2+ZbFnwB8HdLuFtNd8a3c/jPxTFMzpcXUMj6bp/BKm2tyCikY2+a5L56kV+WP/AAUM8eax4y/bV1hbDVby5jhn/si1iiBDxrEVj2qoHV2yTt5JZs4r9Uf2lNf1/wAF/BjxBL4JtW8Qa21rHbadblGEkkkjKgZuOQrSbiCQCEbkda8V/ZO/Ys0b4G3Fl8RPiHYnX/iVqc0c891cyGYWV27Efu9uVLkHG8jgjjArbD1FC9R/cKpBzagupmf8E8v+CcP/AAzzLZeLfGZaTxROm6K1jt45k0tRghg7Z/eZCkuBlckDB5r7IsNJkmvZIIypXcRtRULs4YjG7gbccnj0xU9rp1y+uK0kN5ZpEwVJBhYJw3IyCc5AJyBtPK4JrMZJbfUJLqzaGNJcq8cqli7YyH4IywYckjpxXPOfNLmb3OmEIw+E6fQdS8MSwXdrqeiSXt0y7ILlbry8MRjBRgQwBJBOQSAcgcVWMg1FYY7YJFIWEkS2+S0nBx8vRuucAVzccsL2U8csccys0cskl0gDSbCQvXJyoHTv16811975PgwJHI95Z30ioygnbJFjbsAJ+6DnGAee9ZJWdhSMV4JbzVVhjWZ3jMivbCVg6EAlWzztHsea+cPjrPJpX7eHw+aO8ls9QvfCepWM7WrBpFZJY3jBAyMjORkEcYwa+jr+waz0m5liuJTO26Xy5LgR72I+5nHDH1Iwc14d+1O1vofxg+DnjJI1W0tPETaJcsJBuVbyEphyvAG6NRnvu4xVSfujpq7Ue56No2mrd2UqXEM8V5AG2zLKIkAIyCAejDHUjr0xXkf7Wf7B/hb9s34a2sTa5b6d4h0mQC21L7IZJCvKtE/T5MDdy3U5U19Ba54HGr61cRaikNvZwsFsVa4kZZI9q7t8eBjLHHGcg+tYWpeFbbwroaRTWN1JajbH9pggZlRlPRlBOxQFIySRz1B4q6UpKScdzOpBWtI/Ojw//wAEP/Eul+IzFJ8QdCtY4mRoZIrOWSXBJwwXcMdAcgnrXSJ/wQUkurmK91X4oRz215Jl5INNzJL83LKTNgn26+1foEmlNaXzXcd5bNcMHZlRj8v3SeOWIOOSAR9K8m/at+JcXwk+AnjzxXp6XNvqKWcy2DtcZ2ySbYlkADEAksGGQOD0rpp4ufNbmMZ4eCjsfBH7TvwF+Af7C0enxlvEPxL8X3EzhdLuy2nWNskbBWeZo1DSEsSFVHAO0/Ma3/2d/wDgqv8AF7U7e10nwF8L/BDaXosDJFpenWNwRHFzkKolG4464B6kmvIPhh4h8N/tneLJtB+LXiD/AIRzU0tZZdL8UvLvCyKqBYLhXYKY22gDaQQw4xzmvcf8Ezfir4T1u21rwnfeFNdtrWYSWWpadr1vArsh3Ky+ayNu6HAJ69TXtSouUbyVzy41eV2joj7x/Z0/4KyeFPij43TR/H+hP8PNbaZYnWCMDTpJGb7j71Bg7YLDb69sfXd3pNtErXV9FcpZFlhJhnR2QuXKoFIB5A4HT5SBXxb8b/G3gT9qD9nXT/CPjO88DeD/AIxrNa2V5LdsJ7jQSssfnOZox8yPCGYAtsPmL82ckfXPwI+IvhDxl4Esz4KnlvtG8PRRaVa3c7GSe9S3RIvMc4w5cBWx6kcgYJ8itG0Oe1kelSneag9zzb9sr46ab+y98LbjXZJLh9Z1R0tNLtjM5M0nAaRlY7QipyeDnCjuK+BfFHxX+N37Vfh+4svCOia9qOkWpaK8urWJgk5+VijN90Lkcp/Su/8A+Cmi638Tv2wPCfgl4LjT0vBDb2McmC8Rublg0p25G47PyxX3n4m+Gdx8OP2aNV8KeCbW2ttSh0iew0pnRlRVMDLhQPlVyx6nPJrSlWVCnFpXcvyIq0ZVajV7JH5R/sH/ALUVt+xP8e5/E2veC9L8XRvay2Eun3sssHklsbmR4+VkGcZKkYJHNfY+q/8ABwRosV9HY+GvgN4Ag0hBiSC8up5Z3zyQJl8vbx04P41+buox3Pifxxe2WEhkM4tj5p2tCdxXk9hkc9T14r9ef2Nf+CSXwW+J37JfirTRo91rXxEvtGkuNL16eaRIo7tUZo/KiU7NhcBSGDFhXuVI0LRqTjueXGVRXjGVtT8wfib8Q734zePtX8Vy3Nyt5f30l5xISbQl9yKmeQEAUKSP4Aa6/wDaN+OWpfGP7J4+vLi4vL7VHgsb4cgWF3DGPu84AlAMqepaQZJQ19O/Fz9hzwp8cP2QrH40/CzS7fwrqPh2B9K8c+GYGaWC21GILm4jVmzDHIu5tuSAdoABzXxZo+vp4QvZJZ42uNJvVWDU7UcPNDuDZQnhZUxuUnoyjggsDT5XLRbbEvX9T3u6+BmlWv7OFt8TtVubKe91bTkureK4tiyRFuNiqejHli395uuK8i+Hun6Brfi7Tpb1ZrvS7aWOTUBEQrysfmdEbnACkDgg5Br6d+HvwP8AiF/wUI8S+H/hN4KgVPBeh2EMNvesghs4rVkCpczzYOGZRkoMMG3LtyrY9e+P/wDwb82X/BO/9l74i/EPxR8Urm/m0p4H8PnTdKdre4J4eO6Q52b5H2qysAqruOS2wcqcqLXNLc0dpxSj0PIvh1da5+z54tPj74Na9rdjFAS7wwyj7dZRnDMjoMieDB5yp77h3r6S+GOp/Bj9v/xRPJ4h0Xwx8O/jTqaJA1z5TW+ieKJjjJZefst0wCgv0Zj/ABZ2j4BsNV8WeGLuGe0uLzw3rc9lIYVlZlWeKdMeZCwPQhuCpOCvQGpf2Y/2c7LxB8PtR0qw8QqvjaK7M/2bULpVW7THRFP3SeTuy24kZ24Fem/ZV4qMlZ9zkXPTd/wPdP2wv+CdesfCzxxqul3Oj3sEunIZcSqrsyY5ZCCfMTpzzxk5ODj4j8W/s/apaasY4pi1ui4iG7IRdx4HoM547Zr7t1b/AIKafFHwj+zbrPwn8XWNt4ikt0+y6ZqGrRsdU8P8qrpHJwzqU4AbOCQMkcDxj4MfsZfE79o/wlJ4g8JeHdW1jSorlrQzwoHQSKquy5PoHH51McJKGlQc8TFn6ba9ren+CdGe/v7m00yztmUu8igZJJwMDq2Qe2TXLaP8cNK8SQsYIzZ2k4DLcF2jkwDyVx0JyD7Divlj9tT4/XnjX49XOjxyiLSvCs32aG2xkTTrkyOc8cOWXJ7JnvTfhn4gv/FclsoicIThYlbjOPmPHbP8q+eweW0lBVK+t+h7OJx0nJxpO1j788EXvhPU1USaykNypVBJNMoE3HUk45z0rptT0FtNtxOrW17FGu3nad5xkAdjkHHNfJvh34fJrFq8P26xtpgCAWk37Tg4PXkfT6VlS3/jP4P2EdwdUaG8csWa2mBtZACSAF+6RjBAxkBupruq4HB1Y8vKkccMTXi781/U+nLjxHczsBp0AkCsB5fIA555A7DtSX3n2NozWsEN1IZd+65DbBgdEVBgZ9etfOvw6/bVtpfGEUWuW8drqyxNvYMUhvVHJBX+F8c5HGPevoG38a2RFt9p1B4LLa0yqXOxhx8qZPG4Ec47V83jcDKjVVOnqnse3hsZGdHnmrNbnTfCvwr4m+IurNGltKm1B5rSfuraEkk/6wdTz0xuPcV9B+Cv2OtCijmudX1Oa8mlYnZbRrGoB/hy24nB9MfSuF+FvxPtZtKVYTFbW9qM4Q8EfXvXtnww1SLxO9sZJWht2YMCj5ZuO49K6KeCSSb1Z5tXM6jbUXZHL+Mv2PfCl/pzPp02pWt0qEJIZFmA46EEcD8q+b/FXw4tfBnxUtdN1C5uLXUoreSSG6aV/JKs6p5mEYLweeQcbq/QDV9O8OaLbrcXLrDKozIGmIyPcZrxL4+6H4Z+JGnXEemalp0lzFHvWOOVWkjJU4GOTjpxjsKeIwbmrxQsNj+WdqstPM+adQsj4duZYhc294sOQbraoE+QMkgDIyQDxj+lVZLu4LMwumm0/aCLdQAQ2B+83Zz0yMAAYNMXwtL4YsfJGyW4nmkMyrkOjAZycgAjg4ArLvLCOAmK41eYXsTrN5dvhJYlB53KMghjwcjt0715DUlJxkrHtwalFSTvcf4z1XVYNAtrrw9p63d1K4jQEhIoVz88mDjkDoO5+lfAP/BYf9tD4keBptI8EaXpmreB7C6hW5Ot21wYZNXA3K0cTRscICTuyQxKjgADP3xq/jB/C1mjTACCWUI8hkVSVY5BXqCSeMEj17Vyfx6+DHhz9pz4Pat4Y8TWL3kV9Ext5SymezuAmBcRZY4ZTxzgHoeOK6MHWjTrRlUjzRRniKLnDljKx+AGpeI7641CS4u7i5u5ZSWleaQyNKSeSSeSfc8+9dB4U8Ty6FLE0EpFvK2BlQ4BPUDIPNbX7TX7Ouv/ALNnxQ1HwvrsQaS1YNBdKjrDeRkZWSMsoyCPTIByMnGa81huHtDLEQFjmXBI6KT0NfUVKaaVSGi/Q8SLesJLb8z6s+E3ieTUrOK1EqPC5VCchEG3HI7noG2n+GRhnjjs9e+J2mpoc9tdafIdRt8IpYMjshjGW3E8EjaeVyQw9zXyX4J8cXfhaSKZJDHt6lSVZuuDuHIIJJGOhNer698TtT8bwac9nObqJIjH9nuHWN1kJ6x7sjPKg9ztGOc1xxwa9pzTXus3li2lZPU63wH8O4/jPZ39jdyWZNoGWNVJWaNlwdyk9Tg9TkEZBzXK+E/2kfEPwa+JN7pmr311byWLrbyrFlJE29eucE8Nj1OepJOl8J7nXPDnj2zkuILnSizfPNeIVhCDAO9hwVwOg6jJqz/wUk+GGjTXNn458Jaho+qwJCIdVXTLoS+SwO3cyjBAzwGxyCveuhU1Tnyy2ZhztrmXQ+p/hj/wUEudT8K21pZ6rf3tsP3kqM4VXkOApwuACD7Gvrz9mb9qa2bwxPd+LLu20i0tx+6uZbnyk2MDkls8kkdDzwa/BP4b/EC68O38U1ncOHyoaMnGeRyMd69h+IPxz1D4ra1pHhrU9Vl0vRi6id2YlIz9M4LdetXLDLfZGftJLZXPqT/gr4PhZ8Z9Tk+J/wAKfGWn6v4h00CDxVpFujRvc26/Kt8mRiQqSI3I5K7DjCMa+J/APxIiTXrOaRVureMowhkcqpwQSuRyM+o5rofi1D4P+GaiTwhrepa1HPp7w3Ru4BGqTSIyMsbcb0YMRkopHONwJNeF6Clxpd2ssBchSflYdeemO/4VjPCKUXyanVRxKi1Gex6d8WPEuo/DrX5dLtrm3uDqkC3CFZfMNqkgyo4PEnt6Y4r7y/4JueEPEnjn4JyaZp/jSx0fXV8uW4gn0ZJr9YZMNHJ5kjjMZB+XC44IPqfkb9k3SfB3xk/ad8HaZq3hG9v11fUI4buOTUspMShAVUCIQhcJkFj8oIznmv1Y8ffAWx1zxTovinRJ5vDeuaAI4FuLFUYyxABfszLwrqAMD0xgdK4K7hSiqfLaVjpinUm5Rfu3MLxN+zR4i8I2Vs7/ABS8VQWl64a5ubCytLBU5+dwVQngDBz+fSqPirwR4s8D6Ej/APCw9a1TT2kVt8mlW0122CGI84IOCuedpbGa9u1fwdB4vk0yZ7qdotP3R/ZmmVVaUj7/ABklgMjGQCD0JHCQTTyzypdzf2dGFKCdW/dXatk7SoOSVODz3J5xXKqsralukl8J8r6x8QvjF8AtNj1EWNl8TtF19WuLDEAs7nTpVjLANtUeYpQZAOCSpr3L9mv9pnwl8Y9OisotTt59fSJPtml3gMN3ayhV3oY5MMduCcgdsgmvYv2Ndc0T4x/EO88B3ukaRGNC1O4nvbyVxM89vtjkijVWOVIUnPPOTgECvcPiN+y98J/2sfH1pBrPgyy8NeJfDJVPD3iKBFE9tKPu5YACQEtkxuOOCBXSrVIqEo2uc8J8jck9EdN8If2J9J+IvhZvEWtTvp1/qUezyrV1kWIKdodlXChiOoxn1NfHv7Un7O/xh/ZK+LbXUul23iHwLqc4gjv4SWgg3MShlAG6M9Ad2c9FPGK9r+H1v8Vv2JvixrB8VX0GpeEZbtRZyRPiNbdyMHnuM4PGcg5r7G8I+JtF+MXhYnfZX1pdRbbi0kAljkVhkjBznPGRW88HTsuQinjJ398/NzSNSttSMRsLZLp2AV3MjRmQ4IZlJGd+QemQfQ99DUdJnTWba7uIprqKPMwikYFBKo4G0gHIPOACMgcCsz/gpZ+zX8Vv2WfiTZ+J/hv4Y03xP8PNRuFba1+8NzpzsAHikLfKQQAI5CwxhQckDPlXw8/ar0K+N6fHtp4x+HzWWIbu5v8ATJvsMNxn7rXMe6PkBj82D7d64qtFp3O2FaMkeztbWbwzyx+Wba4ffubBdPlG0A8Y2lj78Cvnn9v1Q/wR0HURPcW6WXi7SHVdqjz/APSlGQR9372ec53DjrXq2mfFjwf4k1S3tNI8R+HNUM0ZkCQX8cpCtkB9qkkklT+GOBmuP/4KK2OkXX7EeoX8D6hb6zpGt6bczoVRraREvYi0gxypwxPOMc+1Ryytpsa0pe8mj3PxJ4gjivhcwfYrG40uIR8Bo2OScOWznJ2ocYxkcYOMWPCHgzW/iXq15psbBYbZDctdyKBb24XAZpm3AAqytz15XBJ4HG+MEa6jN3fC3ZreBXZlt1ZZVGWwrH0POW6Vr/DX4V3v7Yf/AATo8U6l4S1gN4tvku9SisI7uW3uIjDI6pBmJgHjkRSMnHzvnoMV04PCutJ2dktzjx2J9lHbVntPwe0L9nL4sWOoDRfHdrear4fuhp+q3lxsjtpLgYbbiZQGzyAVOCA3JIJr42/4Lgfsn+Ml+AF/L4F0SXxjo1zdw3El1ooWZra0VZHbdCpL7A+z5kDKfUYr8y/iN8etR1Dw82jSJFYwiVWltIIBBBaqnCoqcYI7k/NnJJOTn61/4Jrft7Q+Nfh7cfBPxLqy2M8zNceDr+SQRR2t9xstmkyNiu/3GztUuQcBsj05YWHMmo2Xc8+NWoovmld9j8xtT8E6vpV5cEaTqiKrYG60lUL+JGBnk1Loeu69DKlvaNqcHzZVYGcBTkZOAPbng5r9Qfht/wAFM7bRfjVq3hr4qy+JLPQDqVxaS/ZJ2i1Tw5NnDBMEZRXDAxtlcfdwev0d8f8A9j74ofFzwPFrXwg8b3fxO8IalCLmA6Xq4EjoV4V4XkDbxyCAWGQfoO6LvLlUtDn5mlflPxq+J3i/XvC/hextL/xtFqeoSxgLpEV3cXTW8Z2kNMT+7VmBBC7iygDIWv0H/wCCcnx6l+CdjpPwi+Ifh4eH/Ed9CmoaNPuE1rrCXALphgcpLsXG3ODtIHIxXCSfBH4yeIvj/wCEfAXibwx4s8Nr4p1mDSTPqdrMEjaQ8uDIu04RWcAEjCtjpmu//wCC6/xP+Gvhj4kzaDpep6lbfEbwBd20+htbQeasYjVMJMxwVMgRXJO4kru7tnlx1DmiopXudGCrpScmtiX/AIK+/DGXXIvA/wATtC1N9AvPC93DZXmpNKwa0hkmXyrskbnAilJBIBIWTpXBr+z3+218JfH/AIZ1ue/8TeLdPvZkntEPiUXNhqKBlOx45JFxG6sPvKuQwI5xXA/F7/gsx4ij0RdFg+H3hxoru3jk87UriW4F3HIgdtyjaCCWbIJIA4xwMfpT/wAEOfjbL+37+w2bV71rfxT8NL19M+woS9ta25XfaGNXYsEZF8vuAYe9ctNSpU7VUrbHVXcKsk4Stc/Gn4/eDPE/hX9svxPoWteGL7RPFtzfTSalo8cQZreZt0zBAhYFQvzZUkY5yRzX37/wTW8X/EDUvid8K9W0Px7Lo3hLQbgLr2jWyp5t6fOb92SRgxNHs53Egk4XnNeq/wDBwX+xDrvj34a+Fv2lPAH26z8e+AjFp/idLDet0IFkCw3ShcENFI2w7edjqeiV8Hfsb/EbxD8Avi3o9p4ghNldXTxR3KcHbvXMcvIBAO5W6DAxXfGpGtTcEclSLjJM/UX4nfDHwv8AsOftU+Jr7xQsUv7OX7R8E9hrkzOUs9DvnDSK74BCAsXZXPQSOeiCvxe+M/h/TtA8WaxaaFqg1nSbG8mgsr/yTEb2FXISYqfu7lAOO1f0ZfCa78N/tkfsq33grxRDHreianaNaXcZyuzPEciMDxIjgMrdiM1+UP7VP/BI6X4GfsmeI9X017nVfHHwj8QTS+J4U3hb/wAPXKobW9iiyQAgXcSOQTOrH5KdDERldy3RnOnyrm6GH/wR0/4KHn9nS61Lwlr9/JF4fu5HvbV5A8i2MqrmSI9SEZQXHUBlb+9X7rfB/wCPvg74u/BWE6lqWk+IdJ1i3dLuymtzcW80EmcDkMkqMvPoQe+K/lW1O0m8Lava6jpl1LE6OlzDLGc4YHcrD3GRXvX7Kn/BRzxN+wz43028gN1qvwi8T3RkuNHhcrJo9wpH2lbViRsIL+YqZCvHImQrfMDEUbtSQU1Zn6jftz/8EQrDwv4Uu/E/wf0+fxN4Au5DqFx4QhumN54e3HdJPo7ZIKYbc1qwO4r8pJ2pX5h/EPwrJ8FPiVBb6g0plMK3Vpdy2strPtkGV8yKQB0baAcHPqDjOP3O/Yv/AOCkHg348/DUa54a8R6Z4h0yyt0iIiDR3M0gCZjuIif3cwUnqozt6kHFdD+3v+w/4V/4KWfAiQ2Om6O3iuxjEmhapeF0e3IcM8EjR/NskVSpzu2F94UsMNNBqlK9TZm1SLnHQ/HLQ/HXhz43+BbbQfiFZG7jAVLPxBY4+26fIRgB8/fjyeQwP1BrzXxX8GfiL8Itbl0rw/d6xqGjyBbq1vNGu2S2u0cDD7Qww/GGBGQRjniu6/aE/Yn8U/BvxLq8WmaTrWh6tpRaTU/C94xku7aMHCz2zg7bm2bqrof4WH3gVHlnh745a14d01bW21LVI40JJVJFADdxg9COmMcY9a9GjjlbXU4K+ElF6HE/Gr44Rz/tO+O9SuIfkXXb4eRcOQy/vnGDg9V9vSrGj/GzVPGNlLaWPiEaHo6MA0isyu0m3aERYwzuzf3VUk8ngAmqP/BVH4Daj8Fv2rPE1yYZI9K8WXDaxYvjCuZWzKuezK5Ykejg1t/8Er/2c7b4q/ECbXdc0uHWNL0dhHbWV0+La4mxl9wx85UFRtIIJYZ4FefhpwlQg0+h0104zkmtTY8K/AHxd8RvDTeIbG58cyoqf65NRgjUPtJ+RWnOSAOhaM/TqOB8Q/tHeNfgbPFDH4m1PU7QorTWOqxSK8QP+yzMCv8AtxOw55x1P7ZaB8WdX8GaFaR2htYVtY9sdnbWwiSNOoCqCABnnA4r48/4K/8A7Nq/tBfDOTxLofh+1s/HGlZuERI/J+3wkEugB+VnCkkHO44wScjD9p71/kYxUm7s+Jbz9oL/AIWN4WsdTtHhiurMlriMHy3jOfUnkY5HNe8/HT9qvUtF+LOhWCXRgs7HRrAjGSGMlvHK55PfeOfavzn+HNhqviXx5ZaDp4ZbvVbhLQQsfLV3LBAD6dce1ffX7W37LXjDxl4O07xjaadpUur+HdPhstQstKlklW5tYkwkqbwGLInykbQWC5HesqtSmqkHLta51qLlSfL3Pqz4FftSwa9bWiwaiyru2EB8eYR1VgOgGa+svBv7VmvS+HJrXwjoh1O4tPkn1WeQWul2AwMmW5f5cjuqbm5HynNfg78Jfjlf+GL6yW3nkMBuI1cBtrFS4yAc8ZGea/Qn4HeI/FX7ePxl0vS4bi+sPhx4WZEt9Mt2MVuxX7qkDqxXk5PH/Aq7HRW55NSL3PuqX9j3Uv2tdE8/xn8Y/GN/NcqSbLwxdHSNNUHnaHMbzSDpgkr9B0rxz4+f8EhP+FXeH5NQ8E6D44uL22AkXUdD8eXEmqAqPvGG7Xy5B6qGUntX3n8G/h2ngPw3ZWtoYYUg2iQbMDYOw9P1r0NZre6BUshjIxnIP0HPNZSpoE3sz8uv2YPFeqeOPD2p6V4in1C91bQ5zYXJvrZrS+ZSpCieInKyDocEqc5BINehz+F4NNv7ic377xCka2kzs6uV4LBQOo4ySckcV9V/Hv8AZrtvGdrPq2lRxW2sqip5iIA1wgBxGx649PSvji/FxoWq3en3EM9vfMshuI5Q7SeYMZJYtsyFx8pHTpmvlMfQlTquTW59VlWIVWhGN9VoUwdO8V2F1aEQG7smCGFcGRGQgEMRwvPOOmCMDrWmNAtxJH5lxHH5qbN3XeP4kHAJOPSsOL7Nq5l0x7iVb5oPLmkZyimNlHzBvlOTz0PH4DCJoK23hQRWWpX9wLF/KS2mvpZTKu0lQznO5cDo5PWuPrY9FM8L/wCCjn7Gmn/tafCNpNLlig8ReFxK2mXMiiJbhgQJoHON3zBVwezAdia/FzWdHlsryWCXKvEWSROm0hsEfnX9Den3NxqBhhaQC1SFYntw5MSHGMA9xjIyOMEj3r8/P+Crn/BPC++1T/EzwhYSX806H+27GBNzqNpxcqo68YDADjhugOfbynGOH7mb0Z5uOoKVpw3Pzh0rWPIt2trlSqn7kmc7OeldZ4L8YXHgrUoblkWe3jUvENoOz1wT0/CuQv7IuhUgKR9709KLLV7nSlltgWms2GHVhyPoe1e46aWp5EZuT13O50rW9S+O3juHT7zWF0uwYb9zOSkSg9lJAJ+pAql8U/C1l8KvFk9noXie28S6XcwvE89v8pYEYKSLkjPK85Oa4jekEskkMpVZARj5g3PXGK+kf2F/2cvCn7Q/hHxlZ6xp+rpqFqsUlrfQkiKKMbtwT+EPnBIbORWNWagryLjSVz5YsoZ9KmjmiIDg7sYyDium1HxemsypP5dzFOQBIoOUcgdck5/CvpKz/wCCUXxA1DxuNOEmkW+mlh/pc9wA6oeQfJXLkkbemR8y8jkDu7f/AIIxeI4fHkdl/wAJNpj6KoQT3wjYXKvj5lEKkjrypLdCO4IE1MTTUVdhCjUcib/gnb+zvpnxy8B3uleNfhvLLY6hdie312aWSCZYlQDbDgbsrlz8uA3OT8or2nX/APghd4GvtQgv9I8c67p+mvdKk1vNbwzsiHk7Su0jHqwJHXBr3zwd4Kvfhrp+h+FnspPEXh1rCKK51O/uRJexFQQE8nHy9FOQe3bnPr7SvY2z2FpsC3ByA2x1Uqc/KHBKgA8gHBxXhVcTVjUcqUrI9iGHpygvaanhvwb/AGJPhH+zN4q8N3WhaLLd64bj/RdSu3e5uXOzDFYztUfLv5AGNvAr708O/sc6R428JyNYa3LZ6m6KEeSNFtWY/wDLPj5lB5ByxPJPNflL/wAFLv2rYvhv8WvA2l+HtWhj8QabbTajIIggtnWVwqIzc4ZvLYjgcZ9Qa9r/AOCb/wDwUC8T/E/xRdaH4y1u9sba6ntJZLeCREjjgiLExqzD5QxOSQSwxjNdMMM5pTqatmVWr7P3KeiR9WeE/gzq3hHxSdK8Tm60q6hunLSRRK32qFiPKTJJGAB95Rk9cjoPfPip+zD4G+IXwmn05bm40fW9RtJIbfV4o2mSzlcbQRkkZBI+UqRXqPh6w8G/HvwRps0SQTyW3NldM4aWHjjYc/MPY8GvnbxR4v8AE/wE+OVvpHiOzmax1F2+y3RjxZXgHOQTwsijhkOG7jPUddKkkrTV7bHnzqSm7p2PxO+MV78Yf+CWH7Xc2kfE+41d9SlkN1aa/bTOqa5AW2iVJRg525HXKnrxyf0N/wCCe3/BTdPiPcQ2niD7HfWdpKXhnuJTLN5RXjc3UkHucnPevsv9qD9iz4Z/8FE/gG3hnxvKl1a31xJPpdwFRbjSJfL4MBGCrZOcA4wMEY4r8Bf2tP2VPil/wRY/aNhsby+k1LwreSSPoWuQIRbX0IPRgw+WTB5Q5HdSRkh+501KXM1qf0qw+KvCP7Tfw1uNB1K3tdZs548KjIBJHk4DKexGeCP16V8qzp4w/wCCePjG8l1HUJdb8ATXIOn30bbn09dxXyp1B+UqflBPytxwCMD8zfhv/wAFm7vwv8PLmU2t9cqbWSW4XT2ZSy7Rglh9xBlmYjHQDvXN+K/20PG3x9eaQ+Mtf0Sa+KT2zW115lnIytujU28gZSnZlBXdkZ3EcxOM+ZWWnUUYxtd7o/S3/goz/wAHDHwh/Zf+GsugWmkt8RfG+v2O/wDsPzdlhCjghWupOSqkD7iAsduRgc18P/sM+PIP22fCfiH4iappR0nV7LWiI7KTU7660xYzEo2bJJiWwp25OSR1r4k8Z+KbXxR8ShoXjv4P6Hr2u6nOfLvvD9xPp93csWwGVIi0bMRtGGjHIwQK/Sn9mr9mqD9l74d6Ja6NaWdpbXll50636Sf2jBcSiNijPGSjBFDA8D7o6Vhi1BRs17zOrCuo27bE3jL9m3wH42luNVuPAuk6lHeIsbXbWwhukkVwQwlVPMJCjBJdSMLXOfE39i3xP4z+G914T8JfEbxKPD/iS2+bTdbt01e1s49o+RJyRMMHBUMzYKH1r6ATXL69tYVmtDAsZkYW4nDKrFvvAgBueMqemOlVLq8120mt1sPLlVt0U3nSmEwpjIePqWUjjbgZxnjmuJVGkkmdns0jxH9s/wCP0H7PH7NMmktqU2qeJNUszoaZAXyHWDaZmVjuUYOQB3r6j/4Id+MBpmi6Roqy2CWkXhhVfynY5kO2Vgw/vDc2f/r18I/8FO/EWk33g/wzpV/q1h/bq6k8iWJLC6uLdoiGlK/3QQvJyDzjPNes/wDBA39obUtU/aZm8B6lczX1xcaLcNpjSHJUhFVk3dSuwZA64Br28r5fZpo8fMY+82tbHzV/wWx/YG1X4Nft36nJ4YisLbRfiC8mq6TbyzpBGZcfv4FL4XKyKSBnpJGOtfnz4h1HWvhN4yMV5aXelazpM+2a3dGQxup5Vl7H/wCtX9CP/BaH9mEftR6PrNna3ek2F94D1eM6PdX9wtnDF5yKt0rSMehBVsZP+p4BJr8/vFnhH9nr9mi/tZtY0rT/AIy/EiGEwveTQtZaHA5JIJt4yPtDDs0hOR1QdK9JRkvdWxwUqkZxTejPmL4I/Ab4qf8ABQn4k6jqPhPwpqfia41a7a4vdRytvbW8rcnzJ5CsQJOeC2T2zX7Lf8ErP+CVPi39lLw7PdfEv4lzRxToTFofhe6lY2suR8xvG2BW4IPlgg/3uOfz08IeOfHn7U3jaC0TxRfaDY2SYtbbTYzaWemrj5Y4IISiqDgfdAx9ck/eH7N3xh8RfCn4XTaJ458bvrUGmYk+33YCPDGFAMZfILYPILbjgnmqeHlbcPba8tz7i+M/g3wd4mv/AATqsyvqGp+DrkXek6rfXkr3EMyxSR75iGAkISWQYcEHNfk3/wAHJH7CNn4h+Ing34weF5YTN41aLQdRgtYPOW4vl3eRN8h4MiBo8Yx+5HzZ4r1vUv8Agrr4C0rxX/wjtnJrOuWplVZtTlYLawHOCyZyzLtPJwB9areOP2uZvglZy+KdJuLea30i9S4sBPGJrTUJTho4QpHBYlBlcYLZByDVujGnD3djOMmpqx+JPxy8GeJ/hr4/vPCXi6yu9O1vwsf7Pms7lgWtmXnHBIx82eO2K+y/+Dez9rfVv2MP+ChegaNq8txpPh/4qQxaHdrdeZDB5szBrG4xxn97tUMQRtlevm3/AIKL+OvFHxV/bU+Ifibxhp8GleIdc1V7u5tYCTFCGVRGEzyV8sJgmr8Xhy/+MP7K+jeLNBsrubxH8K5zZ6rNACZfsLM80FwcDIETZTJ6AiuDEpSpqK2Z6MLqd2f0+eI/iLqmk/ES+08paPb3rBsXNqYo3JAAOCBuIOBnaAQBX45f8F7ta8V3n7RVv4m1PwVpXh2LSFh0qXVLO/e4l1aIsWhuHXYqx7DlAOTjaDwor9Lf2Df2on/4KGfsU+BvGtzu1HUpFtdL1IWqRfadNv4iIbggHGYyWEmCRhZVx0qn/wAFO/2b9K/aV/Y7udbslivLuxjl0rVFEIM00LthZSvOGSTa6t1AfrxXnU6zoySj03O2UHJ2lsz4o/4Jkft66b4S8HSNr2sW2iaZYMPtVzeXXlxIvABZiQK/RH4o6voni7wVo/xh8M3Fl4r8K2enPp/ixbZ0uLbW/DVwT5sm0HEht2zKBzlFlXq2K/nj+FT2nhHxN4h+HHxC0573SnlGm6rHHM0Uy+TMksU8Ui8qcr15yshFfvd/wTS+Ieg6R8I9C8OaFbafaeF4LL7JbWMSl08gnlGV8lsknJOScnOcmu2pHlftF1OR6S5ex+Lv/BQv9iPWv2Nfjxq+hJBcXfgO6mOoeE9U2l4bmwm/eRxs44LxrhT0JC7sYwa8J0jTk8T2OoeGbyWJbPW5F+zufuW14ufJkx2BJaNj/ddj/CK/Yn/gst4l8EfBv9nDUPhX4lubqPxPpV0t34CWO0cw3+izMRHE8h+VTaFWQHcGxHDgYcgfin43icTOkQZDIvJXgjgcce4/p0r0KLcovz2MKsZX0Gfs2ftU+Pf2Ifi6uu+F9Qk0/U7Cc299YT7mtb7Yw3wzx5AYEqw7EYyCK/oV/wCCYf8AwVq8Kft4abDe+Gb2Hw58QNPg8zW/B1xKsbXYUHMtocATLgZycsOjY4z/ADw/FXwzN450CDxfbxoLoFNP1WFfvtcKhKzgYwfNQMT3LRSHkYrifBnjrWPhx4psNb0LUbzSdV0qcXFpd2krRTW8g6Mrrgg9vxNYTg7cr3HFqSuz+wz4zfCPwB+2t8Pl0rxnbnTNVth/oWpW8ot9T01zkeZBLjIBJXcpBRgMMrcCvzM+Nf8AwRa8a6Z8R9RRfhtc+Pbd232+uaBrkGlxX0Z6NNbzSAx3A5D7CUbhlxu2ryn/AATA/wCDhuD4s6jovgz4v3mnaJ4okVbZfENwAlprTcBRIQQsEr5OTgRsVHKkmv2G8HeOZtY8PW9xGl0I5BlQkSyoB7E9q86tBxZ1U6iW5+MH/BQf4jfA/W/Acnh34naghu5c/ZmskEuo2UrblWaMLkqNoBbeNhBC8niq37CPwNsvAPwz0m209LqRADOl1PH5ckwYFyzx84JGSQM46Zr8wPg74Xk+L3xy8P6fePJO2o6jGbpnJdim4NIxJ5JIB5z1NfuV8ENAk0bw3ZQwxSJGkUYKyrtyrDBdiORkc4yOtXSwbwkeRSuTia6rtSt8z1fwj4S1BNFsJbpoDdXiqQSNrgluANwwRj8aq/Fn4Hah4l0Sa3vSsvmKWBK7kkB4K5PPTuO+K7r4f6LJa+TFGtzew25O0tMQG6ZAB6LjPTpXpP2AyhYIoTJGW2Km0nZx6+gz+lTKq4q5yOHmfzo/FP8AZN1L4R/8FL/DNnZWpbTdc1qG8tdqkrEUZWmVuO2C2euGFfo34RhvLGSYTW1wbbyl4lYGSQhQN2CA3HzY4xzXqn7ef7PcMOvW/jPSLS2bU9EdmG5AwIKAOFPJBIJ7Zz6jivyX/bK/4KveKvipa3HhnwhBN4U0yBjBdXscrC+vWVucMcNFGWH3R82BgkcrXPiKE8QlGCt3PSwuIhTg3Pco/wDBSHw34O+Dn7SNrP4W1bRriPW1W51PTbOVWbR7oMFfcq58veTv2nBB38YIr9lf+CXnwq8PeBPgtoc+lxBori3S4aZlAeZnUMWPuc59unQCv5qdXuZb+9aWeSWaSQl2Z5GZix6kknJPvX9KX/BIbWR4g/ZO8AyECUvpFsHLevlKD+ozXt4anKnRUJO9jxsdUTftErXPrfVrjVLx0NnNIJRjbGq52g9Cc9PrW38PdAvdHnubm+u5XE6jd5jB9uPQU/T7KbTYNyMiQjJI5Z5m9yeMY7UWWulbxCQAqMAQAc/nWbjre5lGelj0zQUXULNAsgmiI+8O9eJ/tffsvJ408O3Ot6NYC41e0jaQ269boLkkKOPnx0z1PFev+EtaWezUFiAcglj/AFrpLO8S6RlAWTaMfKckVGIpqrHlkOjUdKfPDc/LDUFgjCRX8bgqnlKjRBZE+8uwnlskHBx056iszSNLtvB3h+HSjLFClqhiV3LFkA5UEDdztyOWxx07V9e/tv8A7Oy6U7eNNHhMkKsDqNslsJiWJAWZV7HJGTjA68cmvl3w/rcup2+dQCWyxSbIn85mknCgnLLhSDjJ/DOe1fI4vDypu1j7DC4iNWKaZm6fFHa2gcJAJYUBELcY7nGBngZ5xVe2ie3hlC25aORtnlS8JKvOcHbjrjrmrVwbiXTtRudPtZNUktn3z2qukLIrOg3fMfugNzgFu4BqlNd3cmkTF4YbMPMhMaSNI3IO7cf4TgD5gePSsYKzNnNNWR8T/ty/8Er7f4ojUfEngi2h0rxAsryzWm2OKyvwTkqm1Rtk64J69DyRX51WnwH8Var4nn0hNB1IX1swWeGSIoYegyxPAHvkiv3pudCvYvDl/eTXeoSxlUdolTbg5+Rf9rB5BwfqelfIXxX062vrh7mxjuRZFfN+SERrER9+Nox0wQ3QZByDxyfcweOqRiovU8rE4ZNpx0ufn54M/Yq8e+OfGUukWugyRNZy7JrudtlpH7iQjDZ6/Lmv1b+EXwU03wV4B8OaakWiQXulW6NcwaSHtbaWUAgyNGvIUsDnceeS2eg3P2eZo9U8FI98IUEBZbSWJVly2AeWPTByNpGMjOAajsvgV4f8GapPf6PJeNe6lIXaWTUCjRGQFpgjNuYDcTlAQMnjGayxWMnUk09C6OH9n5l/S/C0uk6zY6i1ybu7jadZUvLZI7dlKbQfIUbTgAYJbgjPPSpLPwJLcQ3FqA1pc3BMYm85VeQg4YmQLt6YbqM/gK2NYmn0awuJJhDLK2GddjzmM4ADbwMhc5yTgDg18sfBr/goenxI8a+KvCup3el6Zq9rdXFnZeUskcE/LBSpI3DGF6AMR+vBWqOnDne3V72PVwOEWIm4RaUui2ufXVxPoPwO8GRz63qN/dFWh8t5lEhBZliUbgF3EsckZJOc5NX4NX0zxAZ3t1njSBwgRyUKlgCA3HzAKR04OTXwhJrGu+IPg14h8D+NPFw8MeK9FMeo6VO12fsevxwsHi/esVDRSFMbs7gQM+h9G/ZM/bU8P/HjXrjwppOm3Gn+IJLA3c5MTSQb4ioIaXcQCEZhvwMkDB545IRqzkpR27/l96O2rhqVKnKM9JJrT8/xPkX/AIK9/s26z8Ofj9P4u8+8vtB8VYe3uZsk2ciAD7PnpwEVkPGVJ7rmvJf2ev2mb74f65bQ31zNBJEyrBfAkOv+y3qvv+dfsP8AFvwJ4c+NngfVPDmu2UN7p1/biOVUUb05YJMGHO9cjDAnGOgySfxn/a6/Zj1L9mD4qXOgXTvc6dMvn6de+WVW8hPfjgMp+Vh1Br6vA1lVgqMnZpHymLpOD51sfq3+yT/wWlPwV8J3Ta7GJrqxt91kqSblupcBIokXOVVmbLE5OO3Bz82/Hj/gvj8V/i58QNRsvFmt3llNb3kqW9lZ2UItIlBzGNhJYc4OWZj6H0+APB/xB1XS5rK2WYsLKdbm3MnLKUBO0eoI7VsXnh618a6dr/jCbXdCW702WBXsprtY7q8WTcBJGpOXwRhsZK55A61dLA3q2n+fUiVaMYXitT3H9o//AIKq/GzxFrcMGkfELX7HTLGRriwksGfTLuJcrtd3hfiQhMEByME9MmvMLDxj8ZP24PEd7Bd6z45+IN5cq91Kuoapc38QYKBvxKxVWAACn1OKwbz4B+NvGPw5XxrYeGdbGhwja95HaOLYjOA6uRgqSCDzwQea9d/4Jg/tL6p8JPj7p/hxdDi1ZvFMsWnOWleFrdBvJYpnyyFG5zld3Aw1aSjTipOD2Iak2k1a587+HtRv/A/iCWyn+0QIWaC7tZMphejxsp6HHBB4zxivTPAPxF1D4Q+MtOsW1aCa0nSOWdppbm3FnznYcJvIH+zkEfdI5x6H/wAFYvhmPBn7Vpv4IEhbXdOg1B5EPE7hnRmAPQ4jXIyeeeh43vh1/wAEnvjX4n/Zkl8e658OfE1r4OjtU1HSNegiS5nFsxcYktUcz+XhC24x/JnJwDml9YpOEZydubuNQleSSvY1/g58Z7v9nj4lXniTS7LTvEmh+IJkkvWhCidtjFg0cynjnny2LITwR3P6T+B/i14d+NPgbQ/EugXV8+lahAJWt70BJo3WQhicgk/dIJVipHIr4N/4J/f8ErfGvj7xHp7anr0Phyy15mitNMLDzNTXacPiQfugTjBA8z5gcLX6aaz+yncfswaXoeheIbK4htxapBHA20RFEXC4cHa5BUckg5ye9eXjKcH+8jrbqd2Fqte5LqcSdVa1tZALN3uIwh85gWj6HhWU5K5x1rz39pT9pDRP2YvBE3ijxBcahFCwFrax28gkmklO4rDHGxC4XH3iQAvrwK9H8Q+GT4fli1C0vUuNPdJNjOyo8LgZLYUNkHDryQPlyAM4H50f8FuvF9xr/ivwJapIw06KwuHVTGyjz/NClhnqNgXBHY1lg4QqzUWtzbET9mm30PjP4qfHjxD8SPixfeMtS1K8vNTubgzhp3L+WnIEWOPlC/KAABjPevef2M/29NU/Z9+Ofh/x94VbToPE2iHfHbX+54ZQY2jZeGUlCrnjdkYHWvlLUVUwuBkL0Hc1j225Z42VijRkFT1NfROkkko6WPE3bb6n3l8eP2ufiB+1f44vdV8Ya/dXa3c8k4jBMNokjNlvKh+6uT35J9TXCWcUdxrEMk8sMYhIwXxhcd8Dk9/xr5p/4SHW9TvUK308mAAq7ieB7D+nNdf4a+IOp6XL/p9jHdLCMbgodvx4BFa0WorVmVSF9Ej638EftES/DDVrabQ7KF47IkJLNK8ZuN33twVh94dQfb0ql8fP2rtV+Kt3FDeXEGnWMKqHsLV5DB7sQSWZscZbjjivmTxP8fZbuJIoLdbSILtCq2Mn3Y8gewx9azfCol8f3UloL8WziNpAi5WN8Y4GO5zVqtO9kZugkr2Po74d/tEt8M/EtzH4WsV1B9YSO3WK/tYriZnBbIjwPlBJB4545qHT/wBuK51vx74bj8RyPqo0nV7by7Ff3drYxK48yVhyHmI4VcFQGcnJYAfItx4ivbXUmkt3FvJE5QMhxIh5B5PIyBVnwLp13r3iWwtLSGaa6urmOJNnJdmYBT3zyV+vSscTWcouK0N6MFzJn3h/wV9+BlxqWgeGviHFbaeNQ2fYdaktWLK24hoHb1C4dc4B5UHPFfFfws+K3iD4b/2zY6O0E0HiixfTL+0mhMy3UbgqFA4w4ydrDJBPFfsX4j+B2m+NfgjqPhG40vUbOzfTxpccc96Lw/LEh8zdkAlZEV8MFKsuAoFfjb468B6t8L/FEtjqltJZ3UEh2SA7klCsRvRv4lyvUfnmvOwNZSpOn1T0O2vG0lLofpj/AMG1f7cetfsjftN+Ivg54mtb3T7Tx9btLYWt6phktNUihYoQsmAplj+U+pRK/Vj4x3y6tpUms3GpapqFlq0bafrloxYC3Z8qpQgBVyBnvtav57viR451bXPA3w9+O2iaobfxf4avIdO1CWOEO0F3bENBO3UAthcgg5zjPWv3L+Ff7WMf7Xn7MHhX4k+HbKfSbXWgs11A4VYri7U7JUWb7gMLxkBcZIIPNROlepzRXqJtqDTPxk/ab/YG+M3wF8f+L/GOv2Oqa/4U0rVBbf2xNcedLPas4+zTOByqlSgOcAFwABzX3P8A8Env2nYotEttBu7uU31jOgidmz5sbEk/Q4xivt34/wB/pvxA/Y3vEvvCs2tf21AbK6iaclnjkZozOcKWGDtAGAScEcAGvw0+DnxM1b9l/wCP82n34aSTSr77NKBmNZIw2Y5MDsVOeM10UqirU5UpvXoZVIuNqnQ/b7/grN+x5Y/t6fsk2mqaLaTjxR4CQanYSRosk9xbgZuIO2SyDeo7ug45r80f+CvH7APh34A6P4W8XeAFaTwdrlhH9il8wyNsdEdWZj94/MwBIB2mMHkE1+mH7Hf7afw/bxpoPg+78baRF458R2Md5Z6E8w+2Th0LKi5AUFlVjjOcduar/ET9naH4sfC34nfs+3Qt3Omwt4h8HSY8xn065kkbyVHX/R7nzIu3yvDjjFbwbhFJ9CG1J6H4AfDm7s49Ru9A1f5NK8RxfY5pMEG0mBHk3PTP7qTDYHJVnHG415x4z8Gz6R4n1DRdShgsdb0qWSCfDjy7l1bA6fKCecMDtbK9DXq3xm8JT+DvH2o6VewGO8spmhuIiCrRSIxU57g5HTqOfxltfg1f/tO+DbmfSoY7vxz4XhAe0AAm1ywUAKydN00A+Xb1eMrjmP5uqrFcqqdzGLs7HzvOklvIVIliZG7HABB9/evtr9l7/g4B/aJ/ZR+DuneBtD1jQ9Y0bRyy2cmsWkl1cwRnGIhIJVJRTnAIJGcZwAB8iagqaky2l7CLbUY8qbiVmVnwcbJAeMgjG7g9mB4rmrtViuHB3AE8YIPtWKs90an6Pfsyf8E+fFPwI/aEg1TxCNOudMtxJBZXdtMzNdTBhuPlsqsoA3DlQOOMiv0++G17atb6dLcSIsUUawgAbG56cjkgDFeOeM4DD42htBM8yadb7ULM7ENIwYgZJOABgZJ6mu38H38Wg/2PHeXVjbLdSsjNd3Ih+UD+EHhjkAclQMjrnFeZRxE61NTqbl14whLlgfUfhDxLawXYR5LlkkY4X5VwBxxXcWPi+2ghkETMWhG1Azc4JryTwjqUB8lCgleYKVLL93I7dO30rvogBYghA6Idr8BSAe/0qpK6MLmf8arjQtT+G+q3WoXS2tnBC5nd4yyKoGSxABJxjOfavwS/4KB/8E3ddX4ra/4r+HkUPiLSNUnN+1jYkPcJ5m5naJQP3qbtx+XkDtX7/S2NrqenSWskB8tgUZS3ysDx+tfHH7Y/wNX4aazb+ItJtYl0pJlS8tIYggEROCwUDAKkB8qBnbjvU06s6aaiXTSclc/n18S+DdU8J6jHb6tp99plyyhxDdW7wSbf721wDg+tf0Ef8ELfEUl/+x34OPDrFaLG3Odu04/+tX5uf8Fkfg3pFv8A2R8QYp9SGr6ldx6VJBKwaAQpEzKUzkjsD1HIr7e/4IBeMkuv2TtNgeYKtjPLGwJxtAbNexgq6rUlM5swoOn7m5+qkeoSS6ScKFBGBnvXE6tfDTrpi07nzF+7ngVLaeKbvXdNItkW2tG48x8+Y49Qp4C+7VmRaeW1RX2vIpwpYj07k9T+VGJXY4eY7PwN4ldbcIrM4UdslTXoXhnUXWVpVjCKfvZyDn/CvB9e/aC8I/Ci/jtNU1e1GpjDLptoj3d66nv5MSs+Mc5xj3q5p/7XV5qNu8mjeAvEF5bRjcJ729trFSvY7A0kq8c4ZAfavOnXhH4mb06NSWqR9MRpBrmny29xHHJDL8rI4ykinqDnqMcY96+Bf2pv2eT+z743tV0TSTH4a1AO0V35257eXOfIIOCRt5BJ6DFekat/wUj1XwLcOLz4cmaKMAlrbxAskhHsHtkGcerY96zfEf8AwUi+DfxssZPC3jC71TwHqOopi2GvW6rCZP4GS5haSFTuIxvdSelc+JhGtHRndhJVKFRO2h8yahoVx4js4k1GZCI52dWth5e7G4KCDnKjg4zyQKu6rq40fSzHAEu3iOxI3OPlyVDA9Dg5479BW1468NappeuNpSrARCTiQSMEni5IePHUFdrDPZqwprcDRpUaN0ktAZPtO5VjKYJIKMvckHdkgYPGa8BRs7H0ikmtDl9SktNW8SWLPqt6xUm4e3iHmWk/yjBdtuwjgMASPbNeE/tCWtxpmrXR82OC0k+YpC2ZCOowgwfm5yM8819PyXFppejMZTd6jBLFkGNUDmRgdoAOAyqNowD0BNfK37S0k8gklaKWeRNwccxGEFuynkjJIHauig/fMa0G0dB+z+yz6c93BDcxxId8UcshmIUnJX5RkAkk4HTpzXovioMba0QST29hDcpcjypCHldc/I+0glcMSc9Tt9DXk37MMl3oMkkV7DZMjZmE0SsWKsBgNnnIB5A4B65r1C78Y2utGD7GksS6hl4t7mMJsXGADzyV+6FGc961qxdxUr21Og+w2niDRbiKRJ2gv1aF/OQpvhYYZDGvOcZwO/vXzl8U/wDgkr8OP2i/jPp8+g+M1+H+qRpGb1AkTx3UOwlZ8ZTyiNhy53DCjPzAmvdItRvtU0q9DyGGK2CKvltvMbNk7QxPQ9eh69q+Lv2mf2jtT0H9rjR7L4eXWl6p4ns7Vra/08DyppQpEoty8pCSlgQfJALqwZQTkUUnKKlaTV0dNFU3Ujzrqex6h/wQl+I+m63Z3vi7xn4g1XQ/D0TLaXGmLDIktuxJ3pIzMwxj5vkOPlINdp8GP2c/h/8As4yaja+EdOsLG5D/AOk6lNKJZbhCgdVef5m2sTnHA56dx4b+13/wUc+O3hy70yzk8T694Rt7awgNjp2nu1olqyZJXap2NgsVYZPoRjaK8euf2/fFHxH8G32m6xB4QvL3UCJbq6vNCgea5cEcthQpJHBO3nA4rPkqqMVB80X128um/wAzqxsabrydS8WtO/5n6PaT4kBV5YbJ0tiWMTqxUNzgqrjAYAY98YznrXnX7TP7M2n/ALSXwqv/AAx4msZbfUomZ9P1BoVkksX3A7o5ATlcAArjJHHJwa4v9i/9uTQfid4H0rwLr+q6Z4Y8WQSKLCaRRFperlcBRtXbFBNgBQSNpx94dK9o8bWdvopu7XVJ7rSLuBZJJ4X+U25ALMdwIMY5BBDDORjjg89DFv2jhblknbXqu6IxGC5KftLpwfX/ADR+H3xg+FOsfAn4v3ei65avFd6TdOowjKs6xysu5QQDtbYwHA69+p6H4C/DPS/E1rrVn4g0uc+Gby7jsE8QxQh30m8YMbfe3aOTBBU8MR1z09l/bN/Zz8T+PfG2o+ItL0zUNVutQ8Z6hoHl2yPczyyARTxjgcnDuAQMYHbivrX/AIJlf8E/vE/gP4beI9E+JtlbWVp4xEMQ8P6jHEZEVVfErOXK4O/7rDK7QeM19FVxUY0lUvdo+dpUG6jg9n1Plj9kvxP45/Zb+Lcnww17/hO5ND1h0fT5vD8i3KZkcqssMM6vDNFIeGAVXyNoOcofvv4KfsRaT8L/AInah4w1WLRNU1d4saXeWuifZ54DKwM3mQK5iztHVQvLNxt4r0Ox/Y8tf2drPTdPvJp7mLT3KabLearHfLZ7mGQuxiqY8tSCCGOOSSSTD8VvFQ+Fnw4127hlbV18P6bLqU0cN4sc1ykSr8q53/eO9cgZ6c15dfEc8r01ZPc9GnQ5VebvY8G+JH7NPhD9prxymrWOo3msaj4HivrW2slClbuUrxHJnc21WXBwMEsfSv01/wCCWP7Y2n/Gn4YaRouqILfUbSM2ULzNkzIB8oY9SSOc+ufWv59f2b/26tT0L41aprllappq6rqMt+bVJDIUEj5ZA5AODk8gDrx7fWng/wDbBvPhd8SY/iXbtf2fhLVJtviK1DrLJp0rkFbxSFycu+CGQ9Tx82azznAznTg4dOhGBrczlCXU/T39sT9nyx+APxJsPHWkaNHH4Nu5ZItUmt+JPD1y7x7J1QKAtuxUBmBwuV42kkN8a/8ABRv4c/Gbwvc/DiaCLxF4v0SIxfaFdPKFwqkbY25LyAAgqBjgjOQavfs2/t86N+1r8HrOzm1K+8Q69rljPND4X0m2hkvLuzQYb7TJKuzMnKkKFAJK/NtLH8ZfCP7VPg/9lH/gop4qH/CPaz4NtLHxNKLa0uZmlutFhy5eAFkQ/PJtGcB1TABzljzZdGspOnL4ZL7i6sqMXzT1lH8T7vu9GnePTLW2tbq8FzatL9mW2O+Fx8rxyLtyGGwnDEccjmvgX/gs58ONQ8MaP4LuZ2uJooprq2DuhD2x+QiJiwAYhVyGycjJJzX1x4R/aKvv2uPilqXjvwv4c1fwL8PnLPa6ZqF6b06lfMi77hXkUMsQ2MNmWAZyQeDjzD/gpR4ds/iP+yT4gnXy5r7S5otRRlcFE8uXD8KMFghfJ4PB9eO7Ap0pwhe9h4iUatNyta6PyNuoSwYgkkN0AOMVjqgiuipG0t0zXUy2yo2VwjDIJOecVk3OmLeKrsAJEOcg19PI8FO2gvhK+ntNTzEQCp2o5/hbrn6V0fi3Wta0zY12EQsuQQ2fMz3rlvsD2SMFLHceSOlTXesy3yW6XbOyRJtU+o96zTcd0Nq+zFtra/8AEkhjaCeVXYf6tcgZ/wA969l8Nfsr+NPh5qOkarf6bHZ6S8yE3zSB4mjYlThQdxJ2uMEcceorjfh5+0Z4h+E/hPxFoGiXrQ6L4tgS31W0eKOWK8Ebb42IZSQyNkqVIIyee1el6Z+3n428UfDGXwbqsmj3FnDbeVa3B0a0+0IOhLSGPe2RxjdxnI5Arjq1q8XzU1ax206FJxtN7n1d+0x/wTT+Dvwi/Z9f4ueDvG9v4w0ixEJ1y3kt5YdVhnn8qJES0KhIoixL75WDESnAISn/APBPb9lvTNI8Jj4o3uia4Xtra582znhjleW0by9t1DbCPcACMJ1Y7XxkbWGZ/wAEnf20vhV8DU8ReFPFHhDX/iavxTjWy1exvrqKCzaZN7RSHdliSzEfLzna38IFe5fsN/GTXPjH4Y8SXmr2rQS22uXFtBIXjhijtlH7m3RQuFSJflAUDJDHqzVzY9z5U77tahhanvSjy9D2Dw54leeydLZrmBL9yvlyMUmRMbV3jC7WyMdOi54FfmF/wU9/Y3i/Zn8X6Le6Sb6bQtWjkjR7y5a5lEyuXbcTkDO/gexPqa/VTxHYQXbMpVXmDq0u6DbJkLtDbsZwQO/JHXFeGf8ABRz4cr8Z/wBnvxDZJpjOlkj6jprNmRopkXdhQnKBvnUbiR8wzjrXNg6qp1U2jqqwcqXL1Pzj/Yy8Up4kPiP4V6hLbw6d8QoFt7Wa5KrHZ38Z3Qyb2ztzgrxySVFfWP8AwRE/a98TfCXx3rX7O2utLFpes35v9NtsZlstTtgwkSMk4PmxhsrwGMQxyTn857G/uNB1iC9tyUmtJVkQ4z86kEdeCMgHBrsNY/aG8Rav8frX4kQSw6P4otL2DUo7iwVovLuYWUrKBk4O5ATjAJGe5FezVpyTfLszy1Po90f012N5Pe+IdU8OXeqW8vhXWbYQrLcxRxfZY5FDqv7sbFx06Dt6V+Sv/BY79nfUPh340tNcUXF3eaJPJY6jJDFiNbWT95Bc+oHJyecB16YIr9Wf2Wf2lfDf7WX7Dfhn4q+E4VbVLuS3TU41RZWsb+JV861cMu4qGJKAkko4JzXyJ/wX3/Zo8bftMfs9eDvHHw+h1i41Kzkk0vWtJsiF/tGzMh8l9gIA8mQMuCuQsinICgV5lJuNW76HY1em4njX/BJTVPh54p+LumfELUdDS4+J3hWyh061uZZybUQrEIUmEX/PcRnaXyc4JAU1+oX7Rt1qPhzQ/Dvxl0bSkvNU+HMjXOow2m5ptT0a4AS+gI7lVVJkGeDCfUV/Pl+zD448R/s1fFdYdVtJ9N1jSWWG9tJCpJQ4wdwyDwc5H9DX7+/8E+Pjm/xA8N2Ukwh1OC8t9s8W4srIVwVbPUYIyMc4r160k0p7o5IWUuU/PP8A4LufsP6J4c1a2+PnhTWobjQfiA9tK0O5WgnkkhDCWJlGQXQK7K3cMc9q+Lv2ZYtY+HfjKDxDorxR6hErJtvt32e6jP8AyydQQSr9yCpU7WBBUV9Mf8Frf2VviF+zn+0XoXhWw1TWtZ+EviO8lvfBunyTE2mkS3EmJbJNxOCjbduSBsZTgEsT5349/ZS+IH7P2lRaf4g0m4u7+Det7aWUbSvYGMrgb0ypY7uCMjg4zVSklBRb3JjeUndbHGftY/Bfwj+1Ks/inS5bXwH47VMX+namFt9P1R16vDKF27sEDc2GPHygAtXxXrfhC98ParPZX1u9rc27bGjcgnjvnOCD2IyCOc1758V/Hd742mUvC9mgfbGVcqQgVhtKghc5yS2Nx4HbNchp+ra/pFqsFnLOLZPuAwo6j2XcpwM9hx1PUmtqOHbRlUqO/uo/Xq48TtLrGqah5MtxK8ojWIDL8ELknI2j37V6N4W0rRpf7OvtYsdOlmsUM8c8sCztGxI3eWWBIBIXp1wK8v8AC9qbnT2uJQyvdSNIcdSSScfhnFemeFvAX/CVC0Ooy3ModWWOCNiqx/LgEYIyRz19vSvEpx5Uo9japJSk5dz0H4fWFzpsUEvhpLvXpdTvWee+1TUS5tFZcFokbgKpAGxcdcnNejeLfE+veG/DumtbaZq+sX2ozLZyppccLG1BH+ufzJFwueTg9+leafBT4eah8J9SsdF8OaK76U+57rVr2/3MTneFKAklsHbnC5CjJNfQdpp09i63L7H248xQuAV9apySMm2c0i6pZLFFd3iI10fKRnkLFn5IAIIyRtY4APAz0rlfj5oup6l4Uu47tVvfKBLHlSVHJ4wOCOPxr2q2sxPCkioXViCASDjPes3xdoC6no0ySAH92QQRgkelZzlYqL1PwQ/4KxeL01D4N+HtHScvJoeuy22CpGFWA7SST1KsuR1yCa9q/wCCBPj9br4f32jTXCx20OpSNt3YMpOML9M/riuc/wCC6/7L8/h7SbjxVpkMn9nrcxy3ccSKBE+3arP9QcAjuDmvK/8Agih8VF8KeNdetpXiiC7ZYxkAKcDJ5/3etergnGNN27kYuTlG73P3WuPjNovwx8Oatq3ivVbXStF02EXhnuHEcaJ2Vc/ePQYHU8CvjD4xf8FPtR+LkImhe++H3gqR2ihaNi2t62w3fuogmWXIwdkYDDndJFgbvlf9pr9rq6/bN+LtzcvO6fDnwfK0OmW0c/kJrU6KGed36iNVBYtglFxgb3Svjz9pr9rC71zWpNP8PT3MM6p9l+2jEYMHXyEQcRxg8hFOOhbexLDT2cq6beyOelTpwaurs+8vGn/BQjS/hvpNxY6LqWh+EGnkD7Ckeq63cseS7Ft9tE2T1cTyerkjNcL4Z/bUT48eFvFGi+KNUvp/FlreQ3GjXvirW7i7sruzXia3EJb7Mkx3o4AjVcK6jLYB/OvwV4SudbuXuZzLK0j/ADSSBmeZ9wGB1LEkjgV9OfslfADxd8YPjg3hSz0yCLxCLOU2un6ncrYTXLKoYQRiUrulcH5Y8gt27VqsqpOF2tTeeKa0RtftV/tZeIf2bNdi0G4+GvhG4sLi3L22qtottHb6ipODJbTRphlB4JByDkHpXC+D/wDgorYeJNNjtNZgvtLuYyscUMB+0aeyE4O+KZmjBHH3UQkEjep5Hu3iL4baz8ZvBPxC+GF34W1M6lpmlNqtrYi3aS9sr+zuIPNKw4LBvs7ThgOSo65VTX5veP8AwNd+APFM+nXSOpUCSNiNu9G6HH6fUVi6Ki9dSlNyimfrb+xv+2Rc2+r6T4av7+Z/DV+hSyj89jHYlsAG3LsWS3DsoeF2Jh3q6loy719lW0c/2F4Zb5WuZXDghVj2ruJwpzuAAIDZ446DpX4afs6fEu68MeE0klYI+jFb23keTbJGyN8qL67kZkIwRtZvQV+2VlrVxdLa3kVlcTJdwK0csbL8qsFGDlx83zluAc7RnFfPZrQjGSlHS57OXVHKDTNmfTrm6eORpLaD7HuO6OVsuynhvlP6D/6w8A/aI0zUdYmuri/ktZpkDFZoLZoZCAvz5Y5w272xzmvoD+yVhne2KNFcARDzJGVAyfeBw67QuMjPOQTznFeS/H3ToNb0hZZ2jnezlEyEgojEHIIBYnOcDBJBz6dODD6O511Y6XOF/Z+u723vjbxwbrZGE5jnCnZ0wUYfM4wCMd8V6L4itZH1i9gmilBuOu454boVAAbODnIJ7Y6V5x8MfEBi8VzmS2iVnC5Y4UxgnC/NnAQ+gyK9o1CwkguDeXtq5upUVWxIZDsAAAzj+Een8q2k23cmkrqxyl14b1XSLGLV0sXvdPa9aAzurKNuG+6G6sCBkYBPNfmF/wAFH/2cYPgz8Xo9f0GSaOx8QSNcsPNLNaXP3mQHggNncM55DDJxX6uXerLaQJZDUUZZ5BtiY7kKlhjceBuz3HUEda+c/wBuz4RWHxa/Z88U2tiWn1jT4G1a1t7aP5pHTLHtz8gdTj26V1YOpyTt0ej9DGrBtNrdF7/gmd458Ef8FI/2Vbz4Z/FWC7vta8NyrC2oxSD7bYqVEdtqETnOD1ilDcMVQnk8+I/Hn/gjT8YPhR8VJdA8OaDqPj7Rb0PJpetaPCXguIgesn/PKQAjKNxnoSM4+RP2TP2p9d/ZB+Odj4t0YfafLikstSsHciDUbSVQJoHxxg4BB52sqt2r92f2Dv2/9J+IXg6z1PRb0eI9I1EKjJPKILmyI+Vo3ByFkQbQSMBuvcE8eOlPATtTdqbd436Pz8j18HL+0oOX24qzXVruvPo+6PzNh/4JHfGnw/owvda0a30ERscLd3aFo0xxuSPdht2QCSK+s/2OfiNqut/B2/8ADfiq7/tHxZ4DtvKjvJFDnVdOYqqiTzOXktXPy/7EmDkAY/Qnxne6f8XvhzqpbSryyaSKWNRceWFxg/MCD7Eg9M18K+DfCfhT4IftFDz9dt5pfEAuLFBGplmj3RMWUqSF46+nHGTXDXxs50n7dWmtU1s/JGlHAw5406DdpOzT6Pz7I9r+BfhyXxza69J4V0547ixJ1e/mkihgW7lI2s/yyFiSEYZwOnSvir9oz9pXRvh9+37o2navrLT6roGoquzMstvbRTQoRGySJsWSNlVl25UJIo+8CBz2vfBD47eLP20rzW9LuZtL8IXckFtJdRambWCewSRQ1s8UZEmWJcFSpByfm717L/wUN/4JL3X7RdonjHwpbvpfjOwiWAGCZZ4dSMRCoJHEgCEKCA3UFAGByCvbho/vb1n7jWn/AATyq/KofuV7ydmfaP7Y2u6Zr1j4K1uyfWGt77SmkmfUZlkQuETDI5GcfeBwcc5wCQa+fL69m8M2moWzqgN1IYHZdsikMOAVVVdgR1yMV5N+xd8Kfif8NdCurD4o3kMssRjstOgi8qZIYc73zKgBd2LDBJcAYxg17lqumL4UIkZGa2uEDxkF0iKjOcMw+c5IHQHt1rSyjKy26GajJx97Q/Ez9qL4bP8As7/tHapbWNpe2OlzSreWMd2m2QQyHIHQfdIYDIB+XkDv2vg/9oD4jfGOzf4e+EINHitNZtJInsYbWAyakEidmMksoLFmVSAoYDJAAziv0Y/aV/Y58K/tdaBYT6nCsGsaPNutJLWQIZV2ANGzHqjdSCR7EE1c+D37K3gz9m7T4odG8O6bo+s3LKj6nLCXSUFt7J5krbvmXAADFQSeua9Kpi4OmlLc5YUpRbsvmfmz8EPiN8avgJ8WodC0uHxdoHiia2S2hWxR4b6FJCGVlK4K5DH5wRj1FfXvxH/4JjeGPiRoGlaz4h8Q+I5PEKFpNX1ZpPMuNXkZQ+2V3LhHA2gMd3B5H8VfUWv22k6LqV7qFtaWsEFpZyzvfzyZaSEAMUJYDKAqSBk4LcVR03xFD4rW1uoNQgVdWeSOJJH2sxAJIII2nG0dT/FXNVxMm04aWNFS35ne5R+D/gbQ/ht8INJ8N6BaSWtporP9njuGlLyBhvOZflLAs5OD0IO3ANSfE/w+3xK+HOr6S0XlWeo2ctlc7hFlGdMFuPvAB85GSSAMdavateDyoYIzdw3FhP5RIiLCPODlSyZkUE8EZHJFVQryhDefaY7wIPImcRmPy8jJONvzHn7x6EcZFc61fN1NOX3eU/Orwv8A8ElfFviLVTb3/i3wZpitGZl/0iaaVsH5gUEfykcHDEHHQGtSx/4IxeOpdT8ibxN4QgsHcql1FLPIZVB64MaqGPA2lup/Efod4j0631C4azvbWzvNNRQ6yGESbeQAqkluQOQQR344NatrdWmvWEMWlp5xhwkUc1uyPH/CUAKge+4jntXb/aVa1rmH1Gnuflt4i/4JFfEZbuf+wLrRtehhbDKZ/sk6nOMFHyM59HI+tbfgb/gip4+1v7XH4n1fw54bkgjY24Wf7YZCBnJKfKF7cMW9q/Re503bq0MoElrco7AzcE24wcqQzZKkA4IGc8Dinw6RfXOi3UT2SatEcpIbYlW2jnO0nOQAThc9Dwat5lWkrAsFTPys8Yf8Ekviz4ctHng03Rdat2bCPY6gpZh/eCyBG2jj3B7d68+1H9h/4u+C5DcyeBvEO2FgrkW3mqATgfdJ4PY9D2r9jtEsHsQsI1G2hhVzNEJJWZrdtvJKnBwfk+7kfyrVttHvbzwcmp294t5baoQ8KxKMSZ5jVVAyOSVXJBJXA54Ljj5NWauhPBxurM/GP4afs9/E3T/iFY3tp4M8S6ZPDfI6XE1jIkFvKjBgXcrgBep9q/Wf4PjQvC9lDaSomnQXLPJewC2Cx+Y3zM8ZcBX5ZsHIIz0FdHpnheHUbKJrm2WNIyGkZZMg7g3BAJYevIBINY/gT4h654W/ahurPQrW9j8PadpK3lz9v01J9N1AkorIJSD8/IIKkMoByMVz4iv7SPKONLklpqdlp3imLREKDULGyEo8pbi4bZGiyEnDSKrDB7Mw4zgZ7ZXiC/0671h9KmkJaGAI08QQQwMc7d3GCd3PIPvkc1PrHw3vZPEMV/aXckaGCV5rG2bdFdIzZOQVLZQcAqRkH2qPUvD8UGotqP2G0uCqiFpJCiuzg5CDGC3Bwd3H1rnkrWaOxLQ/Hf8Abm+BjfAr9o7XtJQW5tbmY39mIHBUQyMxC4HK4ORg+mR1rrP2ZdPtPj3+zt8RfhxLpllca/pdoviPw3LsjS6E0Tf6RCr/AHpFeM4CckMuR1Ne4/8ABYD4JyXWhaD47tYI40tpH0+/8mNtsSOd0DdThTll5A5P5fHf7OHxkn+BXxv0DxPGFeKxn23CMA26GQFJAP8Aa2sce4r3Yy9ph+Zbo8Zw5Kr5up9V/wDBE7/gpZD+wz8WtQ8LeK4ZLrwD48ngtr9DLtXTJw4VbkksNigPhyMNgKegIr+iUfs86x4g8M3WmX39kz6Nq6m5823bJBYdSDkfdIO5MBic96/lY/bh+EafCf49X62DxPo/iSJNd0+WIBYpYbjLhk/2d+4DHAGB2r+iX/g3L/bF1f8Aaq/4JqabZ6nqtvrHi/4d3DaBciYEy+QjM9qW7sTAVQN38vnkGuTGJyXPHrua0pNOzPjX/gvN/wAE4NK+Afgbwz8S9BOmLdaRL/Z+rlZWa8urWVyYpnVj84jfK/LggS85wK5L/gkH+2lB4S1NfDmoXqyoGBgRmG91PORzyAD+WK/Sb/gqJ8B9F/a++G15o2qaTBc6taRzpZSRRn7U0brtltzwCrbeRyRuVT3Nfz2/Dgap+zd+0E3h/VJ3iu/Dd99muJtpBkt2KlJAvXBjKtj14rpwc3Km6T3FUh73Mj+njx58HvAX/BQn9nSTw14v0yC7sSRJDPFIEutOnAws8TjlHGevIOcEEcV8hftF/sreLvgC9gfEWoS+LtPsdtra+KGRRcXkCjbGl6oGDcIPkDjKyKFP3lKt4b/wRK8ffHhv2sfFmqeL/G6ah8H5zcWujWUk0Ui6gxmXyLmFF+aJREOQ4UktjHGa/Ybxf4Q0v4n+GL7Rr6CO7sNQg2vF5Y2TrjkjHQg9xgg7TWUoSinTkONr3P59P2tv2U/Cni3Rhqtq1poeq7wkctvzaSAsdiyrtBU4PBxntz0Hyfc+H9a8IFdLu9IEklgDErsGQuu4kHkc9evcCv1o/aO/Z+uPhH8QtU0ZmSBrZzJbeeFMd0hYETEH5ixCgZB4IOenPkWveFvDoltodR8NWV5PbW6Qq90y3D7Bnbh+4I555yTWMMZUpaXubVaClrBG/wCDopZVi2geWrEAdx717h8M7aWf7I0VvJISVBC5APvxXifw2kvn8SmeVrOLw01uAj7sTNMGIbHHIxgZJwMZAJYke0eBfH66dosttbNDZ21ujMZpJAvyf3mY4wPrgVtUetjzEj2/SdLTRWhS5nRPNkEcccatLubnso+UEdWbA+teh6Q+lQQqJJJJiwETAjGCDxXwd4y/b5+D/wAJfGK6xqni9vEviVLZrZbHRQ92IFIyUU7vsynj+8TnuOlUZ/8AgrN4m8Q2csngv4J63qEEmfLu9U1cQR5ADZKRRFRjOP8AX9vcVnKmilfofoLaw2Wnxyoz74N5kQkhWiUjJHXoDUOpi3l0uSRXZ4iSGx8w6fnX5P8Ax4/4KK/Fz4y+EJfD2rfD3wzDo2oyhLkWeqyQzqiNuOHS7QuRzldyk+hFcf4W/wCCufj/AMEalpNimjXY0nRUktDajVpZ/tUYGA8rSea29QOB5vcjLAAm5YXmVrgnrqfXP/BRn4JQ/E74Q63pgV3t9StJEHljeMgg8g+h7deuK/Bj4Y+LdU+BfjTxXpUEjW15NbS2CEZBU7xHn1+6x981+wWi/wDBWPwN8ddEW0vrh/DupySYSO4XNq7H0kGQp/39vNflt/wUO8Pw+B/2sr3WYIY4rXU5luj5QyrHduLceowfwrqwtNxvGQ5K5o/EzxlH8P8A4WJbRMsVpYxLYQbTkyHdudv9rdJubPoAOwrwfwpcnxh4pUlWjgZtmSOT83P6V6z8QbL/AIWT4LSOONZns7t5BHnadpLkH8QwP41yej/Dy60yaOSWNLOAKZEcyKvHTdgHpmvald2UNEjjgtG3ufqh/wAETf2dfh38O7eD4p+Pp9Mu3s7x102K4jEsWlRR8GcKQQ0rvwpwduOOSa+qf28P2cbj/got4PufiH8LPhAr6/psiS2niKa/Om6lqsUe7aVjB/ekfJjjOAAHBytfkd+yp+09cQx+DPC+oTOPDdrrccV9Gku0yq0oJGSOAVyPYMcc1/S/+zD49tr/AMA6ULcILR4AEjj6RJhQEwOAApGMVjXVveiRTjdNS3Pzb+GXxVt/C158M/jnr2s2g8T+HrmX4feNLPVrEwXNjJJZyqkt25bdIqlQ298SFUweVFfmJ/wUo+Adt4i/a71C60fT4NEXVXf7Rpdy6Qx6Td7m89A+SgiLYdWz0kH1r9Jf+Ck/geXxP8ev2odF0qNhcT6Zovi/yo2UCQQAW90444ISeRzk8hWr480z446pr/wwt/EE2j+HfEmr+A7eBfF+ja1pcVy3iDRYvljvFmIE0UsCbIZfLcNs8qTB2yNWFWLpPnauux0UXzLlXQ8I+Gf7I6alpvh+yTWNO1XXNf1eCzFjYT+a0EeC8jPgY4jBPBOK/WPUNPPgPRZvKljns4NsSqFYGOIKAG2AZJ46fnX0p+y5/wAEyP2bPih8OPB3xo8AeDW0mTxHoK3lj5GpztHax3KK0qKrsyhwcoT/ALOPrkftVfAXQfgdquhz6fezW2gaopR7l/3stpImC52sRkbRnrxyelfN5lCc37VvRHtYOoorktqz5+0LWjDYWcVxDqEM15EZ4jsWJUTIGSpPLbTnHqB06V5/8cL+eW2V7a1t7u9u5Fa4eW5CO2SuGUBW3MFPQ7ewzXqEZtkhj020vImWSbKlnwJM5cn5ucsckjJ6fSuD+N2gSab4VnZljESwBHBRFhYfwqpPGSVHvl/Y159LV3SO+aajqeJeAZbq18RTyveyiC7utk1uAPLGWJI5IYHJx3IOK+htP1WSbw1c28F0gjIPmBXG7lSrICMZwSfmHO6vmD4f6ujXjwpbN5lvNvlmxgE7+CWHUt1BOc5wCelfSOgvbS6bLPcLbo8rIgkdhEcgZA3DjHfpj3roqRszGErbFKxjj0/RLLT5FuYrWC3BgdpDNJGVCkOzFizZ2nO45xUXxu8e2/wR8Gaf4g1BLS8trpntYo7WEzO0jfMHYANsAK43BRx2JIqzq2lWV3NBcwwG4itk2SETIC+0ELLtLAtyW+YA8jBwMUllOsOszRanHKJWiBCM3mK6txjcuPlAC4BOcGlB63CblZ8p+cH7Sn/BNXxd4p+Jo1fwFpUOo2PjAnUIdNgmEd1YyuPMeEpJtJU5JQjJIIGM14X8B/2g/Gf7GfxPnudJLQNBL5OpaVeBvs93tGCrgEEMpJww+6enfP6+6pLp/heA6nZSzyK907iGJWcgn5mVR1xgvxzkDjmuH+IH7KHwz+N3iy7u/E/guaacSA28kN3O3lSbVBEjJtLBlVch2455HJbuliYVYOniIpo56dOrSnGrRfK120Pm/wAJf8FpNkAii0nxfpNxckK1tZzR3VvGc/8ALJWK8kk4yvVh079z+zXoPxL+M3xMXxl4mtZPDfhaK4huoIdQVBqusyKxKiQn54o8EFgoGRgdya9g+GX7Enwr8G6xfajoHhHSU1jQovtAmXLtCxI8sgSswD7mADqQcsDng12mg+Nojqi2yWjIs0JfZcxqj7shm3gj5mBOODgEEdQRXkvBYWMrU4v56r5Hr1M2xlWNqrSurXSs7eb6npfw58SzeHdVNtaT213HNOBHdfZzcLbwLu/djIV4yWcEk/NnBweaueP/ANoe58Q+J0tp9XtdFttNEl3N9nugIzgjJUx/Mx2kDkZBVhkDJrwn4h+Kvi5oPxU0TWPh/P4e1Tw5N5NrqWnXqJbXUaM22VuSu5QhHCkEEDAJr0Cw8KLf38drHpdvbLHIcpaTbAkb5YsFBGWLluCMnPXNck415T5ZpKFvnc6sPLDql7SD95PZ/wBbGj4S8SX3hLwncQ+JbyXX7q3Mc8VwNOS1YRuo2KmGzKd+SWLZODzgVx2r3Ed9YtHJA8lvdyJNGSQxiLSE5VWDcBkLKDkfKMdAa6rxdct4W8Oyza5BHqWlW8UkN1Hcu6SCHyzIYwEBJITeQMYJAAw2DWp8Hfip4D8Y/Dqe/t9P8UXt8EaGzmLxRWayqMbmUgsCqueNo4yBgNkaUWotJXZz4iLneq2vQ5vwt9u8MWER0+0t45IkAhinc5jbk7SSCvTJHpkelUPiH421d/EOiWx0XSL7RLmBrnUJLnUGWSFlcLhBtIf7yEsuACBnrz2Gn+LTqcX2LTo9DDZct5ELCdkBwokYj72BjPtjHTOVqPxHmtdVe31N5YWkKpC6RlomXb8wBKkKzADnHOMV6TSTTR5qbtpsQLqmm6opgCWltdWxVzZyfI4h/jZsZOAMZx2PbNZF3LYaV4XFvb250+0s7sQzRW4wQrADAVXACZw42fNhu+Rm/wCKvjN4S8AQWcOo3Fvay3szXERnjDyThVO5jIclEJZM4Ht15Pj37bf7bul/CbwLpOs6Ja6Rr9z4gvjG6G+JSFYlO4BVJbPzYB42lfwrk+sQdZUne7N1hJ+y9u37qNLX/wBo7w9pPjm68N6ebu71O0Ilu1iHm28TLgsjOc7ZDx8vPUkdCK9A8Na5b+MtHtoLMQSRXEQk87zD5kgPZ8naMDgEc9j0GPzt+D8lxqdtrnxL0vxK1rf6vdXEtxbXkSxRQzBs7Q8ZJCHgE4yVOMZ5r7C8A/FjTvhP8MVv557a5tNZ8vUGe1gQeXKY9pjV1ClVJy+MgEsck8CuycUtF0MLdV1PXNO8MWHhSzk0zTVu4LK5EjSefcS3Qt33syRwqx4Gf4VbHTpmrPgrxBPp0k1pp+p6fDFeM0VxNdMsatyAy5bKxtuKjBOQeuO9P4P3Fn+0QyiMX9k9r/pJmtZds90riT93LjI4JxuBBxjgYzXQan+zFrNjqo1X7Bp1rJcgyXNta3jSGSTGc/PgE54yeScknnAVOi5KxlOqotJs53xZ4fhne3W1WaM2ai6MjDyd0gyC7sp+ZOv3gQQQeKo2HxEutLv00aa5Fnda3C5SBYy7ybPm3lAMqobA4xk4xnkV3Xw+/Z4vPjtD4u0vwp4q0+D4j+Crb7bB4Sv7V477WE8sMAkjsibW5QMpkQEgMAcNXzs/jTWdS8EeJdXTwpfaL8R300WdxpNnqvkalbTxzOkdu0EpVo2G8ylgpVhkEnK1lFO/KJ4m2yPdbpItR01CYU+3ttzexo8q5H33KHazDAbGecjkcGsrwV4Y1XwBIdH0jV7K9sbuRp9P0+7uo0ltYy+6YIGyzxhuAgztLg9DXH/s76h4zuvA0N14ujtLXxCuFntY7lJJMl3VTLsym7HPHyqDySc13DC/064F/azabEJ9kblpS00kzA/KNrEoQF5PIOR04q1CyeppGp1sb+qajqOraNdi9uYNP+yJ5ky3HykDcygvgkYOMgDH4VmeGxfuHsXR4ZovMuFjaeNpZUyq8An548MD0BIIHBrptO0/UNI8Mwa3rFgHe/mltvtEzLM08iKpZZFDKfLwcghcDuDzXNtq0DAXGnxRWEdnaGREQBEdiR8iMBgKwx1+uOKnlaLUk9SD4m/E7VvE97bahqs2nx6dZ26WU1xMv2QsEwkYbPyk9AcsCPlwecVaj1Wzs7a+06/W5RokbyCAplWXAKs2/kgbeSMkccVka/rF28+npcQapLbtcRCSygtvPWISsoDspbDBXC/MhyOTgjgSa3a2/gjSwumSwJb6w8i3LXDFykoBZWYsW2odrAg4znHGKuT0RVzmP2hfg1o3xo+DfiHw7qxu5P7d0/yNOnjlKILlf9W7Dy2O1WVSeRjGelfh9reiXei63d2V9avBc6fM0U0bggq6thgfoQa/fZtAsvDng+0vJtZ0q/t70fvBHmN4HX58FWAUtjsNwIUH3r8zP+Crn7PVh4P8W6f450GGAaT4hcw3rQ78Pd7WfzGVuVLjdkeq5HBFehldRJuEnucWNppw5kcNrHivQf2hv2JNLhv9W0nS/G/wqBtLSG7mjhk1awc5CIDzIyYbAGT8v+1XqH/BBf8A4KE3n7Cf7cehR3t89r4L8fzQ6D4giZgIYleQCG5OeB5UjZJ/ulvWvinRtIGu6zYWSzxQyXUywrJM2yOMscfMey+p9q6r45/BrXf2ePHJ0HWzb/aI4o7qC4t3JjmiYHDIeD1DAggFWBFd8qUbOknvscindcx/Yd4y8PQ+H9cTVdOsbZ7gs11IFPmSKjSEmdGIwxPdRn5egr8NP+Dl79key+APx98F/GTwxZTt4Y+ISSWuoXECZtobuMqUToNpZSxG7GQrD+Gvv7/g3j/4KRH9uP8AYwtvCGt6pDcfE/4c266PdPcsGlv7EIBb3PUFsqPLYgE7o9xzuFfRn7VH7BWkftV/sfeOvhb41ntUsdcjMmk3W5QNNukG+G5QnGGWTlvUFh0avOpTdOo3J6o0Ur7M/ED/AIJX/tbN8OvGNnod7MBZXTb4GySVY7cKAOOvev3Z/Zt+OFt4o8NrPc+bE7EGCR3CBMjqcnAU45PPQV/LLov/AAkH7LXxb1fwt4ggm03xH4G1KWzuYgwJJjfbkMOqkjgg4wQRkEZ9C+Iv/BXr4t+LI4tM8Oag2hwRuIoY7QGU8YVQAwwzE/xMDyeAtelVXtY8y3ZlGXK3c/oj/bz+G3hz4n+DYL8avpsvibRGa4trdb+IyXcbAiSEoWyQcAgeo4718l+H/ghYR6Yq3urXRmBOEjKqsC9o+2cdM/4V8c/stePfFvgLw7Hrnjnxh4q8d/EHXol3pf6xLNBpMXaFVZimRyzOMAZ2gDHzeh+Kf2qNH8PaikGoXWjtdNGJHN3MEYkk/dHZPTPJ5PeuWGBT/iM1WKa2Mv49/tL6H+z3osLXwl1fW79Mado1sw86XJ4aQj7iZ/ixk9getfHX7Qn7UXjr4yf8S3VtWsWs5Yi/9gWlwLe0sEQ7i9wcgA4wP3rM+QOBkY8N+I/x11fUdc1K81LUGvdW1JszalyskXdo064wTgEfdAwMV5NL4yuLvU3eEKCJCwbcRznOcd+c8nmvSoUEn7yucZ9b6/qPiT9njT/Dfiy78Rabc3Pi6xE2n/2NJayfYFiJjKGdlkkhkYDHyqpbBIY4Nee+MP2zPEMWpzXB03SdVluQWEmtLJrhQnuPtTyIOnQRgDsBXsX7JfgbTf2uP2YovC18LGHV/Dks+m2U06hTbSTPJPbyg9QrN5sZ7AhWHJrivgH/AMEv/jZ+0u2oDwz8OPEd1DZXj2wvrwLa2a7JGVsSyskbtlSPlJHccEVuopyd0Cb6Hi3j39ofxV8RkkF7b+GoRMFBFloFlYnhtwwYYkYcjPWuT0r4qyaJqCSatpFtdgDbuB8p8ZJB3IVO7k8k5PrX6E/ET/g3/wD2gvB3w8j1Ky8IeGdWnlTbsstdglmRgfmGwyAMc8EBq+Gfi38HtS+HGtXmheJdNutF17T5fLntbqAxNwcErnqAe4yPep9nTd1HdCnumb/g34m2/jWwa3tbqCNo2JFhqEgeR1PaOVhvGfQO307VifFfX7jxR4ZmtJvtE0OnyCS3WfmWzPQxk90IB46ZHHBrzyPwrfWHiKCOzhmaWSQeSyZBz3wfWvRfiGY7HRoBIrx3zQGC5B538Dbnntt6+1YyptblxMHwR8Y5NN0w2sxVsIsR3Y/eqD8pz2Kjj3wK/aP/AIJv/wDBHLQ38J6H4/8AinDZ6/fahbpe6bouWexso5E3wvL/AM9pNhB2/wCrHT5utfhR4cv20XWrS8WNXa1lSVVYZVirBsEehIH61/Wv+z3450T40/sw/Dr4haDcRvpeu6fa38kEYBA3Q7XTAHGyT5ce1axqtKxMoq5+DH/BYH/gn9qH/BN744aT4i8N3F3ceB/iBJPe2ZktzFHp9xHIrG2OCRlY3iYE4LfN6V+gH/BOj9vb4qaxonwXu9NstLvvh1r1rqOm69dvDvuLK9tYkMaF84QnzYsA5LfN6V9p/wDBVD9g+P8A4KD/APBPrxT4XsbaP/hKNPgGu+GJMfOl7CpIj56CVC8R7fvAewr8B/8AglH8fNQ+GXxwsvDV9cXEVtaXrTtaSuQnGVkUqeAynaf++6mhXcouK6idKOjP1V/4LVa94g+BHjTw18YdBtbR7Xxz4cvfBevrcxMYkUoXjfIIwxSRmBJODEeMV+fdva+IvhTa+FviBp+mvBY6vLO2kXkyCW0vwjeVcWkgHyujBtjxt95Hz0Jr9rrr4beH/wDgoN+yfr3w/wBaeI2mp28UlpdiMO9ldL80cqHrkNtyB1VmU8Ma+bf2O/Bvhz4x/BbxV+xd8YtMs9A8a+FJrifwzfRxj/WYaRZYT/E6tIXHP7yJyO3Ozd6TaV2uhzU241NNmfW//BDTWfD+ofsKaPaeFp5ZfDUN7dSafZzPvk0ZJJWeSwc/xeRKZEUnlozE/wDFV/8A4Kk+A9N1D4XaDqv2dWnsdWESx26AuyTbULY9A6Rk8YwDx6/JP/BFHxjrn7H/AO2T42/Z88XKYG1Z57m1DN+7+326hmKeontmV8558pT1Jr9Dv2jPh/b+P/DxtZ4opIlUtl0yExzkEY2/N714tfD+5JM9OhVXNFn5tpDM1vCgdRburby6HcrdSAAOpOeWxgZryf4oeJtS8WeFNZmktpLM2xaCGO4O3cEYqzIig/L6E9QQeK9d17UbrStbuVuUlmkjDw3MafIIGU7uSR0Lbgcnt6Vw/wAW9BR/DD3nmKX1NPMUpJlklA2KCB8qghSfkyOc9a8On7r1Pcm+aNz5c8Damy+NYLUwXMAlmWF5UdlQ72YgqVHDHCsUH06cV9X/AA71XSbez04rBfXAvWaFu0SIQVGQCMZzjocFq+ZPDgnHiR7e7t2SWd94SRPNIViPlyMcANjcx5xzzivpD4HW76fpqhhb2FtZk28ESQhUmXglmwflUbQQoViSFzW1fWOhhRjrZnUXujWMkt695PY2EUH75FuPk3KuDjrydvOCOOuccVyU3ha307xLczSyPewyMkcd9FKsgbCfM0ZU/N820cgBuhBwDXd6jqM/gjWbnWNK0/TdT1Zbdljg1OFJImLDLHByduPlyBwQMA1yWoa4l/oIju9OSKWH97Dl1aSJipIHc8nGTkHFc9J30ZvKNlcxre7XTfExg2XLSOJDCIol24YMCrHIC4VsdwAOhp6gnW1S+RVEMm23Juwq3DMu5t6A/LgqdoDHhTjPOKmkXuvXfgxNN1S30W31CQ+fFPaSMSqkcIznaG3HjHVT3NTXII1OyvdQsBFNFHHJIzRKAXAUhGOfmUbmI28gNn1rWXukRjzbGvpl9JcJJC9rDqlzLKFRreMNLbs2BlTlSPmIyc8DGRU3jfw7HrGl6/bwaVHFqiqsbzMjGR9xYNwV3IVO3gAn5j0rC8VW0WgeDZLwXtza6YLn7TPJpwd3LcSAKYvmLYTORgNzkkVR+J/ws8S+HvixZazb+IfFcV8++8awk1BJkuUeNGPyjJHykNgjOBzg1wRxDdZw6JXudlTBxjQVVPV2066mn8P7rU/s1nZagLyaadVRpzboq4984CggOSQNuVwcnAqtrnjSaTxhHd6JoV1eWMqm2vPsupQQ38DBgqN5LMnG7hmVgQCODmvSrrwnfat8EriS4jSO81B5fstxcxrDcRPgSBozKVEkgQMNi5AGSBkZHK2/iO+1vSo5ZLqymv7phZQ3VoPLhkcn5YUIYgNtBOAQFKnPODXS5J6nPFWWhb8R3/8AwlGhafZ60Li6nlljumECOjZUYCOCNw+cABhgnaOVPTnPDXjGPQtOuNG1iAeH7C/QGyeKaS2iutpRmjKPgOR83KkqcY+U1zfxP+IV18MvhhqnjVbLRU8T6XpwhDu4YEFhlFdl242g4DHJYjk19u/Af9s34beA/AfgzwT4k17w9ZeKfEOiWmo6ZFqSF082dWkCNGVwnBADlsv7EqDpRpe5zW0TMZYhJ8r6nyR8WNb074T6VpGp6rqS2BR0tQZy8MNvMY22FieHVQCcZ54rhfjh+0x8PPh74gtbWw8QaZceMNU0xp9J+1XEKxRSFT5SvLG2E3bgRv4IzhsjFfUE3/BQDw1+0vJ+0P4K+IHhfwn4j8DeCra38lpIV83ZNGQyMzdXinR2VvlYbdoOcGvyh/4KReBfBvhD4y3HgjxHa6l4N8W+GbW0h0yfTbBdQttXt5LaAwpMC6SRTRgCPKl1YqxwM5PbSwvPNKehy16jS0On+Hok/ap+J+o6F8XE1nT9e8JaLdXNpc6JNFalJS0S+XOAske3JAyMLxypzXyl8f8AwXZeGfjrqWk2fjfS9Z0Rp44sxzI0+wBQY9keRvjwU3nbyucDOK+6v2WvBui6d8G49S1nR55oNCsJLLxPrssxs7pLQM0rrNCVZpGiG373IRFHPOPjj9rTVrPXNU1nUPC2geBfC/gSW+k+xz6LdWk97qWC3kmSJG86JnUhiCqKp3DA6V0UIwdRqEdV1MK06qiueWjOW+NFxqmgfC2w0nRzrA0PRZzdO01sqfaBK+fMZ1+8oc7QzBRkjHTFdv8AD39vOXwv8Gb/AEG702C+W7t/J82aPzcvt65Mi4PQ8Zyc4Wr37AN9/wALX1u78H6rcNqreJtPazk0+8UNFfWyNmRIHI/dzxHEibiVbkHBVa+r/hT/AME3vDPwZ1Oa80Lw3BqGt6npsyWz+K0ElpYyMcCKeFhgBiNok55IOVGclaVNXjPcKSmrSp6nX/8ABF/xxBrXwX1jV73Za6u5t4RLcXisJIWJCbVOAAZMoMsSzAjgjbX6FaKjXOnRxNZiVZRyxOATnpz0PGcV/Pr8M/DPxx+H3xIvdT0Xw5rVwnhbXI7/AFDT7ezJso545BKoESkB1yNwROMcjk5r7p+GP/Be6OySLTfGHw/1PTtdiVY3FrdCMbumfKuFVlHGcbnIz1NbQgktDjqpy1b1PuX9qDwVcz6RaeIvC98vhvx74UJvvDusvHuexmABZHA+/BIpKvGeGBHGQDXy7qHw6tviz8c73xh4qnv/ABN8S2miivNUuQ8VpPJEgCSxooVNpUkKyqxUBcjJJqPwd+3rq/xq8SWc7aDeW/hqXfJH50VxLDehB8yGYxorkjJCRggnkv8AIFb0nTJtN0q6t9QjkltoYGTyrhYzOYwOArZAyEAGeCeAOea8+rKPPeJ3Yai0rzM7Qtd0651G6tIjqVrqFq2+dJrR4i2G4ClwMbtoIKdR1xnJ6bwh4atNQhL6nP5imQPDLIz25jVlBCMAMswxyD9cnFZepatFqUMj3zrMLhMeaDLHsKtkqXI5DZBzleo4OeOk8NeI4tP0e8gvoLK5syVZbWeJSYtobaVOQykbx064rB7HXboZ2tLdaWLS1a+VVf5I5vLBQoWDFiUySMAAZHXuKg8QaHoLWEE9ob0ajBkLPCzBZ1RmO3acrznBHXIqK+ubhNSljlJUxOQqSZVmLHHBJB5BBy2Ac84ptj4WB8X3tlZy3l/IYDcqZ7Z1kVVGWGDnAVTjGRnGarohuKWxnrqNnH4gs5haSPgEXErOrLIigFVK54O45DLhgQa1Nd1p9SvJIrW4jaeH986PE8aqzDeCjKVDHOehPOQQelZk90LlI7OSGZGtJi8jQq6ON6jYxHA+7ngEgHFOsL5ZLa5tIBJFOCFiW5HmCVQFOcqeB168+mecIRnzWkfjTSJY9Ye3l0+Ut81rwbh1bhlI3LkEcDJBORt4ryb9u7wk3xq/Yx159JvtP1aW2i+2o0ZDySCAhyudoG8KGXC+nOa9m0bw1e6ksem3sunR6VC0ck0Z2oFO8OSAxbhzxu+VhyeelXNb0G1uNFupIbS01W2WJpJLSCMmN43ypG4KqyHO4BTzyKqE3CSkugOPMrM/A8xvHdBiDGFIb6df5V9l/HppP20f2F9A8eJNcXHi/wADTGx1O1jCymeBVHmT5UbgcBH5OCN5xxmvCf2w/grD8B/2iPEegWqzpp9vcGayEsZSRYJBvjUg8/KDtz32k969i/4JVfEqxfxx4g+HmtNH/ZXjOwYQI5VV+0IrAruIJG+JnHH92vdrawVZK7R5NH+I6b2Z8+fs/ftPePf2TfHUniT4deKdW8Ja3LbSWb3VhMY3eFyCyMDkMCQDgg8qD1Fb3g39tv4iaX8bND8ca54v8UeKNT0a9W5Y6tq010ZVzhly7EAMpZemOnTFYP7SnwUv/wBnv4z634W1FCTp85NvKV2i4t3w0Ugx/eQgkdjkdq4F5SHAKAEj0rT2UKiTa3JbcJXXQ/Sv9sX9mDTP20fDunfFT4byC01/UdPhlFnIwePU48Y8ssOFlQ5X04wcda+SvBPw2u/gr4guLnxbo+paBr1uq/Z7C8jMNxZ71BEpjcBlJB43Ac8jgAns/wBhb9u+2+BXgjU/Cet6fcXSQyyajodzC5D2d0VJwcEbVzuIbnBJ4GVNeY+JPGWqfFTx7d6vrmq3upajfSm5uLq4n82Xc3IyzZLHnufyrhoUpU5OF9mdleUZrmPYrP4+6p4UiEUcq3d6sYG4uSiZ6jryoHbua898QfFOfUdXmuL28llupzvkZiCSfx9BgD2ArnpElhijtQWe6un2pGv32weGLc4XmvpD4F/8Emf+Fs/Diz8QeKfiHZeENQ1EtJFp8tjJcSLB/A7FXG0tydpGcYPfA76jUEnLr5HCpdj4o+Jl/bvrM1hYyNJYWbtFBLtw0qBjhzjjLEZOKxfDcYOvWsb7mUyDIAyT/jWnqix30wcNvVuMYweKrWMUVhqMUimVJlcFSWGc+wrvZJ9c/sVeNo/B3xritYWkgj1u3lsbfy4mcmcAPb4CgnJmSMZA4yeQM1+tX7Pf7c/jX4nfCFPDngH4eeMPHniKzhMLXMFwltpmmxk4RJpmYKpA4C7lPpnmvxo/YmvLi+/a3+H1tIYYoW1i1jZyBwfMDMPbtX7B/wDBA3xfJ4F8a+OtL1B3gs3ETu3zFN4cBcAdG+c/Tmsa9ROWnYqKF8Xftg/tjfBTRLHQ5fhf4X1W2USSeV9sRruUnnYhBJZh2AJJ9DXwL/wU9/aQ0L9pn4Hva674al8JfEXwfeNeSW94HWYq7jz49zKrDiTftZQTgkZxmv3p/aHs7q/vzBZ+S07RqLe73YWJvlHU8kYycj0Oa/AT/g4I8D3Phv446DrbrNFcarb3GmX8pBH2iSJgysc8/dlI+nHtTor3efuRPdI9F/YX/wCDfvxx+198GvCfjc+PfDfhjw34ksYdUtmjin1O+2lmBDDCRo2QQRvOMHvWv/wWL/4IER/sc/sraf498Bax4o8ealZahjxCrWiLHa2RtndrlY4wSqI6fMSxwJBXdf8ABKj/AILCQfsm/sVfC/wo2i6l4jNg+oW2robjy/s9uLpmgaAsNpOJWBUnH7sV+jH7Pfx18BftwJ4h8P3HiNZ7bWdKmsJNJ1FVtJ2inRlZBH91yFfG5d2a461So23fY3ilax/J3HCyMBx8vB7Y/wAmv1q/4Ny/+Ck2s+D9Zb9n3VDYPpOpm61XwzczKDLHqJCE2pZjgxuiykDG7d3Oa+WP+CnXwZ0j9myXTvBeiaLp9i9nqd3BeSJabJt9uyIoLkknILk56kD1rwX9lT4mR/Bf9pfwD4rkmnt4fD2vWd/NJAwWRY45lZyD/ug8d+nerpVVUpc9jJqzsf11fD34rXtxZizns5LfUYjt2ZCp065z056fSvyD/wCCr/8AwSe8P/s2eLNf+PnhY3jS6v4gmvtUsxtWHS0nAYvEB0jMu/czdPPFfpJ8IvFMXie307UEvFuDdwpKr9VdCoKsD3ypHNeGf8F8Phbq/wC0N/wTZ8V2fha9vor7wk8fiK6trSQqNTtrcP50EgH31COZNp6tCvoKKEo05czQqkOZWvY8N/YP/wCCjGrfDm3+D2naX4Sl8SeH/iRrc/h6TWYrnammtBbrMSAAQx2NuO4gbUbGccfRH/BXL9naX4j/AAx0X45+BWmsfiD8JPKv57u3OZLqyjJcnIOS0DASZP8AB5g5FfkP/wAEUv22W+EPj6DwZrt60nhuS7OoQQuPMWCUoY2lQclXCsRlSCUZgc1++Pwf8UWPxN+GWq2CJFcWGoW0qPE2CJUdGUqwPByvH4n1ru9ryyVTp1MJQtHlPh79rH42SfFXwF8D/wBrPwrDBB4k0+4j0jxLHF92K/tyWXcB0DjzV56o0Y9K/Vrwj8TdK+PHwu0/X9FuYbnTtdsY7yJvMUyRJLGH2sPUcgj1B98fih+zHbSeAPG37QX7Mevx3E2maoLjVNBJXLxXVmTPHKgPGXgCO3T5UPeu1/Ya/bq139nvwZ9ugml1PSPA7LLrumE5Mvh+abL3UXcS2U8hcjHzQzyZ+6KxxmG9nra63+T2NMPUU48qep9k/tA/DXV/hR4x1fVriwa98KarIHWWCASy28pQq6SLwSkgGQTnDbh3FfLvxj8QQX2hrPp80baZLausUroFeM7sIfKxk8DHJGQBgHNfpxY3Oj/GT4W2t5YtBq2ha7ZCWMSZMdzC6g89wQO/UEetfn5+1/8ABe8+EM99pP2RXsJXa4tbllWV3TOfL2dNy5xgcEgHgdPlsRhHCanF6M9zC4tTi4T3R8XazqE2raxHJbSoWhm3SxcKrYAOFBzhdygfMvQ4681758MZ59V8KxGffFdBVZmji2KMMpHPTHUY4zmvnHXrD/hF7q8mvrmWRnVZEwyokTFGfyy23ALErg7uo6Yr6J/Zz8QPrfhe2kuGtodsQjvbZXjuTCSd67yp+6VIIDZOMY5zUV1aKsdNNK56fHti01vMknV0RXcGLYWQB8jLD5WAOOo4Ax0rzvXNWs7TxFDbLDqEVxeQq522pcjO3McrDcqNgAhchjknFddqGrW2tJc2VoU+3GORVlMhKQFEyEJBAHVcsOxJ6mqet6LZR21k4lvJLxvmcqxh8w5cBmAbDIFdcBs5JJ45rz4r3jWfwmDpFtb6zqAha4ghiNzK0kdyBCUkGGIXeQQBntUN/wCHwl6S0ztmJxDA0YVLghyS0fAZmICjOcVQv/BmnTX0GnX6QxSzXn25opmKSghBu+6Qykg4LAHgYwaTVNRubIz2MWkLd6U1scSSXSYJYr8oX72QF4OAD1yOa6paoxhKxL4G1K10Pxeup39rPrQeaGO8MLrDcRRpIr7MFiG2t2PqcDPNdXYeINP/AGldB8Rpo+lQeD9Ris7o6XFNqkE72bAOEmE8hxK7bVVgnAIxyBXL+Gphp5vxG1jpDXKsswVWciPcHVlfGUY7SMbSBngnrXi/xs/ayuvgz+0RpWgW+l6bp32/ThfRX0kUchKuWUyRu2SuQhYtxknPvWlGhGzjBasnE1k5XbtbYi/bj/ae+Mf7Of7OGkW/xB8aeHPEur6j4hXSLa906/tlng05Ldm/c2sRV0UuELu65DLt9c99+xJ8afB/xH+Gg1G48fvbXyy7fs32BvOgUoQjwlWUOyuCWLvuAI4YEiviH/gplrt3+1T4a0XxtNqD32r6JE1i08mI/Nsw7DaikAv5UuemRhjyQtfM/wAKPid4i+A3iqwufteo6TGxkMUisyZYIVyOeoBxiu2eFlKleL19Dgo14KolNto/SH/gqD4V8Q+LPgLfy6Tq2opomkXB1TUdOhkOy+jR22yyIo++nDAnChS5NfIf7RH7Semfte6FoWuT6lqugeNNE0q10m6sYdLaeHUPsyCOK5ikRgUfywu8Nn5lBBwSoTx7+1ZqXwyu0vfCvjWK61LVrRY7gw6eBCiMMNDLnPmkgAGQ/Mcn3z4p4Q8W6roNlewxPDpdprMZtru/ihzdRQkZeONuqhgMHbywyCcEg9eV05xjyzRni6kW/wB29z6i8B/tLWmkeAL7VtR1TStVvfEEKWOq3V9I9xd6o8SgIPJjkXcyskbguGLEZJ658m0f9rbWfiv8cr+8XUtI8L3evvuk17V0+0Xmh2yw7XgtpZXbylxkKqgOM43DGK5n4Rfsk+Mf2mIdWbwH4bl1C00e5jXzftcUH2YFXKkmRh94JnIznGByRXtulf8ABFr4o61YWOpajfeG9Mtr2c219JJcmQwS5BVQFXE7EZyUJAI5IzyRpQpc3NLVhUqupFKKOe+P3j/wtD8IvDSfDfU/EWrXcF0lrq8N15k9rqFsyOFSQEY34UKVGDg4GSMn139ln/gkPo+s6Zf6948tHuLS8RZ7LSrG/INhGUDHzpVADY3AAbv4T9K+mf2WP2T9M/ZW+FcWnwJqmuwX0o1KZmulZricKFxj5QinKBS2MFvqa9e8B6X/AGzaabcRlzdF0Rre7VFkglAIZJdhYMwKjJB2n5jzXLUxDUbQ+82pwTep5hok/hr4DeEPDGiGU2ljoW210y6ZB5kTkDaCyp1bCZYAbgcnmu/1u1fxXdLJNcl3vQwWNJQyR7DudgegHyliTjlsZ5qXTrXSFsJNAu557DUUAe0ZNsUEmwgsjblDjjYVZWYckYBqvo2kS2+kxW19MZ7qyuJYhIkyxx3MRYhH7fPh8ZGM/jXHd35jolB293Qcng63vbyxuHSC2u518xYJUCy24AbjcvVSeAep7gYqjc/DjT01oyahi3CrGskUT+U/ABULk7ScHIIwcnnPFa2qap/wkYMlrDqFxrUkixpMCJFcEEKWJDHcRjAPUDj1rn59euby0uo75r2wltDtVbhfMj2E4YgbsHjkDIPfHAobk9LjUV2HXLRS6jDeWsdzDbQKkLLOjErIFAyCMsyuQGHyjFdn8Qtabxosup3liLDU3tkMEFvGLYh4lVfNCDnDA4wMA9xXFfDLxPpvibwxfazpc+ka9pIuGs5ZQTmB0O0AFlA2hwQeegNd7b+G734k2lob6e/a5igEcF3FeDzIYFcMsQVsZVcFep2ggdKJSuVqcB4Kvjoum2+n2dmDDcXMhEjRtGkDO+4gFv7zMAFGByepHOw2si01Uor6zbapp8/396+XeJtI2E7hlcH0O78MGlY+FItU8EPK93NqNpfmRbW7juUWe3ljZ9hYhdjgAFSNqnK43HvptYXei6dpk+r/AGLUbq7WSG5vbWRHgb7m3YXBeNtq5AzkEkAnOS1FMm73RP4j1vT9ashBc6XdWl5dFFMdwVCykqzbNjcqylRwRyDxnpWWniO80/XYJ9I0yeznaQIJHQwvJGw+ZvMHVzyMcKQFyoIzWVcXVxDrKq1+5sHkEcsV3bo2zBctsdcA8kDuBtPeut1G9V9HQvbXEM4AXzCgdcAFjt9uCN2M46g1MpJaGkVzD/Ft/wCVrsiwhr6IyoHYbG+zOvLqylgwzkDgnOOlUtK8PO+sP9nazgnvWPntINjIDwXBHI29ehrktP1LTNL+IUQtdf0zUG16Nr0Q3cjR3KIu0HynYgCLB+66gLtbHoOyf4qeF/hXBqOoeI9a0TR9PSKSHJuRKcspwvyMdvQgg88Ej2rmg0rbk8k7tvYgXTYXaUXURvblmGLmIbEcYUgIxI7gj16+tXZNSfQ7W407TLRIoZGLJFk70ywY5VV5cHOOm4Hk5rw2X9vz4b6dGxvdZFzNDvVjaQsybQT0V8AnAJyOflNed+L/APgqZ4N8KoxXTPEOo6pKjKsjzxbQ4LqjAHeRt2HgDBIyVORVqi3pa5CrKOqOR/4LE/CGPxLoWjfEC3spItRtAlhqW7czvEx3RyHPQK8hQDtvQV8K/D/xje/DX4g6LrunLGl3pF3HcjKkhirZ289iMj8a+tfFn/BRqTxv4Vm0TVdItdbttQszZ3UdxE3kXKgybPlTBV9yxncpH3gcAqMcRpvxHm16yRvBvwb0QTQBUins9MN9KMy/KW3rJk7cgE4Jbnd2r1KFeUKLptHDOCc+dOx6l/wVV+HOnfGj4ReEfjJ4Yi86y+ywWN4/nCUvBIN0MzEDChXLIR2LAV8MWHgrWddEcdhpOo3zSMqKLe2eUkkgY+UHuce5wO9fXCeDf2mPil4Rk0P/AIRXxBBorr5b2syJY2oLLk/uyY14ZQ4+U8iuT+NHwJ+JPwR0m2PjfxjpXhBZy89pYDUJZnlbcspCJArj74X5jhckAsKijiJRjyQ1ZU6MZSu9DyfQf2VviFbqmp3Hhq4060jZELahNHZNl2KAbZWVuWDDp1U+ldBpHwwW1SA3Gq6HbNdeXu33qyeWJCwTO3/aRhntjnrXmeoeNb15Sktxdzq5wS0pUNhzICMdAHJPrkn1rLufEcjuzrbxAN8qhnZieeetEoYqbvdIE8LFWd2/I+gvhB4j8GfDLxxba/q+uRavIvkMkUNmxW28wMd5DkA+UVG5SMZI6iuh8Y/8FC5pdQhms7W9vGuIRJctO20pNkhlXbwU4BB96+T5dcvJ2cqyREDg7RXv3wx/ag+E2n+BtOs/F/wyj1HWrKPyXurJ0iS5UHIdgSDvJJznJ6c4wBjWwlZ61Jykvu/I6aeNowVowX3s+drbUWRAj5+Xjd3Nbej3i3ssUAkjQscA9zWt+0H8D9Y/Zx+N3irwJrqxjVvCupzabctGcpIUYgOuecMMEZ7Guc8NWQk1qB3fCxnefcCvdp80jx0z6T/YT8PzN+1T4Ls7WFXkEtwxC5wxWCR+Tzk4U1+tP/BOKx/4RL9obxlafboI5J9CguFU/KVPmbNw9SFPCgYr8lP2KNTeT9qDwZOrsrvqDxZbAU74JEI5453Yr9D/APgml8SNV8Sftv8Ah60v5oIRqgbSVARFWRSq4jbJwxXbu28cx9fXKvL30y4n6xftHXuuab+zHrsfhS+j034jX+lTWuhX1zY/a0iv2i/czSx7WBUMq5JUgcHBAwfwH/4KtS/FDxj+xn4TvvjTDeQfE/QPEs9hqJuLeKB5YSsgEqrEBG6MDHh1Xniv6L/2efDdozSRPbXN1JYwtsvrm7ExWVnfdGq5yAoAAJXAU4BNflv/AMHGn7ME3xS8G3Oo6HYT32vwTR2hiQgvMwkLqVBxuJZyB3II9AK5KWJk5tMqtTSXMfmJ+yT4ltvGGhxWEXh3W4U8LW8MN5dWtjLd2tuW3lXkaNSYyWDnLZBOfSvpPXJbq+ggeymhFjYxbUZSNzSNj5sgZHpg85PSvp//AINa/wBkj40fsr/FL4h33j34e634f8KeOtFs3trzU1EQu5Y53KEIfnbKSuRuUdD64r9h/iX8DfBXj7SntNa8EeHdciuvldLjT4XyDxnLL268HIrOpWak1HVmkU7I/l+/bC+Gl78dvCl9DYlZLzQ1Se2iB3SXkxXMgA6k7Ov+1KvpXwbcabPp15LBcxtbyxMY5EcYZD0II9RX7+/8FGv2ItA/ZV/aBltNFs7mLwx4ptJb6ys7XiXTmclCis7NvCuEPzN0wOgFfj3+398LtW+Hnxlt5tbh0+3uNZsEuF+yTRN5u1njEsiJ9xm2nIPPQ9K3wVdS91aIirCy5j9XP+CB37R11+0h+y3L4P1C9dNX+HjJZSTu+ZXtnLfZsZ64UFP+AZPWv0A+HXgu107xC+n6rcT6taalC9ttmIMbBgQ8ZXuSM/UGv55f+CMv7YUf7Iv7Z2jTak4i8M+KwdG1Xc21UEmfKlOePkkxn0Vnr+g6w8Sx+LLjw3qWkRkw2urxsZC3zFWIjZSB6hzXbJJI5m23dn86H/BRv9lnU/8AgnF+354h0KzSWDSbe/8A7X8NzkfLPp0znyhnvtG6I+6nvX6kf8E//wDgpB4S8Dfs1w+KPF3iS30PSLOSCD7RKzMV8zOF2qCzZww46bW9K9E/4OSf2Bf+GlP2YW8e6RaF/F/wrie/RY0Be/012X7THuAyTFgTAdtjDq1fkL/wT9+K3hq58L+Nfhd4402bUvD3jGyjjt5YZQJ9KnS5jkW4iyCPlK8jA3K8nPIp0Zpe7bUVR3jzH6J/8Fq/C+r+APH3gL46+B7+4tJNashpz6hZyfMJUXMUgboRJAxXpyIzmvnL9mPx9rvgiz0bxhHpo1Cyt55NKvUlUtbajE0OJ7OT+8JYWZSnUhjjBxX6q/GH4N6L+17+wHqfgXRrSCe6stLjvNDYYYx3FsFaONcjI3Rgx5HaQ14F/wAEuPBHhz9r39iPx38A7iGxsfFmg3L+ItBujEElaRhg7j1IDjY3+zN/s131pc2G5mttH6HLQk41tHbqj6G/4I4/EG4i0nX/AIfxTT3vhjR449e8GXUoLy3Gi3LOptZH/wCfm0mQwSA8kgP/AB16v/wUO8Bv4z+Dcxh0y6vZ7GQ3MYgwJUZVzyD1GBjBBGcV8bf8Ehf2mdQ/Zc/aq1n4IeLoprK18VXFwLRbj5f7N1WAEPDjoBKiduCyKf4q/SP46aPdeI/Bt4mm3C2t3JEfLkwGUEgdR3BOAfY18ziotXjf0PWpu87s/BX4u+D9P1vXI7e/sTHbQz7/ACi7oTIvG4f3VCkjbkYOa9p/Z5Nr4O8K26aMsVjJL5dy8WnQDfhDwSFGXGRuO9ix6dK4v9pjw0vwr+L+u+EZpHUCd9sYdS7xOzSR+oOFbbkseF9a6j9li7hitLkta3UTxny3uJ3eQBRuw4JJbP056dRXk1eaUEux69KSvc9vhu7aR3ujDayi4BNwNrF0YoD83XBUknGDwAAc8Vl63Bbecv2SSA6wIZZLPDucyYCnAxwN2N3XPHWrUd3PriXLw2i3glthZnqdkgwBIpJzvzyOT24rM0uG60DTr+DUfNMlmwt8yRR5DDG3Yu3jLcfL3B4rlhvc3nJr3UZWp6BHZzaTezwCbVh5gVgIxPE7hQ2CMcsASQCOh681hw6pb21tewJp+o3sNmkpWzQbpI8FiYm2Y5JK45Jzx05rU8f+NNQuLLT7O6t7dbLTIgIrmzxHKVaSVld1zuJO7GcEHbztGBWN4f1xtE1qWC6S1/tm8t3vLeONgZZYAdjsUZgA2R3OSMkdK3jszk59dS18GPjf4Y1HwlBZpciPxFcalcW8WnXaPPd2ssZdN4LcAFRvwwxz61+av7ZPwL8bab+1P4+8QXerLf2WnQPrkWp3TbfNtdzRrEiYJLKQU2jpsPIBzX6QeHbJX1a912Tw7pVnrF/cyeY0PmNF86hJGjR12xFkQglRgknJzzXwh/wUB/az0yw/aWt/CphvX8MeHoLnSdch+UvOs4j3R5A+byzGG9mLCu3L4ylUskY423J6Hg3x08b3mp6B4Q8caBPdppokMZQszizukVVwSSQAQpGBjIXnOc1s+FvBkHxpnsbIaTfx6drSx3AQ7lNuOQXSQD7quH2seowDXjelXZXU9S0HTtSuLjw/dzFwkkZCygHKtsPKvgYJ69a+k/2dv2DviB+17a6XrfhK8TStBhv10i6kjnnU2AjUOCImJZhhvlCkjIO4qOT6kpKnu9u5xRhKWp6b4f8A+CPV3r/g3RfEQ8V6HZ2V7HIbe3jgkMty6uV+UgEbiSoIAwoZWOQa+uvgh/wTX+Gnwy+A2mWet6XpPiT4gNfNcwakIXltw7wSCGGVXO1Qj4DR7SGZxySFI7eX4G6T8OxZaVfavfa5r2nCaMTWtvFNdWc3lnBcgbRDIybSyEMrFARgYrHstY1DQdYjSNNVjhtGE0OWKlGIbc3zAAqx7Y5CkjpXkyx1aSavp6WOz2FNNSaO1+FvwlvPCvh2+urPR7PQb6K8SO/juodsU7qxBuwylccABEQqp3KcA5zf1awt7fwUJtX1Cw3W9rdPHPDblzaM5PlxxKzBhGiryn3gGwdwIIo+MtbufEOjeHtMmTT7SW5tZHe8edmNxnIPmEllbYxKjB42D03Gn4o1DSNL8LHTLS4vmae4jMckDRzYMQj4Y5DthWXAA5BGMjrxybctTrUI20RR+If7Q1ppuhaXYX2mrcS6neJp76pZQvdS3M80bbWkA+4qxqOAcgrjk9I9XmvdN0+S4RE8uMKJLdFDecAqncDjcCSGViOQVOfWuXtvGWnLpl1qsqX1jF5XnzRXkR3RKkeXBiKk8KnIBOcNxnmvErP/AIKRaX4q1a7sPAvgvXfEwmnlk8mztXkhLHkldq5AB5AzyH5FU03stjCm1fU+krTU9PlM9zdB9kayxvE0xRBlFCjJTjqCCBycCnMCdNuLaaF5LWW3a3ySQHZlI4JZG3cnDKeMDHfPy9cftRfGXXlEWnfDFLSSWRBEl0EUKeVGfMcKpyNvQZ21n6rqn7S/i+xkhl8O6ToaW+ESA3UUUaKxI3jazZyQQCPXNbShNxVi3NJ2PqXQJorS4VrVUbfEFO94pJIyuFYPuJOBsBAbnG3GeDUmk6xFJqd9HcyXM91akCLzWZkaEquGzkt0IGcDkY96+TE+CH7SmpvDIPF+haSt3bu6Ol7IGlAA+UtHHkkhQAG479Kn8JfsvfGG6u7O11H4mW9jHeXK295JDG00tqrHLSAyMu5RxypGayqOoo3ik2OnGEpe+2fUv9n+G9Fv7mRNUtvtAtPNMZnS2trvIDFAGBBZQwPJQk7uCay7P9pzw58Pr+W+1PWbPTLCKEs4mud008gbBEexT8hXGMkcjGSOa8v8T/8ABMe0ufFlrpU/x98Vahb3dkLiWW6s30yNZdjSmIB9xCkKoVuASwGc1zHhr9gX4X6TpJu9efXPFE+yRVmudYbb8n3TtQDHBxtLHpWMJVmrSsvxNKror4bv8Cfxn/wUq+GXwkv3fwreeJJpZtQmvjAlyn2bEjM0sWH3YRnYttI4YqRjaK8/1D/gprrXxAWS18KeBtS1VxCWzDDNcM2ARltgAGB8x4PavbdD/Y48F+D9AuPEOmfD/SX060Ee6R7VZ5Id77V3efvxnj5sDG4HIyM+xaDDZ+G9s2lLFpa3ZWIiJXeNW2gYTGBHuCsDjK9eea2lTvb3mZ0qnLeXKj4ttvij+0Z45m8vSfAd9pz3I8wSXoEAIICBwrlQApBOQpySATU3/Cov2mtd1C2hu9f0PS2mVroRTXxd4grcfIqEkZAHy5+7zwTX2gXvP7Qt7i41C1vLeJ3ijjtjh4WKYbcRhgpcqMDGc96tS6Ne2pYXMMjx2XRopFMhTaCcjP3lJIJ7jaRWaw1FatX9TrWOqtKzsvJHxmn7BHxi8W2cUupfEvTbaNdqNHbwzO6YCdCQMnbCO3UMMHdVvX/+CVWi6Fr1vpnjP4wTXl7fWa3VlFEkcLXAZtoCB3Ytk5GQOuR0INfV+s+DdW8U+IYk0adbGCGbzCpZ/JES55V+Su4Ft2A2QTkcCr3xo+MulWmhQ6qdFOqadEArXU1pHM0Mcalnyj4yQ0bDGASSBjJBrWnShF+4jKpWqSi+d6HzX4a/4JJ/C+SxCRXev65c3Y8yE3F75HmY5JIVVIP3sg8/NXR6H+xB8KfAkFo934MsBcwMzp9rluLgzKpABbzG2kAknAGQDnOOa2PAv7XV74l1aSSfTrbT7fUD9shke5VJY0ZTtDg4GXJyCPlyTkkHI9F07xRbaf4glurNbbVEu5FuZY7hkdZYiCjGNRkBsheBxlue5rVOfXQ54RiZmk/BLwl4L1pZLDS9GghuLcTRiLS4EityVJ2nC78kDK8kZU0v2K28D2l7eS3N5BZ3bvO4nysUb9clQQFTO7Hpg8dq1vEV5beNTB4et5otB1C3uY7902MLu5jDkoqt91cNlcjgBiDSWNpJYW0kswtpYy4VlaNpo7hcgfc5xjkHcPXtWN5LrciW+iOX+IfxPn+G/hDVtVvNMu7m40vT5JjbrMfNZcgt5YXcGIXONwPPHGcH8d/ih8QtZ+K/jC61vXNRvNR1G7lZpJLqUyPtzwmTyoAwABgcdulfuVM2lT6jY3lxBbavA6o1xGyfu1UnOMRr1KkAr1+hNfCX7V//AAS703Xv2hceBrm10TQtbYu1tsluIdOcKpaNGC9Dk4DEfMCAxBXHp4DFU4tqasc2IjOSVj4BeIt5QjHnF/4QhyPzrT8dfCfX/h/9jk1jSb3T4dRhE9tJLGRHKjDIKt905Hof1r9hf2dP+CbPgz9mTT9KvNR8Oyapq80G2DVr2BS0rOwG+NGYBcklVZTjAJzmt/4nfCex8U6l/YusaRb6npOqWwiit7uKO8sXOAUcqAGSUpzncDjkE7cGnmqcuWKuiVgmldux+Gk9uyIVIwM5B71Sktm3npX3t/wUU/4JWz/AqObxN4AstRuvDCIJLy1kJlltMgkSJxuaPHBHLKRzlSCPhuSyYMNqqxwM7gcg/pXoUqkZx5kzmcGnyn2v/wAHB/wnn+G//BUn4gTSIVtvE6Wet2x5/eLJbJG2PUCSKQcd818qfBjwE3j3xc+nROI7o20ssZxu3OqkhcDrkfriv07+PnwYsv2kpPB+ofErUtZ8feKPCWmjTV1VmWOTVow4dUuE7su9gMnkYychgfnj9tfw5bfAz4rfC+8sNOtNOsYpzFsSKOF1XKK0Unl4zhWByT61nHGw5uSOo40JRV5bnl37NnhmTwx8S/DU80Zt2h1e3cZbksJlyG9OMjj1r9Cv2VP2fo/Gn7TwtbmQ+X4d1CTVkWLdG6TEFAQ6sCFCsT15KgYr4a+Jfht/BnxnWBZioj1C3uip+QKztG20D05PNfqv+yBrK6f+0HFpskEcNxeWUhF0IwVkBBwGPqrIetUm1OKl1uVGJ95fB7X5PgzpZW302/lttSdIJI9xkugGchCjfxN857c+vevBv+ClfiXTfFNpq5XUbW1v/Dsa6kLczIlyjQjesjoTv2HH8Q9ueK+ovg5d6fdXltJI4u0tHXywVzKjDaQwA7k+nbivzu/4KLf8Ew3sf+CleufGDQtd8yy1jQRPrOk6kWdldo3tlFs/9z9wu5G4G/qQwxyJJ1GpO1jaqvdufVHwN/4LVfs9ftRfE7wL8OvBPi9r/wAc66Psy2g0yeJEeO3aR4/NZBF1jIBUkHjFfdOlFhaoZGJYrjJNfxzfsXeM5/2cf+CmngHUneWyPh7xzaLMQSrJGboRyA/8AY9uhNf17eAvFw8SahqUCSRldOnNuzK2dxCg9yTjnH1U1lWpqE1NdUVBuUD4o/4Lp6DHJpXw41uNQZLW/uLOUsv7qRHEbBHPUD5HwRzkmvxm/wCClX7P/wDwnPwVu/GS3+lQ33hG45t/LaOS7hlcqRCpBJCttc5PQtX7xf8ABYbQbjX/ANjbxLNY28N1qfhxoNWigkkEfmKsmw9QePnJPHb1r8V9H0XXfjj4W13Sde+xz/2qslqbe1eRI4w8bYVS4GRk8cdQOa5sNKUZufmVKF4KJ+XcM8trcxSowVonDAgAcgZ71/SX/wAExP2m7L44/sveD/ElvKDcana/YtUiLAi3vov4xjopCkge1fzieMvCN34P8Q6jpl2RFdabcyW0qEYO9WIPFfoP/wAEH/2vT4C8Qa38PdQu2trPUEN/aHk72VkLqB2IOGHPIZ/bH0Fa0oJnBFpaH9C1zpFv4/0W1muBFOskWNpw6tldrqUPDBh2PHOeoFfjZ/wVQ/4Ix+Dv2CfhnpXxK+F9pq7QRaw8Wtpd3TTNZxTOXh2dAsSYEPTJ3KSTk1+oH7Lnx1XxJpj20spee3b5AxALKehFee/8Fs/gH41/ah/4J0+OdL8D6jf2Wr6dbjVWsrbltYhtwZJbRvXeu5lA6uir/Ec40KqjNTl0CcVZxPk3/gmv+2aj+GdPsP7RDSWhWJPKfcZFxgMCPTlf+A1xX7X767/wTU/bc8P/ABf8CqV8N+I7v+0LeMDbCS+Dd2bn+64JI74fj7vH5w/8E7f2iNS+H/xIt9Aa8jtf7RnAtjMT5UZYgOG6YUj5uxG3p83H6efsn2vxB/bo/ZU+LHwq+MsVmPFXhbWZrbRb5bVYmtbuNdy4K8FFc7QwwTHIRk5zXqYao3LmaunujhrU9U47o9a/4KU+ANI/aD+E3gf9q74WSCA3SwPq7QEGbTrlSohlcj7rxSDyn7cL25P2P+xD+1vp/wC2/wDs26f4hT7Nb66kJs9asuFa1u0yjrtHRWKhlxwVdfevzH/4I+ftUXXw31Dx5+zt4y8N6r4qs/GcVxa2miQKPMgvUHlyqxbAhiKhi0h4UxKeuAfpb9gz/gmD43/Z41DxXf6j8db7RW1pwo0jwbFbXKxtGSsc00t3C4ZtvDIkalyAMgDFeHjoKnLkvdLb0PUw7c0pHj//AAWC+CF3pPxK0zXbHTrmc6uwtZXg3ZSZPmjVtoJ5VmUf7teZfAP4KeNn8MXVzHp1/pN87q0f2+2mhWQFjk7TnOB/EB0avvzxh8Dv2lPhlHf6yz+DPizbWKFbF7mzj0fWigGRLw5hWYZcZxg+gHB+eov+CmvwusY9WtfiLrmoeGdb0KRYb3RdWhjkmjbbuzGbUGN1yecM2O4XpXJRwsZp3b+43ninDSKKmpXVx4f0cWV/59vEVWOURglZAXVipAKndlf4s4HIrJ1eFNQ8uSSGZ41IieZSyLwRg4AycLxwc5Gema8V+Pv/AAUh+C/xN1phoOp6/aSAb0uUtZVRsNjO089CMcfhXo3wo+JGkfEPw1DPpWrWeswtnzmiOZIfl4VlwCueo4wSSK56+XypR5kro2o472srNan0po/7KHiz4ieAVvLG1060E6GSETYhubhCoGzaEAVCBwCSQeuOtfNfxA+Fd5p3jO+mS0ktdV0kLaXcoCJNAoLFQzPn5VZugPOcivZf2cv2yPEHwbil8M6vqJ8RaFNlNKnnkaO/gYDIhkfpKoUZzwccNk81wnjjVLu+1VtQuJdZv9UvmaO5uprkJGIyxKo3cgL3PI6ZGRXBR5oOzW51zXM7roefWOi6n4J1qS4v9VlvpfJT7LbmJCjDH8WBgsRv+bBXDDjNfnn+2Z+w/wCLvFX7SuoXHhPRNQ1LTvELC885j+5t5SSJEeRjhRk5BPGG9q/RPXdXg1O7SKSOUWsZAuHln+fDOApBAJAHp0wfxqPwro15eaDdmzWaSUWryLLKY1kXZncDn584DBc9TtHfntoV5U5c0VY5qtLmjbsfOH7FP/BOnwd8ILTT/FHiifVLrx9oF5FPDZR24l02cFuXD/xNCF3BSfnJzyMV9Z2F3qmnWUesaXNbWaWl5JHA8U/kyQSEOyvtK5cFWchhnkde1cL4Z8I61Ppix2kkcmoQBbiP7a7xI4RjuUiPPl8cYZQM49CDoJqfiCw+HWoz6VatrGsPaI1tbsqGOKUyYLY+X5fnJyTwADjjNTUqSqS957hTkoo3LHwVdeK7u4vNQ1C106M3kRluowGka6d8KNpJ+UlwTzyN3erfiXQ9Q+Hnjq70rT7q1vtDuovLvpbi6KtKdwcIQScpxuAJwSM+1RfCTXbmKC3tp57W01e4VLaeARSSW09xncRk5RlVicHOQTkHpXW/FW30fwp8Oby88W6hLE5kka2EEPmvG6p91FJXexHTB6DqKwk5c6Vty58rjz32PN/G2l2FrZSyXsmnWaAzOWhYxpt3c4CtscZ7ZGfTiuo8Uadp2n/CfUmutGk1oaWftLwWMYMjR7wrsqqQxKqS4ySSYxXI+L/Buk+JvA+r2Fq+l6gdWaGexSS5RxbxgK7x3MaFmQPz8wAJPrit7QvHE3hAafp5iFwbpnWNrWNpTuRUyRI2FALOOpBG7OODW0oOK1QKrde6YPizQ7TxDoKJpkRexihdlM0WyWUOMBVO7I/hbnBHIr5s/wCCRellvh34ktILmZLuy8SiJbZZNrZeNFODnHDA5zkMVwRivsjxZ8J5fHVrNdGTWtNvILlvJjuLlYEhLHftwmVKAMowPm4PzGviv/gmdZ/8IT8bPiz4OvJLmLUNO1JpDBGm54xHPNEzeu0EoC3bg1th2pU5JGdR8tWLkfWmofD6G48RpqF1pVkurachhaaKDDuylWUkp3BjVuSR1qvpF3d6p4oXT57a5tbm3hfy7nc81uzE4XcFHGQFPIwpwDjOa6e11O5uYbad5LyZZZm/eIoVo3Q7cMpx0xg88g05tLi0jVnu4rp1mG1kuIJjtmQx7gzDB2nceVGSpXHIrl95bs1cE22UNCuzezatb+IorMLI8ttaz2Xm2ss8jDEbLuA2ybuQM4J6Fu1c+FUCyjT9RuXZJFC28yxidgBjDMVwBkAEHOfWrz2EkE1lqtzE8sVlI91GLiBWGYmUllUklT3BXJ4yNuKu+INYGtvFLIxszFEl3JtUyusbH5JCSRkA4GDlhkZzTi9S27FHxzrGsfFG8tr/AMVXNzqE1nb/AGeN7c+TLEgU7QTFsH3cDDZ9etYPhfwXYaj4c0yeFxHdOWnntZrcGMReYVLqM5ORt7g5ySCMGr1xDaPcwta3t9LJHHsja4glV7kbQeOBkryO4G3jqK3fF/gi+sPCmm6mNGu9M0rV3E0F1byNHFNcKpj3qV4V8HlW4YDJH3suS0uQ5XaSMqbX7bRdTZbS/NtBdRyGONJtofYQpBVRu46lfQ5xxWTqniQNpkOrRGwjXSYzJK8lxHJtIjAaRTGwwMEZzgDGecHF/StZXUr/AHahDczCwVBZyTacHWWQyHc25SW3bWUFztIVWyGHzDU0fxJqOiSJrb2dl/adpGsMtqlukwKY2SA5BGNh+8ylfUEZzKk7FSjczNA8QWHi/TjczWlvPJFCJUZRHI9zkjHlMG3MFAZiCucYPTmuhTSNe8M6wsOp2yxTXMG+K6jOI5ICQI90WSNzZCZXOCD2PHnvwyitJfB1nMLCXSLuNriBY70JazRlThCiQsww3C7Vxlc8kYrrvC/hO38faVp5gubwPNIbCcxyrI1u8MjKQq5KZBxyCeCO9DYWfQfrv/CVeFPEMd7aatoMWlsUQWMls8k9wJCqsz/McKSRtxtK4IIIr4y/4KnftS2Hwf8AFOmeFNJ0C0ttfeZdQ1S4kTdCyEEJH5JGFbKq2VJwEU9eK+qtH0S18L+IWSG7lgjvrhzM12HuLY3EYQPH1/dODltgwp547UvxX+B3hT9sc3CajpmjXOmOUgkgtLYFy67GQxylTNGTkj5W2ndg9MVrQnGEuaRnOb5HF9z8p9W/a0n1ieVxZK8bIohlWYGWIg5YALwVPPykEYOeD1+0P+Ca3jub4x+CfEt34rubwaM13nTpipi2YG6RVZQVVclAo7MG70/4w/sT/D/4A+D7rVNL+Dl/4nl026VJ445ZLi4jgZvnYoxO5kUHgDcCM8A8fQHws8B6R4c+F/h++0zw5beFLS/sFeDToIo4mtXdjIGfAGZSCu4MW5HrzW9avzRtBbmcItPU7Lwvprf2arWdq2p2+nRhvOZxLKITwS2Pv4VjyozjgVXl8W3lvYXCm6jk0uZklSZbVFeRypOSzDKsScZOVOOR0rRuYLbTdFs7uXXbKw1C4m+z+bMRBCzg7tjbSM8AjPAqj4b0bU7DS79FuEkCB4nhR1mVo8liinq6A5I5BXBwAK4kjstoR/DeKbx5cwW1haSPCgeaJL5hawFjyVVh/wAtMlRghBwM5BrrPHeqx6jrltbaxaHSdbs3EEwFskToxQHGAdvGFIzxtI7VwsWqTWUNta6lNeNAifZ4Zo59kcErAjbsO887R85DDsSAM1T8S3lz4imhluvttteW8Lo0gkM63hAAVgRxwAQQD7YINWoIwVTuda3iTxpPpOhaLZy6J4j0nwpdzMYZ7trZoo5AOTlShKMgYKOOflK1h+Mb7SvHCzWs62t4ZYnMFoty0TPtdXOxSSNynn92R1DZI4FTT9Uv5JzbW9xDpt5bwtcJ5mQh3Z2knOAp3LlT0746VveCLSz8UxXmoalb2sV6CBdQWqOY5GDAOFTcvO7ORgblOMjODHIovQpy5lyo4fxD8QdJ0XRNH0/Wp9RV2RTaXF1dNJuuCdhh3MXDS5IwrNyDwMc185fHP/gkhovxE+I15rOn3Gp6HHfqsr29nZq8LORneoI+XcCCVHAOfWvprxD4R0PxPrV9pN3bObQQKynyWhtshAxYkMfmBPHoy5ByRlvh34I/EAaeJfBfju3v9Fu9twrXOpSRywu6KxjbynjUlQQCSoOc56Vbqyg7xZCpKas+hzljZwxWt9PaadEs10BJdTuzmXeBtT5gSHGDjB+7nv1r5Z/4Kp6K2qeAvCGttp62MGg3wgu41lkY3TSDcZDuA2kmPoAAN2MV9bXuh3umWVnfXNrbQQX5EduBKwXdCFV1+6RxwDgk8j5scV47/wAFDbBdV/ZU8SweUzhFinWRm+WEpKpGQeWYnuO3NVhW1UjLzInrTaPmL9p/WLLxF8V9Z1K2mjeK3Nrtwd68QxkqD3x3/Gv0G/Z58WzR+NtN1xLnyrW6hW2Ebpv+++EcgY/vKPTv61+XlnqCa14Q0x0ijNzcoQZAuRnAGW9Txj6V93/Ab4oN4fHhe51KV5bqC2tWIRnZShhUhQADn5tucA4IPUc17sm2lfocUVsfrx+zyIPEPhzyrZrgX0ypG0xmICnB2jrxwQcYql8bPGkvjLwHf2mrm3l1PQg9neXSIVDqoUgn6gAnHUirX7LWorN4b0+4jgP2u42T+WQR5m0hd3PIGCOeD1rkPiH8W7G3svG0U8un6SLbUrh9QW9n+yQxQbQiN5jARg5ycEknt0rglFyrNI63GLgrH84n7d9ivw//AG5vGE9qNkY1NL+D5cBiyhs/QkZr+t79jH4pWvx2/Zz8GeM7KwSytfEeiWd9EoC5IkhVznbwDuZq/lI/4KoeGBonx/sr1CJP7Rs8NJ5gkWRkbkhhgMpDoQR2Nf0R/wDBuR8V/wDhav8AwSe+HLM5eXQTdaIxPOBbylVH/fBT8MV6FeDUIXOSDvdo+o/2mvgzZ/GP4Za5YXEStcy6ZdW0LbdxzJC64IPBGcH8K/Dvw1pFuNSnSzvLa9+zuIPJiBPlydMgcseAOuOuK/ezWPEaWepKS7NCGMUm052NjjIr8R/jR4JsfAH7VHjXQ7M+Rb2GtTtAqKwSNHkZ1cNgLu2YGARivFbvdR0OmKaR+cP/AAVZ/Z4ufh58T9P8Wrb20Fp4lQrdJChXybhMDLj+Euh3Y9Q3pXzn8HPilqfwW+I2j+JtJkEV7pM4lGVBWRTw6MCCMFcj8a/WL9rD4K2P7QHwhvPDkZu728u7dp0nkXabK7GSuzqSu4Km70d+2TX5BazpF3oGs3Nhdo0F3YzNFLHt/wBW6tgqfowxXr4CXtKXLM48VBRmpQ2P6C/2O/jY/wARfC/hPxjoV1E0F/ZxfardF2hGcDh+nz88kdweBiv0R8A+Nl1jQ454DHOxTa7Fg68dvev5sP8Agkv+3VqHws+K2jfDPxLqEY8AeL5m0/zJky2kTykeTKjZ4Tzdu5Rx85OOtfsN4H/aJ1r4A+MH0fUoriWONdq/u9sVxgg5H+8vIxkCuhU32Maisz8fv+C5v7Esv7CP7d1/q2gwG08KeO3fxHohhQiG2kaQ/aLZT2EcpyB1EbrmvvL/AIIqfFTxJ8evBJ1N47ye1aQmS+nPyyOoUFA5+8yY55PG3PUV9F/8FXP2f/h9+3L+zholn4guJoLvStSt9T06ezZDcIMjz4ckfKHiBUkfdKI3O2uL+Hd34U/Zg+AbtJNbeF/CmnwLC6aYpjPlLuJjiJ+6pOSW6k/Mxzy29K8YSd7X6GdSXM0j6Q8PfBnw9puq63qPg+LT/D+qeKLwXWua7aWwF1fOD8yBj98kgHjCL1wTwfDf2tf+CrfwU/Yr0C10DwRZy+O/G2g3DzRCwu3S0sbvkFrmfkO20kFVDEdtnb85f+CiP/BazXf2gjJ4C+E5vvCfga2T7NPexs0Wo6mmNuwMp/dQkZ4HzPyWO0ha+W9JkuFsltHlkcnqJG+ROOlTDCwqazQ3W5dEfol+3D/wUL8f/wDBSf4faFrWi67qfhPwtpy/2R4o8M2moNFbw3hZpI7ppBtMkM0ZKgNnDQsvUivgP4qeA47jUZkscW2mROqwsdwkmUA8/wC8c5+mK6f9n/4ix/Br4kMdWle68Lauv9m65FCC+61cjE6oessLgSLnnMRA6nMvxy8G6x4G+IV/oOpzwXE1iVkiuo33xXETIHimiA6pJEyOp9GHvTpwVP3OiB1JSXNbVnnXgrQWtr54bmJXlQ8biR5inoV/Hj617T+zz8Qk+G/xU0hNHifzb6dbO7i8w7HidgMNjOdrYPTIIrzN9Cu/El3GbKC4lnto9q3AXI3Zxt9MenvzXrv7Cf7Pt14q+MkWr3BlvjpZ+0OskmDCQduMkYD7v1yanE4iCoyVr6FUqDc0fbFjYWsTlmiti80KqzKPKdMKwDAHvjBxz71y3ifw3rmos2rWyPqV1ah4LU/aI1i8p1UqoU7AX4kIY5bnGe1dteYtdfid7qNmt2EE0ZZZETOVVWUkZPHYAgkDOeKZaQeKr7x1pkGkrosvhuTb9tmlnmaSGRgARGgXaSWPQ/MOck8V8rCdrSse7Ne7Y5XwZqBumsrqeWfTL6UeS6zFQYF+Zdx8vcwxncMMe3Ga9K0LxMkHwkvJLSaKDWAVWdi217iHIIAwMMuUI2n/AJ6NzWmvgez1S4lWQQrIwaKV1UoFXaCUSRcEJjB5ySeAawvEDwW/h680+O3nnspo5IgVIMayqm/BcHIcdQPr3OKl1eZ7WBUtDBu7+HS7ItpVxDBcXW6a4gjYosK7iSrFsEMB0HTBzXN6VLfa1FfWrBHvldXt0TBjcsqnZyAADGVznP3TzzmqU1nHr+mSNHJeGa3nYF5EDBgqD5xKD97buBB4GMehPQ+DvDc+ieH5rqC1SSxSNXu5YHE0dsrAEPIxyVJAI+UDJGK0toZNWJPh3c6voLarLfNJbalBvhFvCgw5zuUHIwEc4xgZGam+Jr2fxC8EJqev6He6rqujF5ra0gumErQswR1Ijw2z5huxkYIxj5qh8SaL9gsrDULmexaS58yOJIZPMnAznDbegK4ADDORwa0dD8JS69exHRdOki1Jg8LTmJd8UO4ZQMTuOSckAgMR0pKOuo1K3S5i/DHV/DF1aWkWh+FNP0EyW+ZXjt/JRSwzJggBs98Nk8dRUXw7+MGk6tqGoabYoLPxJp1xLb3Gj3CFpmYbh5iHoyMuCMdsd6y/FlpqOn+K7WzkOoRSW77fKimiiNxhTkhJFU5HP8JIyetds11o8mkW9/caNZ3OqwW5S3uWtljkIZfmVnKkq2DyV2jgdDzVyeppCSeyLWt/ELf4aK3F8UWKZlnskuFM1i6BsNKOAIzg87gAO4r441W3T4ff8FKxc6jdLFF8QdGItb233qktzjj7uS28xAE/NnzM5zX074s8QQ2fiiyWC30+51e8MJkaxnAZ32AMAWO4uevQDcMda+WP+Cgtlr3h7UfBvxKktVtp/DOthpXtEYRSJvRkbdjAyyKDjp5g75Fb4eLu13RFa1vQ+rdF8c2F5rUCX9nc2iT24P20WyS29xJja5ymCGJJOwjowrWnwuuRmx1GK1v1+VB5gEVzsBGBnrgkds4PNZFgbT49eAdJ8TaJa6jZJqjC4itLedDGsbx/NIkIBOc4bbuwcnAGMUzxMlh8LdKuLzXdMWzuLOfzZbRY2DTzAKA3lNgK2CxLIQTjjPOcFFxmu6M1Lm9DU+JsE1zrthfxXF/pVzKvkxWpuVe2XLglU+6uc5wCDkKOmOaGkeJLWdbkw32ZSzfaIhCvU9fmAyVIwepHPGKveC9WsvGctqdIi1e7a4J+SaMxhSUbBjGPlIznByMjOMcVlfEu8TwNqsby39xZzalfeXbiDa0kkqqxECDABLKjYyBxgE9Klv3miktLl61eZZ1nE0tmYYTvgjiD+avBIJHylVEYI5DDovGc05PFGp3ljbWmqy3v9mfaXksUklkSOZGBUyKhLABS3BwMkgd6uaVpNguksLcMoljkaC35ZmBG7djPyE4YcY65ORWWZ59c0xo7mwgEFkQAS7JcQJgY39QoJxyDtOFPXitYQTV2JO+xr2sDaEz3TS2ZsJnWZrwDYBIVbCED5W4GAc56/LkVNq2vaz4d8PzXiQpe20dwluYcgvdREksyFWLDr/dYZyO4xn2uh3U3hURSTafNAyvCyNdMFmAGGGGG1HBxkE4P61KdMl+xCHSHbTbR9ux8q0fmKQWVQhAV/lJwp755qZwimmNp7F3R/C2o614ot5dOub6NraF1eCW2DwKGXPEmwMnIXDKwzjB6mqXwa8H6B8OviDr+p6bpM9hrGrz+bNbySbIbqbb+8eMbtisTlXwNuVzjBGewmubvwHBbSaLqx1hLxStw7LvhhkAIMeNgwA7ZAJJwtcR8TrW1utW0/TJ9FGpRziHN5LIEt2nZWkaXJI8so0e3Z3V161k9Xoap2WpDfa5428Saibt9L0XwnJqSvOlvd3rSSTyxPsQy4BCylf7zYYcYwVddXw/qtvrGtNBLf3AnicpN9kiaKSNwS5i+UgkZPc4YcdjVe41SODSls7myZGtWaPJYPJb7SVJUZOVJCYIU43Dsc10klzBH4ZhtLFJtO1vV7na949v9qhBC/KXj4ZM9iMjO4cZo5WEtbWNcmy8GWFxquo3s0JtZjM0c7eVFCV5yzFsKvqWPc9eMcp8fvB/iq+8O3i6JaPJ4mtojJBbwTJC8seQ7Idw8sqY8lXwQPvAr94ddb+HbXxJqaabd3mmXUF7G1tMl7Fi0d8YaNkbIUHpzlDlT3rD8Q3tzZ2VjY6akegy6X+4hltmM6iPZtwy7xvVQ2AD1HHJGaIvUbaW5maBq+tXnwZ36hpN3YLrVu1nd/arfyXMojHmZ2Od3zdwSDtyCcjNfQ7y7k0+6vEj1GAWI8uVXs2mjkuADuKykAkleNw4H3ecV2F3pV5rHhhJYLqJJdJk8sGSNBCrtkvhOPlZVyCpwOMg074WeJ5RoPiHSdM1KTUYr1Z4pDfKsj2squA0Yfj50YHruJ7461rPbQzcuZ8pzzWFx4dk+06npRd41VormOVpIYoGcqMgDAIBB35BHRhgZEcPhyOx+yi1luXup50lup0n2GcnaqAIBsDKoJPzfNkjANS3OmXmm67cjU2OoSRLsSEMy2+5huBfA6Ec8Y6EH0O3qHg+w1vwZp13oLanZ3LQeXcaaqI6xyKcYMjhWdNuefmIGB3xWEpW0Y0lPfcx/EM8A+yanbXs4ubpzFKJ/la3H8O8AkDJJUABsBRyR0PDfih4J57s3LIdOCxSpa226SAsRgoEA8xSoY4KnI9xWIIbm68SJplijXTpbLKba3JDjYXWYI5BjyoIIHGRkVoeJPD+oaX4stLPR7CSeyuWigN2sRmuIpFBZQ/zJvjO4qGQgpkYIGapwXUcIWfNE77xf4ZtNQ0+A4N3BqkfmqodSsjsARGsbNneUVyANpGOnIFecP8RdG8AzPp2pX19p88ZDCKLTzKhGAMgj1YNkEA5zwK2NF0Lxbt1SxvrLTbKKzu1FpLJqL3Au4/KVw7pwY2DsV7kgde9M1XwSl9qErKgaRTtmSSVS0UmMsuXRyw5yCDjDDuDSaE6rOK8Waaq3ASSZ5JLSMQWkwmaQQKx3EBZCcDdkkLjO4E9K5H44/Dq58Z/s5+KRNIWkv9NuIliiTzJGIiYfcGcAvhsgA46HFdTaLBp9rDaskVtAsZDFmCmMABsgqCxPAH1OKkl8fQ2/gLVdNhgmt1lspraTZIvnMxUMXwenRcKMEHAojPks0R0Z+Vnw2nN/otlCC4QS7fRj2x7A5xX2l8OdKuNavPDdrd3Yma70O0eGaR13hVXy1UBeMKEAwRnC9jXw18MLiS30aR2G0i6CKMcKOM59utfYvhHUFvrfwJJYzveSwaHDHLFCCPKP2m4ATJxk7duT7ivopvU4FLQ/Wb/gn34v8YWGn2GieIYWuLDTL2OFbtWCSSwOjtHGy/MXUMWOQV+6uSelXv8Agp5/wTgsv23/AIIa74TGt3Xhq41O9g1SxvpLfdCs8SyeWsqAhmjId1ODxkHnGK4P/glF8TvF+iQeMdQ8U6FfaroF1fQT6DcRQCWWC2WNo3XkjcNxwoHIw+7sa/RnxbpcereFF1C2hEqvbq6LswT3A9jzXBVcvbc0eh0Ql7rufzDftkfsYeMta0X4d+A9AtG8aeN/DCHSLmPR4i6XsjybV8gMFIUKsY5A5LHjFftF/wAG3X7Jnxc/Y4/Y01/wj8U/D1x4SkufEsms6TbSXUE8pgmtoEYMI3bZh4vutg5J4rxD9t/4SWv7OX7Q3gjx/puo2Gj3B1iG5v5Lp1WK3LPhyw4GwBhklht25PXFfen7OX/BRr4L/tF/EhPBXhn4m+GvFPiuGxa+msNKu/tCxrHtEpDoChwXU4DdD0wDXTiqsuSLp6o58P8AC09z2wtbWmuvpzLKZZJBKZJOkvrz9McV+VP/AAVN+G9p4B/aTuvsWlS2tzfWIvxLGfMhu2MjKQyDptUDpySRX6vzWFpq15bXsKFpJAQGDkkrjgj61+ff/BZ/wetnqXhrxTZyTRzTGTSJw7gR7nUupAZWw3yNyOeK8hNKa5TqTdj420GCxSyW3vEDtBNuTETRmTcB8pB5UAjPHOeDxXwH/wAFSf2cIvAvjm18c6RAF03xMxS/WIZS3ugMZz2Dhc4/vL7194XOv6fpFy1zqcscGmWbmITytl3+UkKAAcgkHgfNwfTB5j4seAtH+N3wx1jRdQS5W11SEx25eLY9tNgkOc4PyMMjAzkHNdVCo6dXmRnVjzRsfj/HI9tcxzJM0bQsGUgY2nsfwOK/oC/Y4/bh0L9rf9jjR9f1/TodU1LT9Om0rUHUKLywvFA+bccYVk8tsj1HBw1fgl8QvA198NfGGpaBqUZivdLuHtpFzkMVPDA91PUe2K90/YR/aL8Q/CPTPFmiWd28OkauttPLED8zXCSbEZfba2CO+0V76lZXRwyhfc/V7VviPa3drcObn7PpmiZ8ySdwqxqoO9yOgGece+O2D+fP7cn7YmuftO6/BpljLdW3gLTX8uytwGjF6V6Sv0DY52r0Gcnnlet+Pnx0tPE8OiaFPdTW9rJaxSalGuXluduCEGOu7nJPoBXhfxl8YWXjjxtImmWl3ZafbqscFtLjdGBzltvAYnk06MXKSlImo18KOEsNEh0y4LopUynIAXOD/n3ps+qyRXxMiMPKOP7uaunUY9LleKaRY5CvyZAbccjqT6dvevvi/wD2Y/DX7WP7A+nN4R021i8S+E7U3trDFGqzXagEzxOQMuzgEjPO4KO9epCMGmranHVck0+jPY/h1+yD8Kv28/8AgkjZ33wo8J2GjfFLwdGLnUysjz3mp30MQ8+Jnc7ik8ZEka4wrYUDIavmD4c6Kv7WP7Jet+CbpH/4WZ8HbJ9W8OyAAz67oqnNxYHPLyQA748knZ8gxzUH/BHr9tO9/Ye/aOhtNSuDB4V8SyJpeqeaCFtyWHlXQ54MbHn/AGS/evev+CqP7Omu/sA/tjeHfjT4JRLfRNdvjqVqsS/6PFdr/wAfFs20BTHMjbgueUdx/DXBiMOoNS77HTSq8ytc+bvgH+x98YfjhpltH4T8MXdxbXcSzQzJtZCrfdbcu4Dr/EQR3wa+t/hN+wV8QP2I/hvfav44vYH1LxJeFhb2bA/ZAAFKSOAQGdCzYXIGMda+mf8AgnP+0N4dg8U6N4V0rULX+wvG+nP4p8LWYdWbS42kK3WlvySrQTebtHA2YwCFzX2j8bPglpXxj+Ht/o19EZLa9hKhgAzRnqrgkEgg4P04715+Jh7WHLs0a4aryzuz8ufG/wAWB4r1XTLcWslvbWtjb2KN5aOVEO5vNRhGHTJZjz1L8k4xWpoSWcupWf8AZr3cRRhKjXEwdn2oSAxYc5wBk8nvWJ4q+E2pfC/4haj4dulWHU7J9oldcqykn94PlHykFD6DPXFb+nakus3lwGjjmvmKrvitVKhmBJdQCASc9FzjAHQgn5yquR2Pdotzd+hvNfXV/pWnbreezMqgSywkyLJLg7mO7OQMoMdPlI/iFc3b+R4X0uHQ9LmW0vCkkyJsCx3B5y4G08ZYHDdC2ATxXQ/ZZrzVYYYS7Wtuu0qeUkLBSJAvO1xIEHUAkDjIIpt3pNtZXl1YqWF7aJujmuOVj3neQJG53HkcEjIHpXMpWdzrmrqx5/q3gldD0yW3kS5uI3QzRC3k3IjOuGcL97G0gcgjjpWXczN4ZigstHaQSTQIbs29+/lyxsSyGTA2kZBbaQDk+lb/AMS/GZ8Fazp1wn269DypHMLRZJ1gIDbXYKvKMSvKk7TnjpmGPTdOOtQw6dYSWlrq23EgkYhpHJLgkLtC7mJAGDlmBzmumE7q7ON09TCi3SLNKUuRPbJvjZIwMkZK5Ppz6nqT2q5ovjHUdMv7e/0+6WCe3KHywoWYFfYn5unUfexzXYa98NoYoLm2uJneIGNicmOWFgTghyNuCRxjkjirXwv8A/8ACw9Unszqun6ZZ6XaS3UF7eYhgviPm8rdw4JHHUEZyARzVc0QdJI85/4TGHXFu9R1KS8v5Y5GPlzWMkErOdu9gZApAkVmAOCBu49RDd6WRpw1rQTeWrWySRCawG2SQfMrAg5DDG7hgeMc9627jwpJpMypM0trBKNxSMJcR24IAKsf4kbAPIIBHbv01jp0Gl+FI9Ot1g+0aiJJ52txkFvMJQ7flwhU7sYxnIzScuwRhY8O179mTxFpfxhhv9O8TRyaTcLDerPLEXksFQJ5kaoNwcbkJA6guc/d3HR/a5+F1j8YfgT4w8LWc7tdajaRajoUM8bgz3IcuYlVuI2YAYAOOcV72uqjRtYvJvOnvU1I+XIkKxxxWbgLy3zMApcNyCD0AJ5rmtY8F2/iq21Ke5aYr85U2xAxuZcgvtwMgE5OQckcZBFwrtyjzPREumuVpdT54/4JW+K5/iB+znY6dJqjWGreHp305LgwCUWu2QSJlMjLBGAz8wHQjAr6I+JHw+8NfECy07SvHukWuqahpTi7t9Rt1chXJwpGDuVgoUt/CSx9BXwl+wnqj/Ar9rPxx4GumutPbV3MsAeIlIAuWDMvzBf3bg7hn7vJNfY+meKdRuZ4obG3mubtS9sY5LlJBcbCVLCSMHbvX5gcDk81eIp2qc19zOjNKNlqy38QJtI+Bfhax1qxiMdvIVstQlt3eSSxiZ5BG7MBlY2OfmbAGOpxXn/xR8b3ngH4YzaxdvLPpdvvvpp/PeVYVX5nRZYxw4f5wSTzhSPmr2qX4eL/AMIdPqV7NZ3MNzHJ5j3RDx26LuO0gbRIowRj5gM4IJ6eZ+Pv2fdL+JfhZdP0bWF0DTNWtpbZrJFJtLkMuC+8ZKYBTaQGwByMVjRmuppODaPiC5+PHiT4s6pbzWfiye6hlaeQ6bbgRpbQZBQqcBjxtDHdgGvZfgP8eBY6MYp7i41CGQRQajHcy4e0IIA2k5O3GBg/KQcnoK+PU0TxX+z98SNT8D6f4WfxF4h0bUZra3uoYZJ3lRiQjIFXOGBLA8Agr15x2fwX+Afxn+JXxO0e+16y1nQNAkvBJeM0JhBRCA6eWPnJYHbz8uG+lejOiox5nJWZhGVnorn3TpCeJV1lZNCg0a6tWlE89h5oi+xp5YbmX+NWUg8pn5h82MV3vxCvbL4ZG1ghljIntGvLi9Fy8AGdxJUrgAqq8kgH5funvS8MaP4a8MfDK8l1TUr17GGdbeGdk+zXqLEQsiuCoYrErbtyBcbFLBtoFewftJfs0nwP4O0jxD4dupdZ0nUFEdwCPPKxypkS5IO4ZK5yORz0Bz5c8XHm9k7nYsNNw9qjyTSrKDVrW88Q6Re6nM2rwC9heTZJHcrsU5bZGm4FwFBJLDLHJO1a6az8Ean4t8D3zafbRz2EUSG6R2cmMSAp8pYHhcjgsCNx6CuP8GeCtA+HWkWek2kJ0eNGnlIsrVLVYJGR8AZJ+VygBAUY9wauQfEzVPB+kzTTyiOe4/dW0xhkeWIucI23eAcEZZSFz1BrVxSdomDld2LV3d2tzol3BCkMWp6TE9sPlknVW2Bgu08suDjK9c4GOlc34d+Oun6xM9pcWg8K67pVqiSW19KHMpIyLi1cIEfDIpyQrYZgQx4rUbw5oPwv128Og2l3BeeI7sX99uR2F1KycyB+cgg/dBJGBnpW144+H9t4uFtL4i0/Sb2OHH2SbyxIbJ2+fBHJ3oNvI65XpnA0hOz73KnTulrsRa34v1LUdSH20JZXl0jOLqEBYyoIXcQAEy7A9Qp+cccCjw94mhW9nhvDbXM9wizpHGpjuJAOpKgkHG/qDyB0FJ4m0K6j8LJPpmoadcx3YxtRGMUy/Nk5Lbo9wG4LwDis661g3n2OKebT7C9FstzGfsyyJBEqAJFkRh0zg85ABJBOOlOCZMZWLt5Z6tLqVle6R4kOmfZiRPZXCNdWtypB3M4PzIwXaoZGyo6q9a+meJxP4vvra68DS6Hq2pWhu57+2kaay1QJEEVxcIvzMyELhgjggfL3rnvEPxV0jwnqiyvp6HUboOI7JbpUkYZKrJJuI+VjkAkHcUNavw9+Lov9WtD4o05IIXla1tHZNqBWcDZgEhiSowRj8M1lJOxSXM+xbfSJr/xFcapbvdw3FxCsdyoCsoCFuGBUDaAzAE4I9TWnY3VnEPOubmeSG3t2UzWM7gyEsxjXYSFcbc/dOcgc81X1aKDVb23ubVvIuLUiGylBkgZ/kChWcHAOd23sd2Ce9YkGrwXDW9nItusaqyEJADHPzub0ZSDgkEHODg+uTV3di+FuxpeFPB+g6Tb3WrNb2VgRmMTvCVYo5DSL1BLcEbACD1BroLNLyHQFm03UdPnsNJcfZbUgIscQjChCCDtZSMAYHAHSuRt9A1izvGuVt4ltdQmc2E4uWcK8JUyMVJ4Ub1C+zZIAzhvhrWkutfumtbiKK9VxHqMBfzEljZSyswBJJ2tuDHqCOSQacYtuyHCpbc7i+1B/FWg3Gtabch7N9NknW6BjIaT5SEYZAZeeCCCADzXld38QtXv7l2Ortprx/I9u+GaJh1GeTweOSSAMZ4raSS11nQjaG3SddOmEjpEu14JkLAOoyMDBUg9SOMcYN6D4pxatawyapa6PdXcaeWZJbKOSQgEgbmJUk49QT2zxWilLuXaPdHl0NrdrBJ9ojt5S2MrcCSMspUc7VJwMAdMdeTTP7Du73wjq8NhCIvMhdjOIisdmzZVX3HK5LMDgEg49RV/V9YlS8W2MVqTb24kVxHhtvICdeg9TmrM3iG6n8MXl60shxIFaLdiN9u0jIHFc6YpJWZ+SnwuVoLm/gmkZ2jusuV4C4JGfY/SvsXRrv+xvAXw6ns2RkudBuLa5iViCCt9PgE+uGUjA618m+EtNSHx94jtlJCRSylT1+7Iw/pX0b4O1W4u/gl4LkZwUs7/U7UKcksn7mXGc8fMx/Ovpqnxfd+R5En7p+2f/AASO1Bdb+B3h2QNPFbvcXamOXcQCLh8DkEk47+ir7V9veOptnhOYsscY2lVbeSIBt6n16Cvzo/4JNeJbnQP2b9At4yJU82fDOMsPm9e9fe3nve+CYyzuI9QO2RTgkDB4Bx0wuMe9efUlyu500o80bH5b/wDBb7wRbfFb9nLXGWZrnUdKWeSFgHTaWUiRSD2yARn2r8vP+CAfxU/4VJ/wVi+EtxLcSRW+sag+iT7ThX+0xPEFPqC5Svv/AOP+seLPFv7Zvja11nxXd6j4ZuptS0yLQzbIlrbxwW52YxySQrZJ+Ys5OQABX5C/s++Kbv4Uftf+EtW0uRku9A8VWd3bNnGDHdoVX6YXH0NdeFpp0mu5zxl79j+zfxGjadps01qAhii/hHHX0749K+IP+ClutXXjr9nSaYWkt7JZTrqLOi8oEB3PxnAClunbNfYvxz+GJ+Nnwj1zwx/beseHV1m38k6hpcipd2wyDlGZWAJxjOM4JwQea+Af2gPgO3wj8Hf8I/p3ijxHc2Vtavp8jXc4kkuY/LaMhsAKMqxGAoA/WuGlhU7vsdMp9D4SC2+vz3tlq9pBJo1xKk1rHghUYSIwmWRQCGVlBKjlc9c5p/xLL+JrO2hvdQMtlZzpLDtkIWMoxIAZhtKgBs9zk45rXvfDNvrDuCXiTSoJDDtPzbiCzMT7lRxiotAsIdWtlkZWAhEUkYY7xl3IO7+9jJx0xmspR1bLjLRLufE3/BTb4SR3U+l/EKzSFV1LNrqbIxbD8mGUnAHK/KcDqtfOfwW8SLonjMWsh2JqBWIM3LRuGBUfnxxX6RftaaBYeM/2X/EEF3blY2tZjH5ZC+U9ujTI4455TGPRjX5WPI1rffISskbqVcHBDA/e+uea9fAz9pTs+hy1Y2k0e9ahf674l8XtFpsF5Jc5OJ0QBo1xztHQLjuTWvrvh+TwbElvdXEEl+sYL7JA/bq5HHf8al8JeM7vUvAWkSwu1pJNEsrlCDuYjvxkj2r1j/gnR+yvo/7YH7Uen+HfEN7d2+mJHJd3Xk8zXaRMP3W8n5d27lgMgZxgnI9iCWvkedN+8fKPxA07U7F4bu6tLmPT9QZvsc7xMEudhAfaT1KkjIHTI9a++f8Agi3+0t/ZGuLodzKUMkgXax5VvQY9VwfqK+1/+C0X7FPgfUv+CamsDT9MttGk+E0CapoJtYVCwhXjhlhI4JSRXyTnO5VY5I5/Dv8AZg+KOpfDn49aPJYOytPOqN82PutlT9QR+prHD4jmmy6y/do+7f8Agqn+ye3wT+Mp8X6HarF4S8X77yMx8x2lyTulgIH3Rhi4z/C5Xnbz9WfsR/Faw/4Kj/sIa78DvF16v/CbeGrFV0m7nyZJRGf9FnHqYmCwvznay/3jXy74Y+ACeIv28P2mPAN/r2q32hz+Fh4nhW5dpjbXJFtdQldzdYxNJFu7oxGAOB5B+yF8e9b/AGXv2qvCPiTQHBmgvoo5oCxVLqCUlJIWx2ZT17Hnriu9OGIpNLeJzJeyqRXdL8T6K/ZC1/xP4B8Q33wg1UxaB4s8La7NqPhe+lUK+nazCcPbM+MmGdU2kdAGbj95X7ffs0fHG2+PHwM0TxbZ27WklwrQX+nS4E1hdIxjnt3HZo5FZfcYPTFfln/wWq+Gen+DP2hfDPjTRzJp2p+KIT9rER24nt9mydSMYcqwU8c7Aa+sf+CVPxLv/F13o7XIVYvid4abXr+JDhbbULWaK2eeMf8ATZXQuvrEOSSTXkS+Hm7nfUhyJo63/goX8BbHXtFbxZYRIdTtIRa3UjdTbknJ2j+NCwAbqA3XAFfFPhC+k0uzW6nMlzLaAwBjlpkwGyjAjAO/BJGOg9a/WDxz4btPEdhPY3cUcltfwgSoVBVlkTBXB7YOPwFfln8Qfhdp/hL4razp1k88SadqbWZYSMBNHtYKdoIUMFCjdgk4968LG4eMJ88tmd+Erv2ah2LfgTxPaS3zSX19FDeKzeVI0JAfI27BlucgBscAkDucUk08+u6hd3AkLASxzuwUqvmKygMzqCF7DA7EnuTVTwt4NOsaf9rS68mGBtjwtH5vmKQq4BJ+Xl85weh9QQ220sWGrTJHJI+Lh4D5jFlPP3sAjnk15kqcU9Nj0I1tEaV/pumC/ivDbW1096FgmuI3bdL8mCNoBBwMYP44qjBcyWUkkLXhns7WdCscGzfBI7hjt4Xc2O+OM9QK5qXXH0q+gsbdFSGCAcHBBDnoBj5ceq4PvXS6boiSeI7qQSyiO6g2tGcEDKFuD1GPMYDGDjAJOKpQ0uNSg35nC/GL4geO/D/jHwLLp9rdnw3dam51lxCrQwgkKEk3n5SfnYHsR7itq5vLm1MYtbe3eB7yWWaFmC+SxRt0ioMhjkx9cfKePSp7y1S+WCGRpSkl7FBIPMP73ABBb15PQ9a6bwvdLY6RZRwW1pHNJdv5sgjx5igKu3AIAB3/AKCqm04rQUY2k7mDaaOviKeZYopTFOAHEqLEWKjeGUBiRu2k7Rjp1wcUun6BY2GvRadObjSWWDbPKZNzBxgsVYfLtJPVunPWvRdGlex1CG3VLd4Y4sDfGS/3ihGc9CCTjHftXEfF29t/FXhvSCLSO2uTclvM4cAKdpXbgcEfiKyhUtKxTGnXl1OFhcxJA06F4pkG95ipLEHHOST17ZHUYxa0LWLSV9PmTSYdRXzFhGXNrKY5MqseQuFbcg++MYzXKQ+LJtW8OW2pJDBaxW2lJdfZ49wV282KPrng4fggDGMd81o2njC7gs7JkkdFv57e3Zg2JYw/dXAyNpUEDGOT61p7JzdokU6nvWsfOX/BVP4ER/sv/tq+BfipHp02l+G/FDJYXEELB5rOZIxGwYj5WZoiGGP7pr6N+HfiKz07xTYXepKs3hjT7yK1uJSxS6gG7MjovUFVySoBzzyK+cf+CxPh+aL4D6Lc3GoXd7Pb6jCyvM5LDKSKMAEKGwuC2OQT0rtPgleS/F/4NeGPEt5LLa3Vpp9u8qRNkXkgjBZ5SfvM2MZxkA8HqT2ThJ4em5PU5KXuVZI9C/bZ+GMmva/NpXhLxfNH4KuIPIYaZKqRxszEu8ilclWXkElNrZ65NRzWFpN4StI9OhubCe3KRQPDMlwqwrFtYM65bORkllIPyk8Gq/g2WLxRZWl1cxPFbarb+bJbQSlApDunBOe4J6dTV2axk0z4aRaraTtDfOZApYGSNTHHuBKsec4AIyAa55y5IqHY2p+83PuSeG9d/wCEPsmvbhC93ZTqfPeyO4fNhSDjJUiQkHsCQe9dVrXxB0XXPCN5eWCwSubjZdiVHLKTscqCw6dFyONwwB1A+dJ/ifr3iLQrm5jl02zMltKAiWjOu4KWG4M+Cu7nChTjjPevbfg5Yat8Y/hPcx6hrLwWUardWdvDAFNjKNofbJu8xkLOWCOx2nuaKlP4dRUJ2R4l4s/aI0nQvibY6LdWGjavfWUZuZw8uwWwkUwq0BYA5cEExn7pCnGQCPV/AOsppWmBNPvLvTNOhQp/ZtzqkxsCrE4IiBMYJVmwQAAR05Jr8pvHPjjUpv2yfEa3l5eXqrqM9uxedkdo48hV3LgjAxz/ALI619n/ALIHxAgnu20RrK6mtElQf6RdibiUrkcp0G/j/d9666+Fjo3utSaeIlZvvofQJZfE+jXf2i3sbZ5Y4F8+GRoWt1QgqSo46EqUcHqQD3qHQLq01WHUL6zhVZFeUCF5GzKACp8pm5CsQWVTkZbrwKf8TBbeChDBBZW7m5E7ZGU2KI1YoOScHJPJwDzjtWPbz/bLSeZIbWIh4hgQgjOFKt7dCCP4gx6dahwvLQHJNnsXiCx0uTwRLo8V7Z+JftV3a6npesoHSaNBGfOglhf5lYHHbG5fTOeR1nU7LWkWO2tjpNrczmO6dbMssMmVRZWaMlg6k53dcGoDAsGrWRkMrxBy21JGRgMA4B5x6dOnatfXNRkvdX1jT7Lbp6amuGmRQ0oVAwAJwAW2jG7AOKxcdbI1Ufdu2U00DTfD2nraK8Or2jo7K/2gfIWLMS2NwJXkbcjk9ulVU8Jrq2n6Y99eT2zSTgBpCvlm3yxeEFDuxuVgS2B84GRwax9OubkarZ6fcTm4ju2DggFAgKGXbgHBweO3r7Vo+MfiIPA/jibw5b6dbXOmyqs6LcsZWgzMcqhPQZOR6Y70pN2avsTSjGV0j8+/+ClPiTxL8Fv2rra4S6uLLw5qmnw20FvbMu2OOBiuAwzkksJd2Af32OCCBlfs3/8ABTnxP4F8RaXaeJbxdS0y2vluFuJWKypxtGSF+Xt0HGPevsv9qD4M+EPjF4du9M8S6Kt8RAk1pdwy+Rc2TEr8ysARnGAeOQOa/Jv4jeDk+H3xH1TRba4klh067eGN2GGKjp39K9TDwp1IJNanNUlUjK0T9tPAPxnTxb4cjudJ1fTr+CSIXLXFsi3By0TAmRTkEggNnAPJwBjFXfD0zS38BluIrfR7mcQyXQYFdNk7+air8o8z5Syg4JBOFyR8y/8ABMjwfb+E/gHpGtRlpr3UhcSSZZ1TarMhTbuwcqzAnvn2r6D8WeIR4e8ZrodrawRwLJCJWUbN/nkDcNuCHUjIYk5yR6Y86dOCm4I1hU5lqdRZ2Or+O9Zs7DTNSNioY3haZUWK6VASygHCksAcbTkk5z3rkdY+G+j689tBpujS3UWlyiKK9s9Tks7u0R3ZwySrklQXI8t8qMkA9AOl0jSpm0WaKTUL11gvZYNwZRI4izsJOMdHIJABJAIIxTtC1KW9utP0yznurF9ZQXEtyHWSQiOSPcjZX5g6MyknkcHnFZyTi9BtXM/TfCzx3U9lphvtOkmKqqXFw07hkQAyNkgsQR1ByflIGa3vDHw01PX9JS6s30a3jkYh45dSdCJAcORwMgsCeg6nuMne1/w9YeIdSulu7cl7Abi0TmIuxcAMu37hHtmvPdb8aXnw212+0mzEcsEMxcPIz7mLAEk4bGee1Q2y6lFa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" name="AutoShape 4" descr="data:image/jpeg;base64,/9j/4AAQSkZJRgABAQEA3ADcAAD/2wBDAAIBAQIBAQICAgICAgICAwUDAwMDAwYEBAMFBwYHBwcGBwcICQsJCAgKCAcHCg0KCgsMDAwMBwkODw0MDgsMDAz/2wBDAQICAgMDAwYDAwYMCAcIDAwMDAwMDAwMDAwMDAwMDAwMDAwMDAwMDAwMDAwMDAwMDAwMDAwMDAwMDAwMDAwMDAz/wAARCAFNAbw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4v0f9n34a+Bvhrf3tlpet33h/xJdW9tc61cW32i40gBZJQIDGxjRw2xRKDniTgD7vz1q/wIbVfiPLYaJr4ubeSTdFcXdjJCgt9vEsxC8fP8pwpB5YkLzX3dprzfDjUPFL3WkQeDdEeJfstrd25hjMvlPvliQlkWUNtKZU4aV8MOFbO+H/AMPvEXxq8Yafpt9c6olrYQrBeSRm2MsSm4CRFydqEoSCVJ3HDbSRlT+aYPPa8OZVbyvtdnlKElHV3PKvg58G9H0zwa+lnXLGOXxHoizXcr3AtYl1FZ3ltjFIVBACBdysAQfMA6g116fsq+KPh3pOmrfywyiys/tVo51RJba/iM4aSJVbKu7EqdytglS3177xv+zhfaj4s1W48Rz6VFpcF7uudXit5vJiBJMULSSZAjHyllVDnYeoyh81/asu7L4X+EpL4La6y0kkmmWUMwniazZSHlEfyosYZijZUMuT1IBJxp15YqrJQkve8utkaUaXtIuz26Gh8LPE1h4X8fahBJaw6hp1lZQNb2M0TvLKk0m5IuTiQIjqRvxvWIgdFruNC+OHhnxl8UdOtNQ02Ox0a/T7bE0F7NF5k2FVh5UjhAwck5Y/dVgApwteLfDO6n+JXwUj8d+MYn1bXbzVDPaAXdvBfzWUCeXHMJGImWJHTYWQ5wSxOCAN343ftleEPDehW3h06EJ0tGgudOIv/NbTp1QAguq5ZFDP/f3YzuLbdu1bB8tVUVzOVun6EqDclbQ90+PHwS+GPwv0KXVNC8H6pr17qdpJdaPErecZGQxtM8e35mysnmAYKgKmM8V5vN8Zbf4b/A9o/BWl32hX/iYgajZWtg0d1Dc+WP3hkYSBY2XLbnGchsqACx5vXfG3hDwj4/0HTrO91aLUbW0S1g1vVbN7+ezjjbIhEELEPEUYBeM4ZCQjDNey/C3x7oXxi8M3msuItD1tLW+ncppQ03TtYgt3Y/agr4zIsY+dBu+Vl7nhLDVKdJe0vLXqXGMlDV3OC+Fvw18OQeAlc+NDb+O7/SGn1O5lv/OubFA4EkUyIXDqQXUkJvQFeQFrD0vRJvh7pXijQ/Duj+G4b2e4+wGefZ9oubaaLLFluIHimztBZlYlgRjgELW079puW/0qOwexgufEulX0V5YatbiFGNuShkjkiZgHBR5I9hHK7egFdBq3jyb49fGaG7W1kgt47aS3lktLNrdoXeV2jc87cFMKADgLKx3DJAhVatOs5vRPe/lsZYePM2p7HIz/APBN7UfF15b+M7rxxJY+MbKE3L29tbRRsTGFAaBIkAeHBTDDqCM+g7j4U+MdH/ZuTULdNNGkzabfwyX0MsjTSXCDdtlQSYRoisjkrkuMbdu1Wqfwp4t1Lxd4ScpqsukyancxxLKQkqC1ik8t45GDeYqhNpYIw3A5OeTUnxsHiLVPHk8mn3Oh63Z22nLN9jaz32SCSJEM0SB/4B5WDkqQxGWG7NrFVsQ3CrNcr7LsKUpctnb5GxrGg+DtW+M2h6taaPJJY6pphNtdWxkSe3PlhEh2YJEoZkcS9cEnqVx4/wDtRfsrCC/8P6lb2jTx31uLTT7qzgke4aOPKSmfC4Qq4fB+YqR/FuU12UniC/8AA+veFtM0u1l8Ta1dW02q3l3ckzJds+GkgIU5jt4yUAAK4Jdiua9Z0vxzpN4L211G/vND07WZxDEkl884t4Myp5e0MXQ7GXGVzkE7icY4adephqsXGV4M5ozjBrl3Pmb4DfsO674MupvEetanoOhWi20mjjT7uza3v9QaSPYXBKcFo2kUuDvJDZFe8eD9Q8Hab4+0LTfGHh7UPCHj1NNhGnNoVk09mYmjBEcgXaqSMixmRcMf9oggCW+NtJ4j1DSZ9b8OWljb2keGtIoY7jTdlwrC4ZhGFmVmyzSEOSCxPStHxwunQ/E3xE3jHw3b3vxC02zW7sL4TIkUEh2C1LI3lIyKdzCSNXYKowSevprN1Wjeet9FbQ73UXK3+J85aN8VtK0/x3f29xZ3epXn2qW0uLlJglvIFL+XJBGrAwqjDKrj5Sw4ODn1LWvAukalqOnDRPGHiO2uLxlnuoYnZ/LjZfJEnm7MhyY1TeCGOxsHktVH9o2LTviX4/i8STLqVh4yivlTUZdNsU/syW3+ZUdIyjSl9ihj13KVYAc13GtePbfTdMgksktZZJLdFkfCoDGTnHzDOCScKSBknp1r1KcKdSEZU200d2BhGrHnTPOtb+Bugahr0F1rXiDxjqOqwQoEu7mRpYZoss3lkgM/npIrHczMrLOuSAMV3vg34MWmkwaRqPh/UfEVoLK5ja/EUS5dVkUgbG+ZUAXbuV8gkltoYhuc0OL7bcyXMtxfS27MTJKFZ0DnJCmQjAHoF46ckci/4a8fav8ADzW3W519rHT4HgluJtXtp0dY4twKRGIBY2IKgsV6jlgDiumrTlCLUHfQ6q1Gy5lt2PR/2pzpkEF34Gm0e50iHXnis4bj7PG7X6WyyLDHGyLvDSIuQgBxtX5fmArn9e+CPgzWdASz0uy1vxNIbJ7e3srxVkEVxCi4s7i3CxSkGRgqsQrfvFwetbHibUPC3ijw+/iJr57zULaVmstKjiW2nWaRxL8s7GNIvKkeJiRlcFMg5QUv7O/jbQdY8RzrBpureGTqMDf2rq0+oW62jpbMxyDtUISg/wBYgbAAIBdRXj0JTjBzitTz1ezlFHl1jr3xDfQr3R/EWjafbf2XaPH9uVYoo/LDlIEzuXzHtwGDpyybE38nNZ3wY8N6r410rTb59Fv7TTYGgFzfXCeZZXDSu5j8l1UR5lby1WQsCCWX5gwNdn+0h8NY/i7rGiaxHolqP7BhEUV1dSBru9V5DOpFySzMQGaJgpG7dkEHpQsvGd/afD+Hw/dW9zYQGSJoPs80yhSu0xbI0YxIEZIiiopxgMApLEqGX06l6zVpSWq7NdUZLBTa52tWcvca1bfEPwTquoajqayNpU01hZWUsUUk7OiRAGVS2Y1yzNkqxYqoGMZNbS9VvtJ0FJbGKKG+aNbcTqTdtaxoMszM/wDsqh3KBna2DxiuqtvgdoOm+ONQvNOuta8R+KdYMcl06O8zW5ZNv7wOAyjdHISPvrs6YIJtaPp2oW2n6zcNqaafdaGolnuJLpUvLdgqnBVspIfLAZVYZILnawBq6c6FOCgnrcmjCnZRueBfHfxVouk2GqeEPDXiG61+88TNBbaVFBIbm2ijnVPtEkuIV2ujRnEKAtEW6noPWbL4Rf8ACuPgSPD+na4v9k3a25j8iJo7a82MC0rSMFUOGfn7x+f0IB8+8AfDPUP2s/Ger/EPX9ck0jTnjfTtCkErJcpDGRG0sKq2I9z5GMgD5hjoR638Cvh34l0XX9Q8NRWutw2i+YNPOo2olgikUBNxjYCJFwGYKpG5s7fnyR0YqvToRiqTvrdx8+5vWrRpWUHojxG0+DGn6zrVrZDUE0/WtwmluBdRT3F2DtKjfLgD7mAUIIUt0JIrutY+APjaz1/RdV1XxnrFlq+oWjS294sEcM91GJfJDuyjfNIAp6qQfLY55r23wV4ttdb+OckOqaBo/hiy0q3lvE12DSY2mmuYESVDPIykCLzUG5Y1XHVuEJrr/FfinWvGEeh+LLfRbrRhqE76dDcW+pxG1xtR45kKow/ftvkZ1cjcZAyhgcmKx8lC7jpb7iq2Jg6b93c+ctG+F3jDxN4njNwNbGlafAQwvTK101sgX9/tyok3KwDbSSCSvQAVrfEvQ5/HXxD1HTYtMghs57dL223xpZtBd26KJfmm4HzFv3bbcFicuCEL9V+EGl+GPipd66EgttannEstxql4J1gUku0aoUZWnaLPlFsLktyMBa6fTrLRfGvjqC2g1HXLxbnEvmwRmCW3uVjjSZZFeMMkTRqNyrtyxIC8KT5eIxVOL5oJO67HmOcFuro8x+Fup2UvivUk0WS5vEWf7TBcXFoirMqkIo+YBVPzk84PyZ4OAOB+MPgjxJB8ZfD19rdnrFrDqWpG5tvtlo9rHdRq9wwmik/ji5ADLkDGMngn03W/GnhjT/EgTQbiGSYy/ZnttMjNs0M0MeFkCL8gf5fmYD5lYnIfcxxPjvbXeoaT4Et7vxTrPiu30u6lsop5rmRkRHimHlQ5IUbAgAbj7yj+FsZYereq+WLXNpft5m2D5frEWlczfDGp22u+L4ljtbeWRGV4LU6iVneRgNxJdAjYDNgndjODwDWn4gS1vvFug2m2y1Oa2mt0aOedJYIbfyVQyP8ALguGLE7hjCZBABrzuP4oaL4E8HyaHpk9sILa5eV0vR9p81zkCNnIHmAsSCqnaMHjJyev8IeM7C++Igu9QttOLzrAZLmS3Bt7ZVXy/MlVCUcY3Aq23ll/vEV1vDVNmtO/fzOZ05O9o7X/ADPfPg5+1KYruxs9MuNWh0nSr5r10sb+MWTxnIaNkCsMZSM7UJJViQRzXjnh34yT237X/iO+ltrXVLzxnY206+ZcqUtriKQwF9oBBwMfKcHBPXBFUdG1K/i8Y3ej2d3pujWt7Zi1gOfPlEKsXkklMW4bs725OAeSRtAHHXXhnWLLxj4S0+CHSxZSzXOgfbhO7Tag93GzAsxwWiLRHAIBBds8Nmu7COUJODe524etVT5Ln1/B8Z9XvdcutMl8TaRNqWj6gJZXubD7L9rt1hMr/utseApVlzyzbuo/i9Guv2s9CuNGjn06S/e3mhMixXFp9nlhVMjLZdgnzKQCzMp2lsnbXzl8I/2Z/F09/qepa6bq1stQjbTJ57i6fyIgGBzHGmZHJxF8xfpu68ivT/hH8OtH0+Gxll1W+8S2dnILGbT7i1jtHZUPSJ2jUMq7QcPlmAHzV6NDDylBS5j0aE67Sk2dTrUcnjPSbxmhsIJxEizfbSnko5AUmJg3yjcMZbPJ4GCK8/b9mtzElvHNaA2483fBOzGR+SQq4GWPHPGcD0w3dp8HNR0jTIbrTdEuZbW/vTEmom7S6itlZWEu1nB28og2BG4JAPJNaPhXWtOh0ee20y6a4uY0aKUCFjG0iNh3Xg5IPBAGRwema6adBLRnUqs+p5xJ8PxqVppukuL9JLWVry2jltZIljlUkfK6DbuIZhgg5544ravfhnbeJ9B0+7tbex1iCxmdGjmtF/cALyRsG1iM5G7DElgcAmvT7Xxhq0mhx6ZfSwC1fG0uBIInThFWXaGTG7OPukscjOCOd/su48J296630ziR2mV7uV5o1JKsNo3qVA5AVTtG77prR0YxKVbysefxfs/ab4p8MzW91YTxxwyfvL23gj22rbhtZVYuF7EcN9zjFQ+EdHu/AOnXdpJql7dGxtY4YFuIJHn8tZGbLTGMb8ru+VjtGQMEc16raeKLnSLGLTrWJbu/a3ilurewsGYREgNkkD5ThjkAk5YjHevlD9tr9vOL4f8AiKy8O2MEtvrN1ah7kzoY2t4n+6PLOdsjbW+9yFHT5hh06Tm7RKqTstT3640S4127iRL65gu5IFa2tp7yQO0QBbaqSEps5zhQCCvBpbzwpqugm3htrxHnuohD5E8yxS3IK5dNxxuUgHgYXGctmvkz4d/tuQ+HF0XU9fmLWFnc+TfXFtLsvmtpxscq38RR9kgB7KwGAcV7h8Vfi9pfjb4f+HNftbfxRZNZXn9naXeatpL2Ul3byjfFPCjnkDDoSvB4B6114ikoxV2tOxz4Ze0bsnZHoul+G9ZEslsNM1DTIr2ICVkmVY+xX5WYggls8jnGQa+MPEf7Tfwx0H41ax4c8UeGNVvdEt59kd3c3ckN3Id+4TxkbQo3DK4X7pFesj4+/FHUQ2keFTZxpcRbINcvFWbZsPIIYmQjPGArsqhcAYr87v2gfh7438JeNrvVfF8dxe3OquZTqJnNyl4x/iEuTk/7J+YdCoxissPRVRWmyMQpL4Ufcfhr9jD4ffGr4v6V4u8H+N7rX9PjCTSaHf8AlfblaNRsRXJVJFGEBHU4OScmvofXPiTpvwl1CKPxFpeuaUIo3ke7XQ7udY2ZizkvEropOSRggAEDtX5dfBbxJBq5tz4evtU8O67p8KkqLj7RFqEiKeVUlZFZiOil+Two6V9X/Cb/AIKO+LPh3FHp/wASNKbxDo5cRfb/ADGk8rnGEnQ/I3baSGz1FRWpVE7R27EUqtviR79Z/tRfCzxmi2ln430QmZgoS+ZrUw9O0iqMjPQkkjPFTTaj4e0uMLdPpskOqbx/aFhiezmB6Bn/AIQfXoDxg15h4u/Zq+F37eF1Dqfh/wAcTWN5uMgsbyGJbkMQfk87K7wCeC2Tx1rzDxJ+wz8bv2Sr+LUvBnie71GzsMPJbDzXIXqQYHB3oM87Nx5yAadKc37t7HRGVG2iPq/wnfeGdKWwfTbXUNGU2y3YM9zLLbybS2WPCoq9iikcDrniqvhH4dXXiTSPtlloVteQTSMQ8Oo32wH+IARNgAnJwxZhuwSRivmjwN+2H4l0/wAW6rofxW8P2PhbTNUsG00XcljcQWt5KOqvJnG1uvIOMEZUZr6i8BTSxeEbCPw7qVqNGiiCWy2UMMtuqjshiYLjOenrWjv2IUObY5XUdM0L4s+BbS10vxBbM/gK0udRutK8Px7Y7e2gAaaaD7QheTOVLA7sEYUAAZ8xsPize+KNSabwhb2Wkrosia5e6hqEEs99KJGQwytsVHDSbxgMTkujZOST514csfE/wHk8O3V/aX9/e3aSWs93pRE8LI4yY1O7J3orLtzgjIwGPPo3wV/Z8sLLxBr2rDRrjxpr9zpa2+mxxgxuLm6lAtzucCNJIUbzctkKYsZzjHxiw1GhzLmu1s9DzJuKm4X9D1TxH8ZfiDrXxl0/SUm0WHSrTS1h1BDdxvFd2zbzcOqS4eZGkDAlPlTyc9CTWbrX7SvgP4k6PrkfiDw5pWqrp1vFZ+TqURitbB1kdQQpAk2j5gS0xz93BIavm7wX+x3qWhWOk61c3k1/LpF48dpb3eoJNtflpY1hJ+VfMDZYnGST1BNe3/D/AOLSWAfwz9lFlBa3psLexNoJ7y9kkBkjmMlxEVeMblYpJISygqflYEceNweHjL2kZ+8tXbQ5r8qeupN8J7wap8RNW1Pwl4Y0i60LSES2iur2K1FnpUz2pMZuYpSFYMY1YBShAjJG7a2PFfFf7H8Vv8Sb648Wa/YeIdW1rfqMAhBJ2IB5TRtFIEIfhAoBHyKFYDFepePfiFc6Z4p1TSvDC+Fre/d/tBhhZbWK4lhiYsxjCqke5RMER1IG9QGAJz558Dvibc/Gb4mWMmptZ6trV7b2lraTOTa2vh+3WQxR26uA0Lw4Ee4eWzM7sM5ya6MPOtRoSq0fha+b+ZrGo5Ky2Ov8VNceD/A3hyK88LXsOiKxilv7rTxbrfxscO0T4Usqr8wBLgZ6EYNc7oPwYm+Mnh7xHqGladLeXWiadNcQyNIkHlw5AeIIu4y4Xac/LjIycDFeo6vPovi/VrK01S51nw/PBeBLaxupbi9s9bmJaL7QJGIUhB1zhFz9Kjh8L6T8K9AP9mfErxFa+J7zzoJtT03Tkt7JbVWkaZRcEgiRoR/q1JLER52jk60c0pukovSVrvdhLFKNJRitTzT4W6Ffaxp2qeJ9N8AXl1caFBDFeXk0byoPKLs4lSZgAVAABKNjacAFs1ci8Uaf8P8AVtRg1a01qNb3ToXV3tWtkCGJRE2WbMWduAV+YnbjivZv2YPizqfw58U63p5RvEuh6jYXVxbvLJA0l+Io9n74EkmVYpDFtDbhg5XbivIfHXiHxF8U9LvhZ6T4d1jX4YIoJdPCSC5kdiMyPFIpyVKJskV12rkEE5I4ZV54mXLLbo0c1XFXXK9PQ6/4W6x4G8c65Fc61dNcWN9OsdhpjxAi8u4xhpJAoLYCgAg785JDg4q1qFjplncHWb3Q9Oj02a0uY1jtNQItZpbZ2kDS7wTJH5fBQyDJjAPUhvnDwJ4l8SR6zf8AhzxFpNytvpe62mjlfyDZPI4yjSDgLkFQPmAzuIAUZ9dXVY9DutW0m21+2s9A0S3t9X09L3bG1s6ufKt0RkkDDcxkY843IeNrCtpZfWjVTlK6a2Eo1PhNHRP2i/C2leKodbW315PFvhSNbHT9Gt7llinWQKp3hY1JMrNnyypJJX5ipOOo/ZB+KaeK9Ub+39Pngs7mc6Wke7EBcuzebAGOPNVwww+9sAhSAxFV/wC3JtEuNB12yudD1LxCGa7m1r+zEW+vrghS8p3qEdAFzHIFLKRvBBPHiXxw1a1+F3w9NjpB0u7bxHBDNcanq1+RfWt79qd2jto4QAhX5eXAOFDdcs+8cuVaHs4Kz6GkMJNq6R7F4t/Z88R+I9b8zSry+8Gac9oNHXV5LH7bb+YCpmCMckg4YYLZVsqPkLY88/aO+L8fw18LaHYaLqulal410KCOxvUktbxpre2t1ZUkYzyFCSWPC4wGztOa7z9gE/GGH4banb+Gte8K3Vla6yLG68OahfXCXFqoXbLcieDHkDLD5/m3sAOCcHq/iJ8H/BX/AAtiM+MtDOq61rcsV7fRafrtzq7XKomxHKNkLtdQD5hkAHQBsqLo4bkSpVteXsbwjJQ9nJHzv8L/AI4TeDfiLpsR1bRtRs4LKPVS1xM9w0ltKE3LAr/NHNFtYYjwSqnIbHHr3iTw9Z6zqMt1JcnV0hkcxyDMqeWRgfMow3ABOe+fSuQ+JXw58EeK/Fy6lb+IfDGkarpEkkD6TDBKgtYVJVEhIUgxhAcFSQRtwAG59+/Zt8S+EfAXwrtJdR0m9tPENlcraTXOoxu0Vy7JGzSxxMVCwxiTcchyV3nYMbh3OvRow5op69Dow0oYeXLfc86g8YalpdxJJZzz2012FtGlhjkYuhIcLjoufl5xkYOCM1l28M8etC91OWW9NkcxwXXltBvznLKVO4kkn5iw9q7nxb+0Jpnxf8ZQaT4d0eFotMkMiQi0CG/dj80hkDAvuC5JJRQMgBSDWP4qkHh7wzMl1JYwJHM08E2J52eN+fLcopjzwwGHJIThWOcbRxcZW5la56MK8OblkzP1fWYItNgt9P0y1tNMmuDeXNjO8k8F1euoEs7N8kiuwVP9XsVPLXbGu3LRzwCYRjR7RZdPt2edo5Q8hVgzbiPNBYDJx8xJ5B71e8aWes+F7670vUbG5jtLKXy4GlIaIybAwZM4+9GwYcdCvPJxz1vDeW3hYy6hcabcXsDAzoIkjikjJLrhHLEPnbk5I4yMc41hCNuaLN4JJXg0d1qXxou7yxuNPvfD9vema3MMUUt19nthGQG8uYlWVQWAG4bcbhuO3pnar8X7bW/C5uH8ERRaRpKwWmpak7+QNLe5I3GNflkaJVDYI6NgYYbRWPYx6bf6tNrOsWlva6faQ3EmpaTLrQmuxbBV8uaKKVkwkm4KJQSASw2NwS/Rvh7dX/inV1tdL1fRrzw+tuFsp4vttnc4WOdUFyA5kLwnJ3LjDOuB86jjnKDbi9H3OKtikpOCepo6p+0jo3jLxTNpviHRb3W9OsNTnslvJUXzJlYR+QkcpkLKh54jkIYgbQMMD5f+1hp8mga2fDHgmbxBND8R7dftmnWji9IsLdyxYRYLhlIbBZlY5cE45rrvjjZ6LqmuwXsk4tdF1C2F3dNZww2UUJjMjyIYkSPKoGZfMCA7lA2gFRXlvwC/tRvE03jPVLuW3TxXi0sYpfnkurQSbfLZVAwjeXl2A+bA7nIISpwTqxtZd1ucicI027bHX/CjxR4p8P8AwjaHT7aTTNA8D363eoWl/aNa3U8DhEwIiJHD7vLAUD/lsCGYHaO9i1S4+J2pRXc/iGbSr82qb7G7kW3t7i3fEiB5n2BmzsACsSCXHAGW6jwd8YH8GaBrmnW9ofFKeJ7COxmj1SzgtRmNnUzRhcyOxRwoZmLcL0NeceEPhFrRvrm1fULuczhBc200xNvbs370KqSk7AoyApzndjIBY1hCnSnU9rJWf5mCpqpLZWO40Lwhqd9czz+Vp13LDAkgdmeWSzKPguBG0bAnblUDctj615l8TtW1y/s7n7Fczza1qE2JmnsPIgvFWTy4VdpGOSiyM4bDhpJFGQRmvQfiz4l1LVfCTWvhKNbO3k3aePKsM38sYaTCySHfHlSmVC4wGUgsvXxbxV4U1pvhxptsbzUJdUghihgtowZEWMmU+cNoIX59pdHOPmQg/KKyjOFSbhczqVac9E7W0OuX9oK2utStNUvpbq1Op2O+zs0tgPtEocxkSzq28u26UEZUgADDbsVxXwr8a3mpX7WkEzNOl48E7ySeZIm4qEDM3I5c555xk9NoxbDxJa3njPw7pMsy215dyS2kwv4POt4FclUzGw8osGdm8zGAc4Ar3D4ZQfDPUPH0lt4n1/T9T8QztHG97Hdva2RkjBDSNM7FQARhmb5SQoSPaCa2hk7nS5YLdb/5HPCjOc1Tj954Hpug6tpGsa1e+IZ4bDxKk4e62kLd/vgG34wdsmIwP4CPMzkA86LapFD8PbE2bvLDpWrRXMWdxMZEzLIQNxJXYR83OACM5PH0/wDt4f8ABPPSfA3gafxv8LvFR8WaCkP2nVtQF5DffZiwUEs0PBiXgliCw2lj1JHxd4n1HWPDnh+50WxaO7sLyxTzLiyhSRVYk4YyAfxlWYMSCRjPHFZVMLNzinq120OilSlRxEb99z6RvrfTdc8cXd1Jptndq1ovn21xboUTBAyJML5mAzDIOFYsdoCqD1mheFLrxTZWun6MkWl3cjb7m4NlLbmzQMrKkgJYPGu7Zkc5U5Jwa+cvD/xltlXQvEMMOqJa29nOL0wzLK0V6AQ6lcq3l8rnJYFT6HFey/Cr4/3kkdvq4tZtSLO2oX147/aIRlPM8h3Lkq23J3KQQ27gnBCoTrUJqElddjVVJ0MQ4VNU/wAjpvGX7Ndh4P8AD2nGBpdPv5c32oLKGtkmkyd+WH7kRKpfKqNuR0bBrx34t6fbaN4U07xLpllpks4ey8SQvbXa3LXdrbyt5zDa3RUk2n7uQoPDBqyv+CjP7e1pr/iPw9p/hlrmHXNIRvt5RyunwrLEymONSAW3xysrBumBjnmvMP2J/C9/4m8b6TcXlub3Sfs11bRvcR+Ys1s5aEKATwSZGxjH3SR0r6ZYSnyKpJWZ6Kpwc7pbH6k+AvFemeKfAtlpVjqLXFrHCu1pIZZHtllLcBgRhcKcLvK89MV0H2/VtMt5rO8SHVtLSUypdReWIYQMYIUgEg4J3YJxtyew+P8Awh+0RqfwX8CWPgGK1l1fxt4euLrRpYZoZp3kS1uEMbAAg4e0Ykbsj5WIwOa7z47ftgW3wR8M6BqzTHUrPWdYsre7hL+Y1hZzx7yzqCdhMYYoTnJVsZAq4Upv3Y9DdSXU+h4o9LhvZZrXS4F/tJRNNcQkK7B+C5OBknA4OWxyO9Mk8JaXp1rJf6F59q0Db5Z2uHiZwDmRmZuxAOTwMc5HWvn79oP9rrWG+IupaB8KGk1i2sbfT9RuL6IIsZXBM8ShTnG94omPXKsAADkfNX/BQD9snWPjb8Wo/hp4adoYbS9/sy5aOSSBtTlnSONoWbKqY45dwXd/sk5ANa06LktRTklsfo4m5bGJDZI0SlopAh80KD3kUN8oYgHPPX7tULzwzDK9lJKkNtPb7gfs+5FcbcNEScHaeozg9+Otcp+zVonjnwB+zXpdt4uhmmu9Gso7fUrmXEr26lyqEuCAzA7UPbIPOOa4P4tftf6R4D8QaRZX2oapbays0iR2cTSWzMAoUyyofkeMnaU2kkkNg4BxyOVk/IucErR7nuurSWtxFZLcWNzG425JZGUt1UjBwfU8Z+uM1+RX/BTfw/8AZ/2p/EOsLcW01vqhRleGdZBBIkaxvCSPusCmdpAIDDsa/X7wp8JrL9qTw1DquleKJ9D1uCxa3+wSzeZbXzsUdZXiUhRIpU85HDFeecfI3/BUr4VfC/4P+G5pviJoNzqfjXUYng0mOzK2khx/y1aVF5VSf4iw5wAe3kUeIqUK8KSg3zOzt0PXpZPKvTnPnS5VfXqfmRpHjK70u2kkhMUkxiMUckiCTylPDbQRgEjjPbnvX6df8E/fGvhr4/8A7B9j4fkj02y8UeB9Qd9OTfk3dyG81F8sgkGZWKHZyGUOBlTX5S3e/RJyiljA5O0HsOw//VweuBXs37Fv7Q+o/AD4htd2twI7HUgiXERyFdkbKspHKkcgkdQzDkEivdx1L2lJzpuz6E5XXUK6hJe69Gn+Z+oXhv4I6L4r0+S8vbSc/wBqQLf2E1xcyC7iDrvVXCsoVkU4O0gY5xwKxfiB+yn4e+JWj3ukXkbSWbSbrmFxHJg7Rk5XLIwDYIzySOQcGud/Ze/by+CPiP4o3Hhm/n8SeH9Yv28sak8STWUbCUssJGVKEBhGGCiMBeQCxYu/ar/bY1j4Y61a2mgeG54NHtpvs+oawdJCCSAnOYZFcJK7A7gWIC8DGOKwoyaiudWZhisNy1mqUrxZ8p/tK/8ABJfVvAtje6x4L1OLV47d1zpLI63cYPBCsx+cb8BQSCfVjxXg6/Evxp8E/EdxofjDS783EA8m4gv4zFdxIOAC7DLpjosm6PGDtPFfVet/8FUJ/Dt7b3a2OrXtp9nHm+ZeeW09yEUM+MONm/IxySOhHGMHx9/wUT8E/tC6JJZ+PPhna64BlIpbe48i4tM9NkpTK84zjg9x2HpRxHMryV13PPqYSa0dl8zynwhq/hbxg0N94V1mTw3roYEWikozv1P7onY4J7wurZ+7D2P0R8If+Cj/AMQvgPZpY+MbQeKNAjfypJ8eZHGCDgFtokifkfLIqnPavnDQv2HL34weEdY8QeCU1CBtMncSadfYLuMAhI5kAV3XJBDBOxGRXFWXxY8YfBDxJLoviGzuJpbBjBLbXgaO4gQ8GNXGHVSP4OYz3Q9KHThLWGpxVISh8Ssfql4A+LHwr/a60pYdO1iGwu55FkfTdTfMMhGOVYEZOOATzxjnFcj49/4J7aG3iWaSzsdUsopgJDFZ2yzQBj1KMRnB68k855r4U8F6v4U+JuoRS+Hr+58MeIHfCJbqkJlbA+XywRFL2GYzE3YRsa9QX9sX4y/BPd4cfxGZ/sJIBW6dCB6MkoEiNxyrqCPTGCcajqR2YQqNbHq37Sf7THiT4neF9C0uwbwzpGl3sQgttIubCKZNJjPllpHl5kSQhldSrMvJ7r8vO/BnxfqU8GoeD9a1DTr7w3KItSX7FYHzXddzKiXUu7aFYuAxDs2w5yQBXXeM/wBli80n4hXcF/qPgmy1eadlurYulxcpH0ZQ0SmHzguSVB3EoeGzXpnwY+AHw48T+GtT0nxz4us/DWoaZMVS0uQtkJrYllhmRugaQDkDceOgzXxE6tCNCyV79N2cMqUVHmvds8c+K3xf1q7+Euna5Ho+teC9ctblLSC5BmtX1S0d3DNsI+5hWyxO8lwSzivJfC+oa5YeONN8Q/arfUTaz+dZfaJMLC0sYct5SjarKd21mILYHB6H6G+I/wAXPhSnhHW/h54u0DV/DN5FJ9ki1nT7OPV5TbpK8lvKolZGhTaA7KPmPm9Sc7eX0bRLzwmltdfDHxz4w+KHhvU7CO31nRdQ0S5XS9qsVkS4jK+Uo2gbdhLjnDk4I0w2HShL3LPrezuiHFR0asJ8JPCOhfEbRfGsup6M17dG2g1O68mWSTNssTSPHJbFo/N2yoxwpVskYyMLXM/ET4SeO/iTqtjq/h+5S00fT7VNtvbQXVuzxAKI24jRmZVC/eGABgM/LH1Oy8OeG/h5G9/ayXvgzT9FutP1PUrPUoUmv2jniQl4EkGJot8S4YMWImwyMQwrA+L/AMWvFXxMuofCkStDA80t1otsY5raX7HEElVI40jSRxkMoB5bzCMjB2lGvXUZKC93p6WBzn7NwijEs/in4r8QfDLRrLwT4i1a9lvYJr6fS1t2nu7e4+5JGrqvy267XlIUIy+aD84qr+y5Z2HxS+IWtWUN7i2uZI9UDTW5Xyp0JkaVYg5aRA3mDKqx2uGCcYp3hzxLrH7O/wAVX07TtV0uzu55TNr1lbxNew6M+2MpcZnX9229wHMbHaM/Meg9E+MPii9+HF14h1fw/p7Wt9bXEixjRbg39xbRjaxlW4ESxCN5HbAQKFAkUDAzXBUfLNQUdZbPY5IqPK+ZGj8ZPip8Mtb8bQeF1N/oHhLQNNjuNGTS0FxZ3jTfOlzM3mCVgWdSytuZdnQ4ri9O0OXxXrMXiqbU59Ck8NyR20Qh2Mb2MDKyeZlAVZFdV2klPLj5GQW81+Ivg7Tb218Pavf217HYaqr/AGqCKDfEHVVKCFiYyytyZCrbV2pgncaoeGLnXPCUmo6tZad4huNNsrmbfaHTVv7CK2kYeViLzCwUZbcHaSM7VzkHnbDYKy93R31uKnSi7H0l4x1K9+LPwh0G5utK0ee8nbP22XUmtidweMTzNlWbyxCzfIWBUZYMcViePfiV4M+D9zZXF34b0yLxHqxdLK90+NzG8hc/vHTb5kDD92AFChlMgIzyvmFl8a4bfUXi0zSIvF2i2bIjRxFUliQYLZtgMRFXZ+QCpWLP3Rg8fovxlg+LTXFncaXawaZp6CezTU9rxvMChEct3ncYxhnSLODjPGSp76GCqydpN27nVTozU/d1PpxdWtNcnjcNc2kl+zzxSshcfZSdgYoSrxqxGBuUbiGB+bIHly2Phpbt7y70e3kiuW2zBrdpZ53Em3dgEM4UjhTkc4rpfBPiXTvCeo6nIt9Hd6nrOJJXhleJYXbkLGqERuqhm4bJYnc+481S+NfizUNS8FWlnY6tdrfaldNHY+RciFbOWQCNmCkjaDhRgnack8da7qUZ0Kb19LnuQU6VF3auY2s6Dovgv4weMtMupLjVrHWoYptEcNLF/Z7JIjNg4wwbYEG7BGem4AjttV+H2ra5qqeIJtVtdRvrNEMEQ0WOG2t9rK+MQ7HKN8wy7PwcjBJNQ/s7+Gdc8F6/JpnjKZfGfhnQrN3+224D3lpKfM2O67izKskhCruC8fKCRmtrwvrtpdzWs11Bq2kabPceTdy3NqsdtbqASFOFJkbegXAxk8Hua5I15Qm4Tad+umxxUKsG3Cuj5t/ac0fxFYeOrrUNVupZ5dU3ia3vLZjFLEBu2B9zEgkYDHA4B+XJB9E/Z08dpdeF77wr451O+1u6t7aGEC+ZS+jxK42eRIfmjZlUZPPIOA24Yi/aTiXUtShv47eddMjUzPfRu7YCsRjbuby1DqVw205HQVyPhD45a3p82t6XHNJaeHlu4lkh0zTvtIuMKVSaTblWwQATIW/1hx7ejOjGpGy6BWpxlK3RHo+qav4S/wCEVa+H2a91VVjMl9LdyzXll5TM7MJXUMSwEZJZ3whG1VyxHoHiC8sNPtrGGW4YWXiGYK8AnjmTeJJFWUsQFjTDI5wwB3YODyflvxJpZKatrFrc6RZQ6lPB/aJf7QlrDIG3qpz86yMPlkBG1CCAOSK6b4U/F611fSNY0i0hsNOmm8q5eGAzJG0gJDqI+T5G0At84ZgisRwBXnYnDyptVIyb7o4KqnGd07ntzeK420G60261uGfSrNI4bNZ7R5In2F0VFk27sLggFPk2uAOBWfqtjbeNfFOlI8tvo9jdTqqzmQzR224rGxZdu+MM7ZXIYZI+8FYVR1zUL3VLe+h8R6bbWmmtMradFYhUErPGAsJjL/IpJyzJztCnjJBp6J4xbwHBJb6tqOl6pZ+IAg22t2h8p4XKtG2UJ3Z2Z6Y3McEDjjp4upFXXUmGPqRukep2fgfw7ofwueWx8U6PqWqKpEElnbImr2SkjMQSQ5ZG8t2ZGVkAOc4BWsXx34B8Z6L8UE1Dwxaavr+lXryGOC71eViFaNsrKkZ8sSMShBJVMIuVIWo/i1+wZr3/AAqGz+I7eKmvhqNqzOYLEiawkaMmJZATtkRMOpfbuUSNgdK5/wAHftWXn7Mvw8tBcXNrNdyW7/a7r7S11HchCxVCjBl3KzhCVj3FtmWUZxEKtbmb5k29LGbrT5ubds8f+IOpTfFz4pWXgSbVU0w+Iboapqt3cxq6W5ERLwKYkZmJcFFK7VLFflwSx7HxLqFtc/DXS9V06zWzTS4IU1CwS2khnijU4WVnHLrtCj5QMDrzxXN+APh18SvCmpWPxTs9fv8AStU8RRee02mSRT3NtG20xo6/dQlFBHIOAMAAjPo1h+3X8RdI8d2bWPijTdQvExp07a7okwgeBsRq8oUO8r5GSi8DjnrnuqrmtThZqK11e/U1qyV+SL2LFx8bNR1bVmutK8Iyalo76WsEepWKlYPOWPc6zORwVlxkOQMsMbVIrQ+Kf7W/hrxRpfgtdZ046XrtpYyWV/bskItJFRmWDaBtYsN/mAtn5l29Oa8//wCFgWmjeN9YvbTVLvWtSlvzqMuo2aG00iQNLlo2tcblR5OCWI/1ZA5OBX8ceNddbSI7C+8GaCL55Va/umt2nRTkYRVAzHl40BB35GBuG4buVUI6N/n/AJmCk0zauvHF75X2/wAPLqum2/h6JRO9mzSpIY33NJuXGxBlSfmIJbggDmDXvHOu+HPDutmO0W8jIVUEn72QpLtc3DMdjMu4Mn3RgS5GcfNzPw70C48a+GrDWZruZrTSLt1l0W2dbW1sXZG2M57LMC+FOOBgk9K9R/Zb+NHhPwvpfjjTvH+nWV74YubEJby26NPcvOpPlxDOV8tzz5bFm77e1ZPlhV5IXdt72MpuzvY+YfC3xH0L4r/Hi01H4hy3c2ib9uo/YdscrRIDiOMrjbzxnGevPNeVfGLUU8JadJpmkX93qmn6lIyvqUsIt5HCH/V7NxwpUKee24V6r+174a+HvgvVNN1n4cX2rzW9z5iarZX8EnnQyBvluVJG1UlBHyliQR6EV5JrOkXPjvwplRIqWsqSy4DbsFW2dsgHdnJHIr73BYilOCcdF2PVpVE4qSOC8P6/rfgpblNMv7y2troAXEEUzIlwAeFdQcMOehrtvCPxLjmt2jnmkQykb4ZSzIzKDg4HGVDHnsDWB4T8OyarrUVneCSDzJPKLKAzkk4x6c/0r6m8d/AT4FfBX4CWWpeLdb8a2Hi28tPN0+HTTDcPqUhG07o3CiOAHPzBgTkjJrtrRhFp9zoUnLY4D4O6wlhr+oWgtbnUoNSt3mhgtdrytNGnzAKwP3oZG7cbAewx2vxS+Jmj6D8LobnSdPfS7ljFbXdpDftLc3Fq64EwwcxcMUORuJCckNXF+Cv2n9Jn8efD288KaLdaHrHhYS28kt5LHPb6lK6bI5XVVV1bhVYF2U4yApLbsz4ufDqX4nz6t8UPCOo6TNZR3IuL/TkiW2vtOuZGLsvkgZePOfnGQMDOMc+O8FB4j2tTpqdGJp+05Kr6XR5v8Sfh7qPgzwxpGr6jYX1nfTXD2t4l1EyfMmduQ3K5Rc46kH6V+hf/AATiXQfitovh28j1ax8L3XhtjPZ3KERR2LuhSZZAgBKbgjhyxZWYnhcZ+dfHWm+Kv+CiPhaC4t9LEWs+ErEQhzeu8uryhEyHEjbM7FIQryAEQsRgDyH4B/GnWP2dvGM9jNZTi4WUxTWEreVyOHV9wO0AjJwP4R7gd1eEa8U4vYrDz5WotHu3ia+Pwa/b3vIfG3ixvGsNpqkWqahqtjqE8o1FJVAJW4cK8o8oqrEcEIwBNcZ+3XrWheDv2yG1vwfrbeJ/CesG11i1SQygWqLKR9ik3kMyxsjBWbJ2shySTX1Hpvwj0L9r39i/TbzSfD/h2LxHo0Jt7ee0eJrlZElbbC8wVSU8vaGLYIUrjlBXtHwL8G+CPjb8DNF06DwVpJ0vTtP+xbL+OOeaFlY74HeTc+5JA/3sYO3BxWNLFKEm7a7M661KL+E+Xvgn/wAFAfBnhT4/63qujeGNY1BPH+jw6ZrVp5cKS3l7hh9ot1O4DeSrMnUugb7xFeMeNf8AgnD8crHW77xJLok2p3U9w98dt4kt7OSd5bZu3M/IJAJOW6Gv0s0b9m/wD4OFhcf8Id4f06XR2eS2nisoFaDJ3FoyT97IyW9FPI6Dt9K0iw1fXGMMc0t1HCGMF3OI0fKgh1QlV3E4OdrEgdycVSxdlojF0VLQ+fv2OvjJ8VJvhta23xB0nW3urlvs9vB9gWGeG2SMANIQA5Z8NjcQMdFr4i/bk1bxDB+1FrF9qb3EbmRZ9OlePYRBtGwKSoOBk5H8JyBxmv008dyeMPFfg27j8A3mi6fqZnaGCS8tnkjijU5A/d9SWPGQBgHGa/KL9tqf4yt40Nh8UbzVXvLOeSa2SSNY7IknBeLyxsYkdSPxPassNT9o272KrvkilJXPcf2Nf+CiGrfB/U7eG+mlMUWOrYXA719X/tAf8FLfgt+0p8DNQ0f4g+E18TpGpigit9VitNRsrh4yY5w7jKglQMqGPIDAqa/Ijw/4qWcrBckiUg7cD7xxWlp7Wk+pxs0i/aLiRVTe2cMeBk8YUHqfT6V5ryShGu61mpG0MY3G0diL4p6dpNlrt4mmi9XS5ZXNtHclWuY1B+6xXgsP7wAB6gCtf4MfBXxF8VvA2u6joej2+uDw3At3d26zE3XkszLlYxguBgk9ccYr7++Fv/BLH4f33gHSn8TSazr2uXEQWU2bg2lu8jYZE2Rq3yEg7pCVODgY4q7+yl/wTsu/gt4h1lobq0aaa1kgt9SP2iO6iRjhUlgLCOQAlHHJ+6p7AL6sZwjS31Rnzzctz8/vhP8ADfWfFt3KNE0rVtSurVkF3HaRGa7UlgOIwNzDPBwCfU8V91/DfQvF37SvhHQvBmu+A5/C3hfw0Nt3q8VjdwX94CfnUvM3ViWJBVscBRgCuX0347N+y98an8KfGHwZoF7eaSv2e116HTUE1/H0W5M+3e5ZcEkNnOQ3IxX3F8Mf2jfh/wDF7TIv7OvkRGCyDyWULnJIwuPfGK+bzPiOhg6j+tU5JPqo3X3pn0GEyWtjKcPq81fqnufH3if/AIJL+DtYimgGveIdIuYZ2f7RMkeorICeF2xBMDuCTnttBHPHx/8ABGLxAt5FPaeONIi05x5sk13YS27xR5++V3MOAMkEr19K/SC7+G+na88lxYaxPHFLIHED7DCPpxn88/Ss74p/DzU/BXg7WdW0xdU1xbOzMsdtbL588pUbiiQ5UOTggYAIBPIwKywPGmV15clOtr2eg8RwxmGHXNUpt+as/wAjxn9lj4M6P8F9F195Li6mttakEzymR4ERI8okIU8glACXyd3JHAWug/aC/ZM8C/tK6EuneJdG0yeSNMQXkDNHPBjoY5FwxAXjByOBkV3v7O9j4T/ab8Hw6zo3iPQtG1WMvay6R4gdLHUbaSMA7RIwZWADIcBhjd171JqulTaHdixa8sbyViEmmtZ1KTc4LKU3LjAHO7rnrXvUsTGLU4vf8TwqtCU5OElex+VX7YH/AASd8afAF31zwmlz4r8OMA6PbhXvLVefvxoSSFOfmUD/AHQOa8j0H9tb4neCdLi0v+07a6Wz/dqdR0q1vJkA42b5oXfA9C3Bz0r9pr/7e2ogfbp41060OyS52yRxoASSTtBIUdyQRzz2r43/AGkv2L7v4sfFS613SdF8J3FneQxEXlzBbu2oNt+adSr8qx6Zw3Bz6nvp4unPWrE4q2HVPYyYfg/4/wDEmtwan4buPDvg/wATwuY9M0W5mkvjFEqfIsZYPGS5df3kjAks5PTm18cvC3xC8W3Or+JfGtutvZ6VYLbyW1vqsclg10PL3SCJQPNlAbPzNg8eylnwU/avI+Ctxoj/AAv1LT752misvFFhpn265s2dsGUvc7jJ5YHIRjxu+7mvUPAmu2Vj4F8L6nd/EDULrSvEV01va6NYJHa2F+fOWOfUb7I2Ww3fKc/vDnap3Y2/n0VWp2bSTu1ouh5FO0Y32Z8d+CNNuPin4wj8M2Gm6jYNfywJf3LxmRraHASSSSRiAqMW+83CDgAnIPsnxs8bXvx48Kaf8JPB1u+neDvh8JHNxbMbki1gtyC/lKwWZnAchcbmbnKivcPjl8L/AAn4Z8ZJoGgXlzYw6vZvHPDpVml/EsbCIosc8i7xGWaVlkXKgNt25bC818Evhz8KvA/iO/HgjXPFui/FHT7BbzT11K7SKf7CUTdAPNTYrtiQYRiNpXkgla3jjoVF7TlatrbzWn6EVqkZNOx5v+zv8N9W+Nn7NuhWXjC0iPww086jNpU+nWyTaqBtZ2nnZZAUggbeFViCRI2AVBYcSnwG07xd8R7Cy0H4lOmn3lyH0+4m1KG5v/JCg7pVUZTakf8Aq2bABXn19z8P+Dr7xPa+IdFsfhRFNpt5YN/aOuvHFp9xeOzCVraWSJk3xFlRTt2E8lmIyGf4L8IeG/hZ8PZbXXbTQbS60mPz9NnsYTeTSM4SbfIsbDzsLG5UOpIO8FsIN+tXHa88HZvorP8AUupUS95HHa/+zx4W+HPxz1lPEHiGWJL2xtzYztp4uY7NJUdZJcxyIGjIDjCkg7iTyOPQPhj+z1daf4B0y8j1WznhuZvLkt7aaOOHULVEMkckQJBZ3O8K2UZSp6FdtVfif8QfAnxW8R3c2seK7TTrq8m+yaT4Z8PacIYbyUriO4JDLtj3SlsgEk7htwm2up+Gn7Rnh79mjWtI8L/EW20qO0vbGJdIMcz3NpaLtZPs9xgHE8bNiQxHG4o20jKDy3GvVgp8jbT7a/I5nV0seW/FzS7FPC114d8D+FtX1OyvL1Lv7OyFJtJeCZVZLeQtJ5DOzSKVxljI/GOaxPEnxg0rxR4qtNO8O6xrNhq+gWz2a6FexzxXumlAF2rcSOglC55GFC+ZwCOa+j7f9pz4YeMLDw34N8OabrltceHZntLu20yAtZ20vO2a9kZVkmjGzPnCQOpLkjrl/in4X/D7xb44vbmDTEl1fR2MVzJbQpO1+JDvgZWt1LOpBVVKoSTHgknJO2XYqNKXJWi79L6v5nRgJKM/eR84+NP2QbG68MaT4xvtNS21DxLPNCbbTAYpiyYH7zYpRWdSdwU5Yg5+9zY1PwPNoviTT7bF54bunuhawR3AFuE3AFZnkkCxx+XtU5Z/vAcZya+27X4u+G/GsWg6FoXhXXvDeqWGoeedDvlt1ubi5RZA7k5bZHLu2ESchQhAXAr5N+KPia30q48U2Xj1rcTrqzahaWwuo5IrdwrK9rszhjlxlju2gBsIdwrrjnlWzhKOlztp4qbTjFampL4b0/wr8WdVSG4k1Kz+z2s010ptGaS5mWVmj+0IMIcxMSAHGWfBPBrIuPiLomq/B2bWdE0RdR1HRNeuJ9M0/T32KsFvG6BriVoSSGDMVRtuSWzghSt3wj8Dke08PeJdF8W2k+m+INZ/4mVjfxK1vp3kxK8y306t5YEQUqm48Ahs810HhbwH4f8AClzrejajo3gnVtL1bWku4mla6vL8TNGAfs0if6M+1nBDCUcOobO4ZzqYxwd6uttjCvKcmlWPn3xD8ZPGXiLwZpF5pej6n4Utr2JrSV4k+1va3MTfuxKkjFkDKcY+Vmw5XOSrdT4O8b694j8LahcSaDbxv4esbNbmJb8Wf9oPPLIGVSw2wE+SMkAkHYcbuG9j8Q+OdZ8LfGXXdPi0XTtN06dg76ebRZJEkUZleN5FKJJGjfLgEoQCMFRjy7xjrvhTwf4T1VoYLm+l1dI2vbEoj2964uI1SSFJYiFC5LHbv++cYKg1dHH0ZWhyJX8tkKSpqKa0Z5H+0JqvjDXdBt72Fhp+jNc2pntbiVJCYiqiN43H7uVSW5xgjcTtwSa6P4WaNc3HhW/0jRbGznWdFM3+iSwPjerkBgwPBUMF3jDBuGIBq58bvBRuvAWn3d7bXk1ppsSzyJG6RCGNiBHDEy+YJBtQjLbVAUnapJWrP7P2v+Hb7XYNOhW7UeIdYtpNMSX/AEdkJcRvBIB8pcEjDpt+8w5ziu9YqLo3g9uxLr221OT+Jfg9f+EEFzpuuWepQXWy5e3u9iR3OFKqHaQhlO5pTjPO7P8ACQcvSPhdLd6rpttO7W8iWbSREKssF4qJuKCSMlXU7EJPmEK67TtJr019d0v4UeOLmW38QaaNTu9SSC5jn2yQWDK3lG3wB843Rng4O4ElgDg5WrajqPjm71ix8QeHfGcWkabMszwG3EAt7aTczBUWPbFuU4GQFLhOTliZjiZxV0rmXtuV8zOQh+JdxpXiTw7pNtqt1Z68LBIobZLZZirrPI/mu5P7t1xj5DyI+duTXrrfC+Lwd4YHibxfJZRXOq3u2bRbKR4LjUpH4CeUCUQ4YyER4AVjkHpXl/j3xZp/wG8VeGpbDQGuLaxgTUrHzyjJfwmVnkVwTkN8uCQSBsUHk4GjpPxR8R/Gu9svFuuw6Jolzb3l1JDGhySPMJl+WRvu4UKFySOhPPGM6cmlKEHZ7jlabVkesfEH48ePfjb8LrXwZNLqPhHw/YXIkhttRlgRbiEKu23eZVG51wSC2MFQT82BXyD4p1HUda8Xr4ZvLacWtheSXl6okxcXHy7tpLKMMMMxG3OGB7AV7b+0D+1JcfEC2fUL7TtENra2fkQLbadshjlUsyoBtKglsFtxbPAyORXlngbS9Y1oajfXr6fJrOrTm8kupJgjRyyAYJ+UYAD7SAQB5gGQBy8JhlTg5pW3t5ChTcE20fS3hT9uK5tfhjbeEJdB0yKW3d47C5aHZ9nLIsbbkJUOW80ZVuFKxnbwMcD4MvtQ+NE2pQrdPe3ejlph/ojn7S/mmQ7okVlj+XbhUwpH0yON+GujaldTsdZsLPUILeZlnlucJkthd5K8mMHI2KOd2CcHNei2w1Lwn/aUcep2mkXV0sdhHdw3Mlslyo2FoFCEsQkbEHnOVQZO9cc31SFOP7vf9er+ZyqMtyS70KLwP/aui6ReRPrviG4tZrstA8SzW6lZvJihZCAglUZxwxjUZHzGtP4PWt1oXhXxzHrcEV5Na2SzaZpOoxI1vOiybJC6sreW+x4ypDcHLE/Lg8r4X+PPiu6/4pGxtLfxNPp7SzRzXNlJcXT25P7tN24uqhlLbQTgnBJ75nh74naVf6lfxajZagbYRSpLALiNSyhsZjeRcEL5WSQCRhxkdytSrNrmG5zS1PKdZ0HxRrfgJGl1qyjhkDhBFJE0mVO3DhHZki2AZyAMrIMHk1o6X8U2sH0O98P67ZxNo9gkd1aCOKSaMuVXfEWGN5kbG+Ml1U9gBjs4tJ8H6J431HUrrw/caroOraW32G6u5t2CylnkURRx5PIXaQMBs5bNYnxB8J6JpkWlXkUKWYugU1G6tyscsqZEkYVSMs2Bg4OCNmSDur0qbp1Lc6/A1o0XVdoo7NI/H37avgvxXffCzwbb3p8HWzavrmnoW1DVJLfOyT5m4MSDlViBY4J5IyMz9nr9kn4yftYaprFr8MfCeqalrUENo2pQ289ta21kyo0cUvmTFQigIQGXBO0gZNeteC/2NP2hvg/+zs/xk8Et4r+FHhLS5FH22a7Nrq93ZuvMiwtImYN+z5WOcHcu4A157+wn+3T46/YF/at8W/EdYl8bX+sm4s7s25eLT9Rg8xi85jiVQp83YVOAAQ2Qd2aqEkozdLl02XW/Y9uhlSvGM76/cfJfxM+G3jD9nb446t4X+IWgar4a1+wuSLi1voyksL4zuz0YEEEEEggg5Nef+OPE+p+PPEcuo6jdTXs7ARxhmJ8uNQAqD0AGOPev1ab9oCf/AILTftG6hrXjnwn4dsdR0HShplkNOWSIsHlfY0okZt7Rhvl6Y6YPFenfCf8A4NxfhlL4JttP+JHi/UbD4heJwsuk2+gXEZtrVFTeQ6TITM2CNxAVVyoHLZPqUeIaFJKOITUlbRa7ne8mq8qdJqzv17H5MfAb4C+IfG3hLxZ4xsg1ppHg21S+urtx8jSGRVSJTnlzuz7BSe4r71/Zz/4Jq3HgV9Z8RPrP2a48RWUkkFhHJvESzKZULn5MABlUoQQSpIOADWr+1B+wrB+w9+zp8TPCljq174ustFigMusW8bW0QleeJzDLGGILKjqCxypKYGCMV7n4D8RWuvadaWtvLKiPEsZiCs8i4QbdyysByAQPm6Z+lbTxPt5OpHZ7ehpQo+zp8s9bM5bwD+yxo3hxtTvtM/sq21a8ghNx9ihWJ32EcjkgOxHf5SeuDnPzx+1X+ylpfxt8RQ6nqmheI/CfiRebm9gtI7tLmIRk7XCMF38gBjycYJr7P8SabEYW0y81Ce2uHtlUO0YikAZdyOqk4IJYYzlSGHXpXHfESZ/hn4NsJdf1/wANWW2I3EcUtz9nkvgWA8ncwk3MucKMAkghgcBjNBVOZuLM6nIuhifsk/DrTPhz8EYNA0jVbPzNGkkjl3RAm4k3nLOqk5YgjKgkAo2ccVJ8QNJb9lj4gy+I/CtvNqXhjW4E/wCEg0e2BS5hZI0V9QhVzkkbQJE7jBHzE54TW/H9/wCK9ZtJ/CPg6+tZ5o2GdeY2drONuVlWFVaRsM3baDjGP4q3vBfw8t/GcWi6t4rgt/Etyl0scuinTGt9NRVHzlolLyMzDCq87FV5wqgChJ81pl8yaVj2bwM2n/FLwTpuqWmqrrfh7UUE0XmWwxNGUkMeAQMEYyDjccNk9AOg1P4fXXh1rq9F1cahBcEzLABGVtQAo2JngPkZJ3DvkDANYnhDRtP0q4tLnQXkVLWTKwXEwliO9iFRVyVWMDHyBeCvGM5Gz4+t/FMX2xdM0qaXS7eYtdxNdma2s/LRmaeOAOcH5B8qdT24okugJpa2OPvtM0ltS1m5gNzBMzLGjz3rh2cnaZFBbYoBXGVzhmU9znzf4l+B9I+OWmXfhvX7mTxVZ3Kq8SRSB/sqtt+f54yUYbuHjPIx0ORVK+8IX2p6/cXkmoXME15M8ptUVkiJK/IWHLkjjr0OD1HF/QfFkGoPaoxg0u90q58oyghppgDIWMoZchCRhidpG4Y6g1jCbjK66Gk23Gy6nxN8ZP8AgmLqehXq6j4Rvz4mtHuI7e7tkt3iv9IZwSDLHuJZePvDrnoOBXrPwL/4JO/DXUPGp8P+Mvift16WwS5Wz+ytY43jjy5HDZ+YEZYL68V9b6L4OvPGUdw1leXCaybtFjje4JlcuibgSsasFUgEdWATAwQc/IH7fv7JvjTXfEmp/Evwzc6pdavpqp/a2nmZjdW6xr8twiqxKRADBU/UcEV3xxkqnuydmcToRg7tH3lB4LvPh54I0XS1t57TQNLtFsYLuVs3DR4CedhspJuxkyZYEgV4r+2j+0Z8Sf2dLldX0/w/pHi7wZaoiXsiyzLeWzEcM5A2hCTw2CAT8wGTXjn/AATx/aJ+Inxtit/Dlj4ibSrnSRHLff2sGupLqJCPKS3jYbQMHax4I3bsnnH3ZrnhSw8ZeGb7Smsv7QsrxGkv7WUbxPGVAZD03I3I9MADrzWNCTg3Ga6/eU6cWrw0PgLxl+0H8Kf2/wD4Oz6Jrms2ngXxrYHz9Fk1V0WOOTCjyvOARTG+Np3YK4B5xz8k+FfHviP4D+Kp4Le6ezuNOnMc0AkDqSDg4ZeCPQjgjBHFen/8FDf2Bbv9nPXpfEPh1Zb/AMIalKW+QeY2mSE8xORkFOyuSeBgnPJ+WI9am0+YiUsYzxzk9K7MRl9LEUny6xe6ZWFxtWhPR2+Z+gfwG/4KbXdjp8SavcywOsqxomNysMctn0zx+NfbPwE/bS0nxVbQsLuJ5WwQm/Eec569T9P1r8QNO1OO9jQBl2jng4Ndn8Lvjhr3w1vVksLyQwKeY2YkEZr80zvw/wAJXftcPFRl5I+7yrjKvTfJWleLP2y/aD/Z18B/tfeGpxrUB0nVpgWj1bSCLe5RioBZgBslyAMh8kYwCBXwJ8eP2Q/jx+yK8mtaJdXvjnwnZrkX9iH8+1jAGDNCGLoAO6l1/wBoVu/syf8ABSJIzaWuoyq0sJU7JDy+COK/Rz4Gftd/Dr4saRp4ubGXT9RgjP2mayy0FxycL5Yk3AkZHQ52njtXyuVTznKsQ6FaadO+072t5S15fVn0mPw+V5hSU6cHz73hbmXy3Z+X3wg/4KC+ItS8MX2o6xZQanpmnN5V6n2mNZo1ZlQM0QIkCbiFLbcZIyRX0J4A/bU+FXiDwpaSC5FhBCohgtmjecwIB93cpAPzFj075OSSa+k/iv8AAz9lLW/i/N4hl1XwP4R8T3trJa3Rub62aDUFdwSl1bfKxDYwxCB9pPzN0r4y+Nv/AAbw/ED/AIWNfy/DTxl4WbwddN59iuuaqbS4jRiSqqSrCaPYV2zDG/J+UEGv02hR+sQUoScP+3lJfJpn55iYRpe58Xro/nc878e/tPeMdV8Vz6uvhmaeKC9RbxrJ2WOSPCxJEdyspQkAFVUDHUHduGrafHD/AIWUbPQZtEljn1bT20o6OJ4LeK9lLyl55YUiHluMh8gA4QbXAJxB8PfD/gxtH8LXOoWFnc6FNb3EC3MhmdvtKyq7mSWOeIujCTbtYbkxhdy5NSeAvHuo/Hj4w6DJ4b0DwrqPh3wRZXNmbdrcWMbiSNowySSfM7LEqlXnY4EZJBO4jgcKTiklbl6nwknFK8dzR8O+H9Q8OWsWjX3hbVrmXw8pnAEguL3TI2yAuIg8keXVxGQwXBRsjaCutbfFnxVpeh2OjXVno+vanrOmBI7TUTLY3KrI7uI7a6wq+YIVTCy7iGcEj71df8F/iD4I8GxeIvCej+LbOddXLxmS4SGSaJXVkRUlBKTqgLK25SNpADKXrjviDoOvPfWmnS+I7Dx9PFeLBDa2SfYY3dCgBkLRrmMLhf3J+9tXzBwa5KeIUpcjjp5mLqtJabmP8MvjB4i1n4gWbw6j4410Wd5JEUvbpAl75YX9y1ojhRGj7TmMEsc/Mp5rX/am8ZaVpHxRtNSgj8OSa/qQS3i025u5BeWDBkkBlBEiQhN5IQMpG3A3kgjyHwH498Maz4gutW8d6N4lFnY63ZB71JJ5reKMSuHi/dFWiifbIf42BjfBJGa9z+JfxE0/4h/DSx0Dwdofghjq0119hurXR2trie2EjIsody1xFuYMvmvxmTgEdNK9KNKd3F2fVLQuUlH4keVwa94V0z4iS6r4v0m40LxhHdG+D/2hI1re7kKgxuI8qTvLh2ZyQxAxgGu5+IngDTdV+Eem6fcXnhDRfC13qLXWn6i2pQX1/ZWsjrNJLBIYkuT++GdxRm2yNneORT8KfAC2+Inhm9tIdF8X6x4naB2SaXV7WCLT0T90zQT7iHk3DJSVEBj43YBIh8C+L72x0rwuVtvEGpWKRHSZrHxFYQXUt8kUkkcUcVzFiWMhmkHJGwJ8xcbaipKrD3oyfu9PUwc9dVod948+IOo/EyLT9N8M+OjomtXek28N1JpGkzWl5q8p2sZBDsAKOCcmOQOvoRlT5B49s/CPgrRdK1i38Qa34o+Imn6mv2izuWUpZSsJNzIU+ZnLqpCKSULL8xLceseIPjJpsM2keIoIdStYk1CfStHuZdrWqTo0Q85vnBSFi8ZJiPLK5JUkg8Z4xvNF8ZeJbXxTH4Gm0pBdj+1dRd55opJ2k+aaNdpfbjkIigBg2G5oVVqXO1/w/mdc4KT5qWiR5zpWr+N9V8daV4m8Nv4gu5pvMG57Ka1lsblFcygOwAmOA0gBO7BPAOSeX+I3j228E+J7W713S9T1KzvYxLPdojLl5Mk3QZSQoyXAjcnKOd2MqB9HfEn9sC58E+N9S8MeHvEllr3h3xskdxPf6Zo8hvtNvYYTDgwZC28zoPmMYRivboT3vws0r4lX8Zs/DuneD9X8G6jozPqFzqE8UEWtzuxMa3Fq5SQFF4Kqo3Bl3Fs4r0aNJuSnKH6HTSw75b9zzv4qeJteh8P6Z4/+Guh6vovgjx9YRRa3pfiWC3i0y4kQgRMY22qVCk7ZDjcdjAgqAed/Y48Z6p4P8Zap4QufGUCR2kkixRW18Lm3k1DaxtbZUEM0QTzgFO9CmNxBG047Lxh8LZPH93bnx9P4YsJrK/S5OkeGo/tep6oAm5Q86oXCx4ULGAqg9ztFek/tAftP6JqXinTL7QvCOpSeHPB1wZI4NH0JbK6W5lie2hkMbcZVmcYcMcSk9emNSUE1Rqxvf8Pn1IdKz5aux4v8Xv2uvDT694i8ceF57jR/iJpNpBHdQC2lup9QuiBFLLPMHQRw7GwpiyGKgnAYCsaL9o/Q/G3hLTdC8cXNrcS+GraKS2uvLe1Gm35EaO+yOQrMpAIJO3OSSpI54T9ujwZqHhfTtMis/A8dh41HlWbz6PsZby2eNpEM9vE3ySsEDYCgKE6AYz5b8NP2MviH4m8A2mvX+ipZ+GrlJp/7UF9bvGYYY/MkQ7nCo+0EqJHQkqw7VusuoOjzqVu3f0OWrFRl7r0Pem+NXgnxt8MpfCc+t61p/iuWLbp18WNrp9pLC7HdIgfP78jOXUBcr15auc+AF3efDT4928HibWdJ1i9maJY/L0036bZVz9oVvlEbxnYysqnc2ztyPILLTbDxdodjLoyagL60Jt7zUNRQEXJZf3SYG5CCFJHOeDjd0rq/2bPFuneB9f1vUfEGsaLdCe1ubOJUSWa7tJyDFG4UqMhd24AsoyFzjGAqWBVKlKnFafimRyS6Huf7XGvizsdH0DwvrF74O8K6VBeNp93qmg41Jr5HZ7h2ulZy8jthPMRVGCMgEMR5Hrmta5L4nl8VaidfubdrafS0xqDXPmzPASu/HzPiQpJtPDBAQMGvU/j/AODvF2hPpWn+KL3V/G+ua1aCHSrt4Ee7jikCLChWIlCeQ7Mx5LjJOCD5re/syXLaz4ctLC1uILPSU83U7gxtKFMbtGJCwDDBBj4KrjHOeg6MNRi6N73sdqwvuKS3Nnwzpek6BFoGu6teXVxqjSLYS29qIZRp0WyExsYeGyXZlY/MWZScHkHR+JXi7wZ8TdYdJ9TTSrXTAlvZjSyEPksjvsYOQGYSsinH3skjIBJw/jJ4JbwPZxW+sXWnajeW7x3tlfWdy6zxWgZhvljcEEhsgCJlGY2OCdij5xuLvWPDPiua7vZLiyt1lEhhcPGZYyWbO1sMVyDjcM1ccC6mqZjVhNytse2eP7xfF3jTS/CxUXlv4Ria51DbJFtvdrDylG1iNzggnBPUkhcEjq7r4Yw+KfBX2izthot4AJEuJ9qiNGkRoWGdu5icqBg5XuACDw3w68Owad8MG1a5vbqw1jUtQMdwiiWCco6BUj3EYPyFiQuDh+4rqfHXj+08IXFhplxfGO1tomSH7PcySSJLETtj3Zwh2hV2nBYFTkHcRlJNz9lSWxz1ajuoQ1a6kFt8JrV4AzaxFqF9aTQwQ5kNv+9kjZ0DRqV+XA3MdxA5XgnJuX/gyex04QIDKbeZUvZRbARKZFQeWn35CQCMYyDleMDNcz4P+K9l481bU75J9QtJLjyTCEw4DttDKwx93YzIhYHOzJBwa77UL28Ph5rSytY9S07VLlrmO3aYx3K3QC4CKW28q7Jjd8wZgQCOEo1Vf2mxKqvaSOJ1+00rTfEd3qWh309nDZsou282cRrCkg4ErbWdzuDZ/i2A46iqubzxj8UdBv8ATLD+yoGhaSK0i85DKgDDbG7KxbOVJyGHzHcFrtn+EL+NfD7jSNjpp0uY7a5dpiglX5UjAH7w4R2BK/MQPlBwBYu/hPPJoOm3E99Lb6joUrLc6faB0e33cRncUyvXBAJySOM4rVK75uvmdVKj7S6W5zGh+B/EcmpaXpMlsum6JdwTzvJqErJFbiDJmjyUCnB24VM5OzIyGUP8deKrXStQ0PRn1fTdP8QWl1FHa6vPOIhG+5XQ7QCsCqWUBgBtySfl5roNC8cw/EbRrXTmvr20W81SC1v7ZrvYZEklcIsrEFmGSm5goBMpyOQR7TpH/BNnTPir4pOla9aTR6DawyRs1sIY2iYFHjUzH53HuMn5sYwWatMPD3rzVkd2Go1pax0aPqf4Jf8ABWrwl48/Ya+3/tFeM7C8vL7TLrSU0SxtlutV1yZWaMTeVGNqKAFO9wse4Zzxz+anhD41/D2yl8d+DyJ9M8MeKBPf2V1bqLmXSnRGMAcKTI+WVVbB+Tk89/qLVv8Agm6PDfhtNH8Mw6TcxZmNzPPavcStCEwiDlixwqknZhcZweMeFfHPQdA/ZknF9cx6ff3dgTFb2cdgFuLrbwZJJCB5aAlsMq5b5e+ajDYCnSm/Z3bk7vXQ9XE4jEz5b6JdjxP9n79pbxJ8PvEV3d+Gr51k02Nri6kI2jyjlGzkqwyHwApJyw6V7t4d+MOtxaVqVzrE3iPTNP1KTZpcmm69eF085z5qO8ThlVsRJ8xKsE5y1fHfiP4u+IPiV43vr7TLHStHuNSZvNisoUijRWByGeQnqOSSwz1PQYl8OeO/FmjaYl5J8QNL01bZyBaM0t1MQONyxrG0bDA4y2K9hZZTnJVEtTgqVZNp32+4/U39qPxZdaD+wH488N6bdvHYpoKw3SW8wWK5VGhb5gOpwF6YPIOcAV3cM+meHvCXg1o7i/vp9a0SF3kgtfM+zMIlLiYhmCr1wzlQeBg9vzE8Uf8ABRjxNq3wt1jwpezadr0PiGzawurt9AXT54k27FKvHKA/BOcpnjPJrsfEv/BR26kXT/DWvWetPpvh+GK1W3sVX7NeoqAoJwWBkUjB2nA45FVDBz9ooR7M7JVmqTktdUfXnxH+IGlfEjVhp/hya91C+un+zm/nuJI9G04ZiB3yRjMkmRwEYYAALJ1Ot4V+Fll4R1Sx8QeJn1DxZ4rWBYDrWpyzXJRArDYhkyIVHBAHI5y7V4R+yZ+1j4x+MFkbzS9B1G5iR5IlW00xZUtgpCqiAgRhdpzkYwdw7V7hrPiT4n6baySXPhXxi6TIQWt9IjkZgcd0JxjqCDkHpzzTjUgvdckvUipTkmrq6Z6JFolt44tpEl06XVdPWcTQ3cb+YYCM+YyhTlV2k5wegzUGreB9K1m0lurXyo7zTy1mZ5S4SQbyclVIJ+VmweD8xwMcV85337Svj7QNYubG18KfFczNL84h0MxhTjqWYqAMd2OPxplx8cPGdteXv2v4afF+eS9XDva2MMzPIcbWkEUpI/rWywq+PmX3kqu/gUbH1Bo/hJ7KysbSwuUmujdCW9R1by5uMMASAUBPOSMc8jOa3tH0lrWWe4ggks44Y5oZYXw3nBjkOSVz8renDAnj08g/Zw+KZ8cfC6WfWNP8SaLexX/lW1tqFl9ll8v5S7Shm+UoVPzKSCCAQCK9f0mOC/uXuWEF1b6azBRcXbKPMIK9Y87dp4OfbqODzzSu0aJzVnLYi8T+CX8QW91aq1npLzysJbq2jIePA7kspCt/wHB556V5Kn7K0+teMZEn1rUhB55ka6DJMHXevVV2sjKxJBPHXpyG+h4LeCa4s7Ke50rTo55JAss7SBZo1BKjhTleNvCsCQvTpWRc6nZ+H1cw2ksC38rTecIOp2KrK78MFxsyp4yvQViqRsqyIvAXw2OhapLOdSv7q+Z9xknZT5e0PhtwHLElcEhj2z6M8YeGJdW1mO+vb6O9nkT/AFskSSTNITjiM43Z5BA2/fGB8tOstWs2hS7tpltYWJKCFBsXsSfmyDkZBwefqKszSW0cto0kayqk+4DyQWzjcWA6MeMn1p+w6g6q6mKdNbwnbvdw6fapHGwK2USG1LqgGZDuUkOQTkbjkAgYxXzN/wAFJvjH8Yfg5a2l/wDCuw8c6HpMmnzHVtWsbtHciQpvRxCWdU2qow2FGMjua+rtRuGt76KeRbyKKQiREgzJLA20lTyMhSV7DI5HSn33iSO90mGO2RroTBVlkURLKkZJYuAxww24JAz94j2rejpNN9DOq1JWPzI+Bv8AwVejuPD1x4d+KHh9fEVrewmCW4tAsDTAqFJmtj+7lBAGcbDxnrzXB/Fj9ibSfjBb6/4o+CEuoeJ9A0SNLnUtMe1kWfSg+7hHYnzsBGbYpLgED5sZP6KfHL9gH4UftC2LrrHhcWeqJGSmqaJALa+kkIwGkIBR8nn5lOa3v2ePhNpv7M3w5bw54Qs7FdKLA/ab13W7upmOG887MsecZAGzAAziul4txu4r5dGc/wBVvHVn4U3NldaJcOqho3Qncp6jBIIx2OeMdRirekeJkDCORTHjqSa/Xr9pj/gnz4N/ai0u4v8AUIbXwx4wdMrqVkUkjlkBO0TKqKHBHVtu/pyTxX5s/tGfsMfED9nW/uP7b0SefTYTkapZRvPYsC20ZkA+UklRhwrZI45rrpzpV9tH2MXGpRd73RxVldpNh4iFdRjOSM16R4H/AGofFngfQ57C01O5iS5Ai8yNgsm3oQCB6cZ68mvDIbm400kDMkXPQcD/ABrrfhn4/sPD+vR311EtybVCUiOMF+gJz2B5rz8XllOraM4przV0ehhszq0pfu3Z/ifc37F3jP4a/BfToPFnjInxf4/v3E+n6S7YtrCMHiWZyGy5YfdGGx354+t7L9rg+JrcX99fK1zckuw2qyoCeFX5ThQOAK/GPUPFF1eeJJ9Qe5LTyuWZ4uF/D044rtND/aW1/S9NjgW5kdY+AT1r5biDIMRi1Gnh5cij20X4H1uTcRRwyf1lc9++tj2Hxd8XdG0/4feHLbUPEtxqN5ZIYZtOsrfy0tbVjkybmUhyQF5cbsgdABi78LToniXUrr/hG4dStbW2mbVLePULoQCGZnUJHHFjbuUIFMu4kBvlXg46nR/glYra2+pR3LW3hiPUYtM1u2ubSVptIZgWiglCAI7gRnkdWZcAjGequf2XbXRvi/p8CXy6F4glu4LK70pXSW61CZ5gVmiWNxGiMfLcZ27c5IAIztCnGNK8U0z83dG8OaSsbmlaz4ci8fajq+t6NpPiHWte0aPTpdBGnPJJCflDXE++NQ0jSAqu1cKrD95wTXP/AAk8CeBPh9ZQaT8TIL6815buCz0d77X2WDT1cx7VijRvNiUOWBY/u8kfMSvHu3xw/wCCfGs+EvAIHi34nfCD4eaH9sERtILnfrN6VOJCbjEeWXLABepYEnaOcr9lfxv8Exo1nc/EbSvDm3RHm0gfa4N8l5bQXDwQuVL4fO4MysHJO5uQDm6eHqzglO6T9CpUnOEVJWufPeufEDxP4q13UtA1jxJbeHkkuBbTWvkzX08UsfyIhjfcZy4X5RyvzqcnadviPhf4q+LPBviK9tr6a+sbaaaKzu7GO1kS+McbeareVlTtZm+ZcgNvxgqBX6I/Eb9qb4JeAbq61LwP8P5Z3a1kFusmlxw2ls6r8s/7wn7oQAAKoPOQ3Svlz9l6SK40/wAWfFTxGpFhcw30l3O1k1xNbmUBkhifICXBCoQzRlNiNggfd6I06dNNOKt59wxOGjTUb6o9r/Zx/aO0LUvDmsaN4MLXE13iXTLOaIxTxko0sqTSSlYTbxF5GCAHA2qARzUF38Xfhf8AFn4OF/D62PhDXPAwjm1rVry0jEKTzKPNnghO4kGREKbEGCyHjk182v8AHH4gfEux10+HLWdtF8N37ape3kFgLC4tIyHXy8KzRpkGbICncQ3bp47e/EXXdF8YahrV9L/wnF/cvHC2ufvJIBmNWaLLLHl1yAckj5D8rDmvP/sS8pQk9d7XucDo6n058ZrPXfAHhGFPC3i0eIrvXtNtra7tEu7aC1UvkOXjd+CMINx2kbvmJJ49E1n49+KfD/7Kb2t/oc1x4++0rLbXeiwxS22oQI2Vu90R2rtfqMFdyn+J8V4n8OfilpvwXi01vEHhLSPGFh440N4bRtct1N5aqnAjQZEaIG2lXAAYAHhhg8xH4q8XeG7rUPC3hjT9N0fQUIE8K6rHJJzwSzKERhnZ8rnIZa2o4FcvJJXs+vU66VKM5O+3Y9u+GnxF1r9prXV8N/Em41/w/wCK9eW4jsbi2hTSbSORShVfljXzmljBX96wUhcAgkV0Xwu+G6/DrwBB4f0/wheeJXsbOZxdX19HDbzbpDsZVc4AJBA25U7OGyRXoP7LXwj8N+JPBo0zWbG21NmMMd1LqJS4SeRmOVlhZQwABfJB+UN78+teI/Cfh7wnr9rEul2tteaRCk1jLpySSXKHAxGmzJXG1WIkKA8AEldtdbaT0enboj3KGGS95M+Vtf8AE/iXUfEV7psPh2HS3t7JruBbA2873kykEQ3fks5QMgPlEspLKeeCK4P4aftSeNv2aPDvjrQNS07wxqWo6de23iw3msOQRI0JlhgjjJU5ErbtpYEFWwCC1fY2q2PhTwx4xvtYuNE1yKW5LteTX06C4B4URwxsVBAYklf9rvXinhf4AeFPFnxB8R+JNXSy8UnxJcxanaCTUA01jLCCsYK7UGxUbOGJGSFbleVy0JJuqr2DEYeFSaTPhrWf2tfiHpPiO/fU4Iv7X1KR79rme28q6RppjM7hxhipJIBJJCnCkcY6L4S/tRaL4r1yw8I+Lbax8I+GdTPl6ld6cJtksn/LOa5Cv+928g57tvOcEH7u+MX7EfhnX7C08YP4ftrfxVaxiOcx7JYZoPL2kTxyLJG48vIJ27uQV+bp4j46/wCCeHhbxB4et9WutUtYblJpXubfSrSOB5VCMu9EIVVCSqu1CfmUnLgmtYywk7tRsjgqZZUV2leK2OK1XQtF8C/BbXfCV74o8M2Q8Kzv4n0bVIblJE1aJ9sMtsBG5JkDCJ0kKkkc7Rk14zrHiIJolt4g0PxE99bm7On6mxULMhlXzA+0ryrAyrux96Pn7wr1z4yfA34YaP4O0dPBem62dUFn/Z97PfI6yeeGKzTSW4DeW7F3CAuFwq7WYAmtL4af8E79N+Kemafczwal4f0y2kZtSa3Zh50WeVySwDLlsNhuMA+tXh6VOEea9297nPHAVWm7Hu3wc+MXij4wfDOz1HxJ4z0W607TIDc3H9nabGt3cRhvJKXLEqsYKlW4xnIHTis+98Ly+NdTu/Dnhayk0rQrfyo7rU72V7tbOMRCRHUIyee67tpKs3zbsjqTufsS/AXwnJ4N8U+ENKv9fvbTTtR3GyvL+eOC9jeIAApFIqN8yuCcKCoAIPFeT/sw/GOw8PaZq8VhappMqXbwS2Cjy47dQ7FY1XqMZxg9wa8fE1J0IylDXVLy1PoMvy6NVRpN2Tvc0PGPwx8ZfDzU7W8stNtfEthY36zqfOEjrGEMgeQscKnmLuKBUXcN24ZIHg/7R+jQS6xpunRIkd7pBmv9ZiMRkFqrzARh5sZfe7naB90Y5Ymvtj4d/FSyR3dVubzUrpxCHVBIChAPTvgkY+oPQ1H4w+BOj+Kk1S90qeDSvEGv3EN3qTCA3iXzQkFVaM4KgDK4DYbuCCaqGOhQlF1eunkVLh6M+aVJ3a6HwV8UfG97qnjSZ9Q1Sa41PxC6Xl8/+ptrGZmkRo2/dgMPL2EFcbeFPINXb/4V694m0azs1n+1nSzKsN5DePPDdSK0ZH2cKhyzBiCAWwRX0h8Q/wDgmZaCM+KbXxVdTQRK1xeyX0cSC0hKkyMGB4CFgNpXC/NjJGD2v7Ovwm0T4ZaNe6pdRazc2epWbXnh28NytpbtIzPHCkcRk8yWbeUkWRWOyMszRkDj06+LjFKdJXfoeDPBzhNxqq1j5U8A29t4Te60XTr/AFe7v7WdRJcS2Rk0+xkJC78rl+CVXBB55AHzCu0+CFhJ4+kvBrwuobTTreU6hqnmJBGW8wlJVkJBDgxHaV4IDAYzmu+0n4R6xc+MxGseleGfCBu2SW4ublnm1C5R9zS3DO4BbaGwSoUgYCgfNW58PfBHhPxP401DTdMfSEuL3yby/jtHa3t3e3bORGzOfnDfxAnLZDEMSMXL2iu1qZKhZp2ve1jD+FnwymtvEutahoepalq/h61V1S3mlUyXReNcNGQDEAj79zbgUwvTOD9FfDn9krw5dQ3d3qk0lvrUtvFfG6jDC6iZSHDl2JVlDBeAuOOR3pfhx8K/C3wy8QO114c0e3u44CFu5ZDPZz9Sdzu5Y4HGxhyqDnHFd7qfxETVtUMNpdwxQBUjXbASrMSCPLO4D5flJDbsHsMHDdFOXMexRwqpz5meQ6T+zfe+HviFpmp3Gg6P4g07RU32bWkK2d3lzuzMny+YcD5eSAGKgV9SeHdbtNHs5Jb+wMk1xAWcTyNiNgpwRtz0znBHOAOoxWL4X0KOTS4beW6hJFv+7kwkb3GQCcEE5YqxP1B4r0G10tbbw7DLLZx/ZZt0nmyvGwuRvVGjzweAowGGPnz3IrZScUVGkrtnGzImiaasSOkdiAUjiT549nU5bH7vJJ4wTzXw837Gusftr/GzVdR1u+uNN0J3We6aL97KyPuaKGJm6YQE7iMAAcZavff+CmPxq1T4MfsceMH0iFLGfVYU0xLmNsyRxyyBGKkY2v5e/DDA6Yp3/BNf4leHdb/Zb8O32sxtZaxBpEEUtw92IY1SOMIrupIyDEitzwPm54pSUlaa6uwNU2+R7pXMzwv/AMEfvg/oPhsyXngnVNUQRAh7vUZ5PLBYDdhHCqc454xmub+JH7FPwF+E97BounfDW28SeM9QYPYaPFdSyyTIGILyM7lYYlI5duCOBlq+itb+J/iP4ypLp3w0SPTfD5ylz4s1BA0G1VO8WSEj7RJ/00wIhj+PGD5NZfHL4W/B74iyeAvC2vaZ4h8c6zP9ou7mfU4lmvLgKAxuLlictnoiA43YVK3p1pq7bHUhFPlaMXwZ/wAE5PCHgjwH4l1PV9O8Ly+ItW0i4H2W00kPZaeuxhHHbryflLDMj5dmH8PSpv2ONN8G3v7MPgvWNZh8O6KlpoiLquozpFbDEOYpGkc8MzYCkn5jkCvc9F8cTa9Pb6NqenNFfQQ+bcX6w5tYiqqQqyMATuV+Bt6qcgGvzF/bJ8H6npn7I1zdW+oBdI8MeMtT8O3tk7bPMQXrTW7gqBuKknI/uvnsKyknUktWrmsIqNGVl2Z+kvw5/bi/Zr+Ffh/TfD3gTVPBs0l3dLa2Wj6PgmSSRyXZ2C4XLOxZieS/UY49t8Ow6L4vK6ppGoaFatIS93bR6mkrM45KmJTgEAjjjH51+Bvwy+PWl6F8NNS8O3/gLwlrst7E0un3q2my500jexRZUKvligPLH5SOOTX1H+x1+0vJoPiKy1HU11PTdLCPu/tSeMTWgxneGyDIVB5DfPj1rzsXkrScqbbaeutwo4v7M+mx+pn7QP7KfhD9oP4byWXimxvI7MEXSz6PqstqyOB8rEwFtwA52vkA9q8/0H4Q+FfhB8NbbRvD9hfXNhGZS17f3rTyxuTghyPnIXt8wAAHFT/BP4vaZ8SfhvI2g+JQ0rytbxXzReZbbuDueLIzwxGMgEiul+LdlcfD/TGNmIpRIoYXUkAMCZXkPk8ZPKn+Ecc14ko4mLUJNo9GEqbXM7aHzr45ubiz1S/iNvHO4bdCzzNHFfIf7kT5X5eMseSPTpUFhp9jrVkt3FGdBvr2VZFlTdC4AwhOW+U5xzgYJycVa+JWrW+p+BYNSurizfVoZPNtJ7SSNmJU7iGIYFlBwMAgAnoar+A/jNZ/GCxuIZo5orzyvOlEmHhkcHkYJyTu4YgcZHPr9RgJvltPc83FThN+6dHqGoalDcI1jeXGpW1lDtEVw7vv4JKqQuFGSO2DzSaZ4mufEt5FpbrHafZgZHsJj5TMMqGbdj5gpIPyttIwRyeGaXoOowz3Enh67t7ezsVC6hp11OWWB9pcOjEFhlWA5yDwARya09X8Aaf4qW1m1a3huzY3Pm2586U4kJViUfgLxkcdP7xFd7kuiOX2Zif8I1ZyazcWVxp8dg3zyBrW6aODHJKbuFPRTjPJ71maD4BvtOzcaJrcFkWi/fWupxySFG4w/DAqwDKfvEFTivQb7wFaMNORIYrm1upBJMl3M8yxDbkR4MhABYEgkkkgeprnoNHTSviJeraXcCu4UvbwzIsEWSSrFMGRflAG5QQRgAcUuZjmtEjjRqfjjVppilnY20VpCZpr2KYMQAMGNo5Sko5IDCNZB33BcmrXhjXdUv8AS41Tw/f2M86ReVF5sM6BnQD7sbkBd2ORn3A611ks9vocklzqeoIDNOAZHJRlwAow5wNpJxjAzWbrI0q+vp4rOw1mCGOJrWKKFxbW2So2kDBAJKEhsc8g8Zpt2MiXw/8AEKHSrmSztb4y3Num6WKa1khRAxAXDsNpGQwypYjGcYrRh+I1x4psFVVjNjcMI7hSwkaEIeWR2UEkMcgFRyvXtXEQfDWPXNEs21O41FpbKUXFvIbxnlss/eUvGVLLgrkMpBww75r0O51C3vNLhTTZ7zUo0ZvkjWN/LnC5ywdhgNzgb1ORzzWikkrWGm0U/wDhI54NRdraOO+3xpEFEUcb3BUYDBsKCSuBgLz6141+114c8ea/4TkvvBF5YSQSI9trGk32nwi3lhCl2kZ5FDZXgAcjK/7Ir1WTUdKs7KfTdXSC20zUzFeeVceWrpOjKVLbzgASFSyhxlSARg88n8U/hPo/xe8MnSprSe4mvZi5WwleEyLtUbsxncwO0AhhtwB1JrODlGSkipSTVmfnB8Tv2Sbfxq76roVvaaXBDdmG8MEnm26oVVlkUB2bOHBK4AGR07eN/ED9mXxJ4I1G4l+wXR01XcW18seYrlQGIKspKklVPGSea/T64/4Ik/GbxbY2svhrULJdUtTFLBbalc/YzdAyGQ73chmDFnIPlhhwM4rM+Inwm8Tfsozr4P1/w9rkl/rccsfKF4y6YJ2MoYPGTIygtIGHB44FaRxOKoxXMuaJ5ipyUtz8l/t1zZAo22VB3HTFXLLXIvJw6uGBxX2l8S/2VfCfxC8RS3T6fLpFxeym4aW0OFukYnMgjAIB3AEjA25IJBPCeHv2I/hmbWVJI9du54ZSsrTXq27I2Adu3yz0BAz3OTXTHMMM97r5GvNVOZ+Cv7TI+Ga+IrbQbeSy0TXbZXm0TUriW8tvtajqTGMPu2bgWCsD/Fxmuh/Zi0e9+LvjPxb4zu9et9Iv4XN7IJ4p3e7uJnchYtrB1YEMysC21lX8fWPht+wnpHgzxbfP4nt9M8YWeq3kchtrCWaKKzkLS8Rx7suFyEBZuhJOMV6bJ/wTN8Gaf4203x34U1u+8Iz6TOsptLQiYNLnO4A7ioKiQH72egx1rz4V6LTk3udawlTn12PGB8CmnuVn8YeJdc1HU45vPhW9upUt25wxAG5i3IHMitgYKYOa0PhJ8K9V0DVdZstNgstL028uftsAntJvMikIbKRMwDqpGdpO0LknO0gV9Xy6PqV1rcgMkkf2RlDNJgPvUlgwIbPOPunJA47Vh+InSOWXT00Kz1O1luFa5KMWBDYGTyQSBnORzjHqTwvEP7zvjh2tzx6++FmpRaZPZyXD3emXdrM0i3k4kZpypxIqKhAAZjkENzyDXHp8KfF3gSxuvDsUOj6N4A1LSFtdd1CacxvDtxg4yH3PHuTgbSZATkgV9J23gWO31JY7K2jgtrlz9pa0QRlRkIGXaoKAY6ZJwM4rpdV8L+H7XV9LtL6CLUbyeRpIsW810DKikCV2KbFOOA0pGCwI+7Wcq3MlGWqCphoSjynyP8Pf2btX+Evi/TvEfwvn0/XoblfsupaTcW4mT7FMpVpNzKGZAdxAaNQCWwSDxnfHL4LapLr198Pddv5LTw3awxy6Em2FpdSZQse6WSIbo0LblEbrhtiYY4BP33/ZMGnyyXlnosRu7iHa80UKk7N2cHkEtl2P51iTfA3wrLq0F1J4etbe+1O7b7RdIqb7mZopGeQkjccIGzk5AHsBWkZWlzPfuZTwUJSckrHyV8IfgBN4X8K6Kms+EbzUrrRL4XkcriK4utKDeUrxzhwDMAEBAVhvUJt3Anb7v4w+D9trmi2tze+A7SW7WZxZ3elwQRS3W5jxPI20qzAF8HOCT0YgV79ffDnRotYS7kwEhUBoyG8pvl4YBiec/McDJPJ5o1TwDpXiaKyubxRO9mBc20khZZLV1yBIuMbWAYgN6E1Ld3culho09Ujwv4S/BXWPDutu0015aWF6S9xZySFXjGwFXXqrnkZYJuOPmJxx6/YeGbe0MiRJse/i8u5llcXci4csrBj0wQfl6AflXUXjWsdtJBF5IDRDYzbht6Y+6RnBA4BHTrTrEzf2JCbi5jluUdTvaLZ845z1JwTnAJP40OKWx0Kd1Y8h+I//AAT6tJ9ClnuvFGu6nb63It8JIdR8qOGWT5jHsXaFU+XgJjAJPrWPpH/BPDTri50q5mSXywoM8ELERw7VJUbXOWyyqSMfxcEHJb27U9ZMHlStcxRPI6QER7Q0g3ffO7BIGeBx34rTGlXtzYTXsc72l1dFXeR9u59owrZ5wOMd+nQ1b+GxLim7lTSPhlD4b0q3tre0jtrWzQmO3hhV/KTAYDB6E5JxXjviDwBZweI08LeGNKgtdRYg3d1DCsVrZoVAaaViSC535AHzFly2B8x9tu4wy3VsizSSXMbCWdkEaQvg4Uc/PggYPU9eMVxKaVa6Z4fGpi8m8PXEJkkdsoU3qxALqR5cmevTGD1rjpO8m+xq3eKUjzz4gfs3aFpGh2enTu1toUEENvcXc8nm+TEmIywjYgu2Pm7ljnGTWX4P+G8N5p+r6HYapdPp9/FNFbqzJCyRMCcKgyCGwCw5ABxkEc7nxT8RP4l8PkC31BmueZCzb4SGYYZTGw2A+hAPIHPFY3wQ8EXPw31F9R1mKLQtOuZUUzS2TpDfKA2EUtwzBe3PA7V0ybcbsy91e73Nn4QfAO5+Afg3Wrme7hhu9SvWnWO2kLquPmVstzycA8DG7HQV+XH7SPxO0LRf2svF83hhNTtNOvr4G6huhGskdzjExUozKVMgkYEH+IHsM/tcfgb4B/a68Kix8Rtr+q+GLArdXkFveHT0lkReLeRom3sjb2yu4Fsdq5f9qz/ghl8Hv2xvB1jb/DPQNL+FvirRLWSLTZ7OMrZ6i2WZY7peWflSDLkuu8dRxXNHMcLSqKjW3lsdUMBifZ+1o7R3Phz9k2xtvHOl28raibSBGUBIRh5iQM4/ugDABGcbVHavsD4SeIbbwa407TIo7GydVwI1KtMEPQnqR0Jyf61+b9v4U8cfsPfFvUPBHjjTrvQtW0acW7xyghSu47ZEbo8TcsrrwwFfWHwk+NUerGCcSqohX5A3JYZIJ68HJOM14mYxqU5Sja6ez7HuYF+1hGa3W6PbfiZ4OR9dktLrT4fEHhDXds13ZzxrLAJQc79r8Zx94d8ZrzT4i/CXwr4E1LRb+aSfW20uaN4NCsNPt2EFt5UkYjTJGF2MOhZjsHoMe3/Dj44adrnhVNIu7eSQ3LMsaqm6WNhwXwTgDBHJPcelcp8SvhvqPiaKz+x60Ps+mXIk8kTeZbgrkhZVjY5BJ4ycDninkuImv3FV+6tn5nNm2Gg4+2jv1OUi+H2k/EvVlu7jTZINWWMW0U9zEu1HkTYxWFm2bwikZweduMEENT+G37P/AIR/Z706Qw21jc6rqPmHUtQvPL+0yPJyUBAVNp4yiqRgKcZIr0Z/BlrPFI0jSNNIxRbiKYxiMcnepChiflBwePemyeF31JLS11N1misctDmGOEr85bI2jLMDtGWY+mRX1EGfPSgtLrY4i88IL41tb+KRpbCJ5FZngMYjtisJ/dbclgpDAnOBhscg5F/4MeBHuLYWsqW1tEJSsBLMzFQu4suQS3GCRxjJAOFrf+Hvwji8H+I7+5tbm5D61Lh1WUkXGWB2OpDbznPGQNoAwwVcdRZ2zeFNFWSdWs4LLdJI6QhfLzuI3KoOOTngd+lNzfQasVtV1jwn8MdDutc0208RXISXffW1pYSTXE0uRFIY7fAIQAKRjaNuSOTitXwt4y0bxtpR1HQrS7W3lYRKLvTJtOld127gVmVWB3Ff97HFZnxB8eaF4H0ttf1/VLDSLK2cEzSSiM4IJXCnJ/4CASSVAU5xXzp8aPjp4n+JtxG8XizTPhD4HumMf9oahIbbXtUhwgdoIWUmNTu4Y4bHJGGFbQpSmtrGVSfKxv8AwVG8b+HvHvwJ1L4e2Wppc+JdRubIJYwuWW1mE6ZM7f6uEY3YDEEkjANfIN/+3f4N+BGhWHh3TPDa+N7vQLWKyVLy5aLSZmjJKtLEuDcbGZyobCZYnmsb9q/9oWz+KY0z4ZfDzTZR4W0e8WCF/KV9R1u6kcIbiaQcyzHcQCfu5xzya9p/Z4/4ImRSXX9pfEfWpJSX8/8AsjSvmcKWyVlmOGLY7R5GehPNdcKVOMV7V7HO5VJt8h4TqH7Vv7R3/BQnxND4V0K/1Q2ki4Gl6Iv2K1ji7iRwR8gH998Y4r6x/Y2/4I7aN8Kr/T/EHjG6t/E/iW0uYZWsI/MSzsHGHDE7SZXB24DYX5jxkZP2F8KvhL4P+BeiW2leG9M03R9FjUQyWkZFsly+8jcJCBI0hQ/xEkHOCOlddqlxbz2cz21kxUOsarESC3OM5Geg55OcrwKzrYq/uwVkXSwyT527sw7yZQTuuXtgqF5YQA7KOhJz94kcDBxX5f8A7Wv7Q3gvTvDHxa8N3Hhy88SQ6z4xbUNNE3n6fFaTPboTI6NiXhy5VcYbqcDFfqTc2csU0Uz24nuAWtpXuN8bwMB/CEAz1IySM8etfMPiP4SaDqv7dHirQdT0fTLrTfGnguDVLtGtEZZ5orqSF5ySOHwQS4AIOD6muWnJKab2R1yd4Sj3PzV+Df7dGt/Cv4F618N49M8NrY6uGRdVlsFfUrVHKlo45+qg7eO4DHBry99ZZZ3aW5mlMZYoVORk7iTjoMk4z719G/H7/gkt8Q/h74pvotAt9N8TaPHcEW89pexrMIjgoXSTac4ODtz096+c/iT8JPEfwK8XXGj+JNOuNLvbYKzxyEMpBAwysOGGR1BIyCO1e5CFGTbp7s8OUakVaatY+xf2Rf8Ago7J8KPD0mmy6xFptnNclgoVVuZAx5X5gQV+XjuM167qP/BWGw8SahH4Yk8TeI1sdQRiZGQL5AZgEZGXlgOcqDz+lfmLaXDSzlFjWRZAqgcjdg8fWoX0+4tb43UeLco3ygNjYc8j2+lY1MqpTlzNalwxE4q1z9B/id4mvvhzJNJpd5canZbEaaS82gMB0dAeVOT+pzWj+wV8VY9b8QLepqQLjUL1JNKUCe6uGEDN5jEfMcADao4JUjHAz8ER/FTX4L23mOpSTS220KZJC67R/CV79a+r/wDgmV4U8cfE/wCOMXiePw/C+iWDTb75ofs1qblkwFVh9+Q5I6EAnJ9DNTD8iYUal3ofo54H8NX0dwl5Hex3Fjqtq0bb0fMbB8sNrEsg2tH2wTnG4Djat7sxSvD9nuXkkXzFYuVVcYHIBVWOD6Z9M0mmw3cwu47izEgj+VU3jDDsT0AGB05APAx0rd0nQrfXLa4t5LiHSblFMkXmnbFJHt+bLjJzuwACuDxzXG7dDvs2lY5XR/E+n6tdTkWGpWyQv9nZGiZVYg8MZACOTnBbBHSrOrW0WtzSPcIY0D+THIiFZYY+D98Nkj5icKMexrX8F+H9YvbjUJbLTbu/mhV5blkUOkUa/KzgAYwMgkqMgDJNZvh2/N/ezW2qzW9krypDj5iu7OQRgcHAxub25ojFt2Qn7qbMPxLpST6Gv2W7u9QtrFs3MU9uJikYA2iPby+SehHGMjINdd8OfH3iKfwp4m03w1o41nwz4gkRChtftksZVRtkDqiBTnIwCcYHAIJPK61+3h8G/gR41s9A0DT3+Jvi5SII7HT2W7dJAxG15GPlxqpPX5iuORgV7Uf+Cmf7Qc1lbr4d8C/BzweqwhLdNUvrm+nKjjjyAq8ZwfmPNbSw7X8R2OeFa/wo8l1X4JX3hm4t49X0fWAWUyFJVmWNhg87WwpHJ9ccVXvdUstPSSGV5IXutmWVTkScYLDGBk4OTgDnkmpPiF/wXO+O3w++Ktn4F8Xw/CHXb/xFH/xL4LLT7hI4rhm2xQymSQgCRsIDwVzk8Zrh9f8A26PB/wAT0u7fXvAN98JfiLFbG6FimG0/W1HzYt2wpSU4O1GBVuVyDwdfqr5Vyvcl1vefMem/DTwZN8YPG1vpFnItwbh3iaV0ZoYY+MswPGAO3PtX1Xf+Nvgl/wAE9LSygms7jxP4714H7LZ6baxm7unCjclvEuBBF1JPyr1JbPFfll4i/wCCnOo/s6eFpL3w/JYmW7gdYLdE+YybuJX5y2AcEZIJAHAzXlH7Nv8AwVo8a/s/eHvFviCxisrn4jeM9TV73xFqlp9pvUskTatrbBjtt8MXYsPVBj5a9Gngvcs17xy1MUnPTY+yP2wf28/iloekarrul6xovwZ0yG42/wBmWk8dzqVwHaQq7XEyuOGBLeSqjoN5zXx3pf8AwUa8TfHfxLe22q+OdY1XVbgLKLySWVtP1BsKNk9q+UjOR8skQCjPKg/OK2m+Jv2hf2+fD2ratcWHiT4h6L4ckkvrz92t1dWbMvzMUGZGTYQMqpXCnHpXgvi34QweJNSkjtYzFc2pPmwBQJEbHoev8q1jhOVctTciVfmfMfo54V0nSr/wlpWp22j6ZJaXe2V4pUzHdvtOVV0A5JbkLnGAcYrhdT8D6dYardHUdObS5riTzVhjgnjUoQMN8gKtyCNwJBx7V8U/BT9pfxZ+zXq89peTzahoshLtZ3CbowTjcwxzGcdGXjOcg19heFP21/h74s0G3vZdV03Q5nUB7TU8R3KEDqTnDg9mXgjHToPLxWXqMu/3nVTxStqj6T0/4BaHouoR3SW2qzzMxcyzXkzmNhwWCGTYD8x4C4J5wDXW29rc6XpkNtbGOWzErOI8bDkrhmG3ndwvXtmo9Fd9QkDzeUpgZfLmUhiwIPIK5DHcBknAHSt6xsBd25kDhZDlG2ZJz7Y49+teDc9vmsea6/4STV75C7yW9oJkbeAxnmkB6dRgcke/510GgeB4La2nEAls2eRpIrhXCTFQuGiztyuS2CM9utdXp0USasiuTFHbxkuYmUtu4yCM9wTxV5dNhs7srK4CMu6MsSueSScHgHO45HrjpWcnrY1ir6o5A+A20qeeSRTJBaquJfIEkk6s2cEbclhu2jKnHqa6fwf4ZuJdPSe9EctwG37fIETx+ikAnDAcHpnrgVOs76Pew+VYzXTyYUDOBHkj5snjGOw61qy6odO06VpZfMjQlyHKqIFz7dhnjuc007CKes+GXeOIws6StIHkV1L7lxyOuRn9Kh1vwuuqy6XcQ3ckJs3ebMSDc5dCrLluwHPHdR6mrHn3WqNaz2sFo1s+YpTIrrMygkHqMAgj6Gm6REl9dkNGbWa0jzuCMsUakkfeKhS3QkelTOfYfKnuQ32nXFpbmaSBGRELoFAO9ueD2HGMd+BmqWnXl9rUcsV7pNxZxqMRhPmaUjpkBjtH1xWzZ60nhS1USAzXEkRdlT70zBuAFJJIPB6Greg6/wD8JG0QljubS4lBbY29JB/wEgEH/eAqU9btg46GVfaHf6dbRXKiCORnLRSABWB6FR07dduPf1qCa3i0uRjcuTHbxeZIrMAQg9MA9c9smul1M/Z7xYIZNPgkjA/fzPueQZJcHHpkc5xzzRJpzf2fIwvyY+oVCsYHTgEZwMZJzyc1qppMyMtlhm0uE29qiJG7N520xPIMcFsbSfTLYPHSuf8AH/xS8OfCTRba+8Sara6RZalL9m824lKorbS2wHB3DAc84AHet6bUgPsBiHnJNJlfJbcyHPLYzyOeo55rzH9on4AaF+1T8NNW8I6wssEN+rXFrLbhTJY3K4VJMHJc8EEZGVYg9apyV9RS2bRyXxM/4KYfDrR/D+lxeG9a0/xLqGpyPFHDavhIGU7d0pPIBzgAct24rhJP2h08aXDSatcTTY+YIMJAFIGMKOMZB7ZyDzX5sfGn4ReJP2PPjvd6BrsatcWUgZJYjuS5hydrp7HnjqvQgEc9t8MvjtcJq0by3LNBLIZ0dEBG8H5QzEZAHA4A6n6111MFaF6evW/Uwp4lfDU+R+hkl++uvMbK5NrfRMyRTxSkNHnnaQy4I7lSCCOPceAft+ftmePz8RvAWm+Mdb1a807S7W4VoRFHb2RkJjVTGsaqMhA+O+Ditj4T/EgXd088l7bvbJ5r7UlKszHn5+eSRg46Db3qn+17pfhv4teEbiBji9t0O5YvmEWDxz0XDKVz9BWWGrKnVUJq6Z1Yigp0nODs0fQv7Fn7QNzrPhrT9J0u/jaK4dJZD5xRz8gGWCkZUhgCD6mv07+A2mpoF3BHeTSXE0qiRBKvKkBQX9MnI5wCffrX81H7Lfx28Qfs9/FLT9FZBc2d1eskUvKM4IRcE5GMbAcZ+XNftX8Af261+IFvaaXpOoyxR6YVkuTMbcfakwo3SAc4OG6YXepDcg1eJyulUre1aXu7GGHzKpGiqcXa+57/AP8ABRT/AIJz+DP+CifwzurW7NppXi3TYGOj+IwoaWxk3A+Q5XBaFjkFTnB+ZcMM1+G3xT+Ffjv9hj4jXfgv4gaVd6PrVqd1v8++3vkJwskUgJWRCTweoPDYbiv3o+D/AMU/DzfDoeIZp1t7O7R/tKTTbTG4+VSExyWx1715b+3z8A/Bf/BSb9mvWPC8d1p//CW6HG154c1N2HmWVwB8qlsf6qQgK3qpz1UUsVgo1obBg8dKhJtPQ/JvwL8X59PvrKe5kiTT7dUnljZiFnj5LM5GPlODgfSvtr9l3xV8Rf29fC88fgPUtK+HHgHT3ZILlbOK41PV3AILRI+I449w6sCSO1fk94ou9V0bQLzwf4jS40nU9F1F7LVIZspKhjciSM/8D/Q5r6N/Y3/4KGXX7OviC2khkiSxhUIluEDLKo9B369vWvHnlSo03ON3J7HrVcweJcaa0ij62+InhDxL8CLy7j1G7PiHUYGVZJbi2SzubchwGyIgEYZwchQQCevU8wnxfl1dDaT3k1vdT52fZW8udQAcOq5OMMFIYDBI5rT+I/8AwVY+D/x1jF7qo1HSPEFzEIJZ4IGmtZxzuL4+ZT8qgYB4FfPnxYl0zUPFdpc2Hi++1qz8UiEaRpuk23mzQGJhkySMQu0sW3NLjbkjPAIeVVMRObo142a2fc58fClTgqtN37+R9PfDXxJH4y0m01aMQSxWEhhWa4gK3DyLhCd33V4xkgcnrxXHfEz9qTRfDNzf6R4d0xde8VXV0sc8ttNtsLB5GVUkuZwu1SSwGxQz/SvG/C/wL8d/GfR9Vt9Qu7LwTYTRvFNa6awub27fDANLNx5cZ+UFUxkDrXs3gPwvN+zl8KLXQ7CybULS0uWWWy0u0SAIHP32V3+fpksDk8HBwc+5CnyuzWp5Tk2+ZbFnwB8HdLuFtNd8a3c/jPxTFMzpcXUMj6bp/BKm2tyCikY2+a5L56kV+WP/AAUM8eax4y/bV1hbDVby5jhn/si1iiBDxrEVj2qoHV2yTt5JZs4r9Uf2lNf1/wAF/BjxBL4JtW8Qa21rHbadblGEkkkjKgZuOQrSbiCQCEbkda8V/ZO/Ys0b4G3Fl8RPiHYnX/iVqc0c891cyGYWV27Efu9uVLkHG8jgjjArbD1FC9R/cKpBzagupmf8E8v+CcP/AAzzLZeLfGZaTxROm6K1jt45k0tRghg7Z/eZCkuBlckDB5r7IsNJkmvZIIypXcRtRULs4YjG7gbccnj0xU9rp1y+uK0kN5ZpEwVJBhYJw3IyCc5AJyBtPK4JrMZJbfUJLqzaGNJcq8cqli7YyH4IywYckjpxXPOfNLmb3OmEIw+E6fQdS8MSwXdrqeiSXt0y7ILlbry8MRjBRgQwBJBOQSAcgcVWMg1FYY7YJFIWEkS2+S0nBx8vRuucAVzccsL2U8csccys0cskl0gDSbCQvXJyoHTv16811975PgwJHI95Z30ioygnbJFjbsAJ+6DnGAee9ZJWdhSMV4JbzVVhjWZ3jMivbCVg6EAlWzztHsea+cPjrPJpX7eHw+aO8ls9QvfCepWM7WrBpFZJY3jBAyMjORkEcYwa+jr+waz0m5liuJTO26Xy5LgR72I+5nHDH1Iwc14d+1O1vofxg+DnjJI1W0tPETaJcsJBuVbyEphyvAG6NRnvu4xVSfujpq7Ue56No2mrd2UqXEM8V5AG2zLKIkAIyCAejDHUjr0xXkf7Wf7B/hb9s34a2sTa5b6d4h0mQC21L7IZJCvKtE/T5MDdy3U5U19Ba54HGr61cRaikNvZwsFsVa4kZZI9q7t8eBjLHHGcg+tYWpeFbbwroaRTWN1JajbH9pggZlRlPRlBOxQFIySRz1B4q6UpKScdzOpBWtI/Ojw//wAEP/Eul+IzFJ8QdCtY4mRoZIrOWSXBJwwXcMdAcgnrXSJ/wQUkurmK91X4oRz215Jl5INNzJL83LKTNgn26+1foEmlNaXzXcd5bNcMHZlRj8v3SeOWIOOSAR9K8m/at+JcXwk+AnjzxXp6XNvqKWcy2DtcZ2ySbYlkADEAksGGQOD0rpp4ufNbmMZ4eCjsfBH7TvwF+Af7C0enxlvEPxL8X3EzhdLuy2nWNskbBWeZo1DSEsSFVHAO0/Ma3/2d/wDgqv8AF7U7e10nwF8L/BDaXosDJFpenWNwRHFzkKolG4464B6kmvIPhh4h8N/tneLJtB+LXiD/AIRzU0tZZdL8UvLvCyKqBYLhXYKY22gDaQQw4xzmvcf8Ezfir4T1u21rwnfeFNdtrWYSWWpadr1vArsh3Ky+ayNu6HAJ69TXtSouUbyVzy41eV2joj7x/Z0/4KyeFPij43TR/H+hP8PNbaZYnWCMDTpJGb7j71Bg7YLDb69sfXd3pNtErXV9FcpZFlhJhnR2QuXKoFIB5A4HT5SBXxb8b/G3gT9qD9nXT/CPjO88DeD/AIxrNa2V5LdsJ7jQSssfnOZox8yPCGYAtsPmL82ckfXPwI+IvhDxl4Esz4KnlvtG8PRRaVa3c7GSe9S3RIvMc4w5cBWx6kcgYJ8itG0Oe1kelSneag9zzb9sr46ab+y98LbjXZJLh9Z1R0tNLtjM5M0nAaRlY7QipyeDnCjuK+BfFHxX+N37Vfh+4svCOia9qOkWpaK8urWJgk5+VijN90Lkcp/Su/8A+Cmi638Tv2wPCfgl4LjT0vBDb2McmC8Rublg0p25G47PyxX3n4m+Gdx8OP2aNV8KeCbW2ttSh0iew0pnRlRVMDLhQPlVyx6nPJrSlWVCnFpXcvyIq0ZVajV7JH5R/sH/ALUVt+xP8e5/E2veC9L8XRvay2Eun3sssHklsbmR4+VkGcZKkYJHNfY+q/8ABwRosV9HY+GvgN4Ag0hBiSC8up5Z3zyQJl8vbx04P41+buox3Pifxxe2WEhkM4tj5p2tCdxXk9hkc9T14r9ef2Nf+CSXwW+J37JfirTRo91rXxEvtGkuNL16eaRIo7tUZo/KiU7NhcBSGDFhXuVI0LRqTjueXGVRXjGVtT8wfib8Q734zePtX8Vy3Nyt5f30l5xISbQl9yKmeQEAUKSP4Aa6/wDaN+OWpfGP7J4+vLi4vL7VHgsb4cgWF3DGPu84AlAMqepaQZJQ19O/Fz9hzwp8cP2QrH40/CzS7fwrqPh2B9K8c+GYGaWC21GILm4jVmzDHIu5tuSAdoABzXxZo+vp4QvZJZ42uNJvVWDU7UcPNDuDZQnhZUxuUnoyjggsDT5XLRbbEvX9T3u6+BmlWv7OFt8TtVubKe91bTkureK4tiyRFuNiqejHli395uuK8i+Hun6Brfi7Tpb1ZrvS7aWOTUBEQrysfmdEbnACkDgg5Br6d+HvwP8AiF/wUI8S+H/hN4KgVPBeh2EMNvesghs4rVkCpczzYOGZRkoMMG3LtyrY9e+P/wDwb82X/BO/9l74i/EPxR8Urm/m0p4H8PnTdKdre4J4eO6Q52b5H2qysAqruOS2wcqcqLXNLc0dpxSj0PIvh1da5+z54tPj74Na9rdjFAS7wwyj7dZRnDMjoMieDB5yp77h3r6S+GOp/Bj9v/xRPJ4h0Xwx8O/jTqaJA1z5TW+ieKJjjJZefst0wCgv0Zj/ABZ2j4BsNV8WeGLuGe0uLzw3rc9lIYVlZlWeKdMeZCwPQhuCpOCvQGpf2Y/2c7LxB8PtR0qw8QqvjaK7M/2bULpVW7THRFP3SeTuy24kZ24Fem/ZV4qMlZ9zkXPTd/wPdP2wv+CdesfCzxxqul3Oj3sEunIZcSqrsyY5ZCCfMTpzzxk5ODj4j8W/s/apaasY4pi1ui4iG7IRdx4HoM547Zr7t1b/AIKafFHwj+zbrPwn8XWNt4ikt0+y6ZqGrRsdU8P8qrpHJwzqU4AbOCQMkcDxj4MfsZfE79o/wlJ4g8JeHdW1jSorlrQzwoHQSKquy5PoHH51McJKGlQc8TFn6ba9ren+CdGe/v7m00yztmUu8igZJJwMDq2Qe2TXLaP8cNK8SQsYIzZ2k4DLcF2jkwDyVx0JyD7Divlj9tT4/XnjX49XOjxyiLSvCs32aG2xkTTrkyOc8cOWXJ7JnvTfhn4gv/FclsoicIThYlbjOPmPHbP8q+eweW0lBVK+t+h7OJx0nJxpO1j788EXvhPU1USaykNypVBJNMoE3HUk45z0rptT0FtNtxOrW17FGu3nad5xkAdjkHHNfJvh34fJrFq8P26xtpgCAWk37Tg4PXkfT6VlS3/jP4P2EdwdUaG8csWa2mBtZACSAF+6RjBAxkBupruq4HB1Y8vKkccMTXi781/U+nLjxHczsBp0AkCsB5fIA555A7DtSX3n2NozWsEN1IZd+65DbBgdEVBgZ9etfOvw6/bVtpfGEUWuW8drqyxNvYMUhvVHJBX+F8c5HGPevoG38a2RFt9p1B4LLa0yqXOxhx8qZPG4Ec47V83jcDKjVVOnqnse3hsZGdHnmrNbnTfCvwr4m+IurNGltKm1B5rSfuraEkk/6wdTz0xuPcV9B+Cv2OtCijmudX1Oa8mlYnZbRrGoB/hy24nB9MfSuF+FvxPtZtKVYTFbW9qM4Q8EfXvXtnww1SLxO9sZJWht2YMCj5ZuO49K6KeCSSb1Z5tXM6jbUXZHL+Mv2PfCl/pzPp02pWt0qEJIZFmA46EEcD8q+b/FXw4tfBnxUtdN1C5uLXUoreSSG6aV/JKs6p5mEYLweeQcbq/QDV9O8OaLbrcXLrDKozIGmIyPcZrxL4+6H4Z+JGnXEemalp0lzFHvWOOVWkjJU4GOTjpxjsKeIwbmrxQsNj+WdqstPM+adQsj4duZYhc294sOQbraoE+QMkgDIyQDxj+lVZLu4LMwumm0/aCLdQAQ2B+83Zz0yMAAYNMXwtL4YsfJGyW4nmkMyrkOjAZycgAjg4ArLvLCOAmK41eYXsTrN5dvhJYlB53KMghjwcjt0715DUlJxkrHtwalFSTvcf4z1XVYNAtrrw9p63d1K4jQEhIoVz88mDjkDoO5+lfAP/BYf9tD4keBptI8EaXpmreB7C6hW5Ot21wYZNXA3K0cTRscICTuyQxKjgADP3xq/jB/C1mjTACCWUI8hkVSVY5BXqCSeMEj17Vyfx6+DHhz9pz4Pat4Y8TWL3kV9Ext5SymezuAmBcRZY4ZTxzgHoeOK6MHWjTrRlUjzRRniKLnDljKx+AGpeI7641CS4u7i5u5ZSWleaQyNKSeSSeSfc8+9dB4U8Ty6FLE0EpFvK2BlQ4BPUDIPNbX7TX7Ouv/ALNnxQ1HwvrsQaS1YNBdKjrDeRkZWSMsoyCPTIByMnGa81huHtDLEQFjmXBI6KT0NfUVKaaVSGi/Q8SLesJLb8z6s+E3ieTUrOK1EqPC5VCchEG3HI7noG2n+GRhnjjs9e+J2mpoc9tdafIdRt8IpYMjshjGW3E8EjaeVyQw9zXyX4J8cXfhaSKZJDHt6lSVZuuDuHIIJJGOhNer698TtT8bwac9nObqJIjH9nuHWN1kJ6x7sjPKg9ztGOc1xxwa9pzTXus3li2lZPU63wH8O4/jPZ39jdyWZNoGWNVJWaNlwdyk9Tg9TkEZBzXK+E/2kfEPwa+JN7pmr311byWLrbyrFlJE29eucE8Nj1OepJOl8J7nXPDnj2zkuILnSizfPNeIVhCDAO9hwVwOg6jJqz/wUk+GGjTXNn458Jaho+qwJCIdVXTLoS+SwO3cyjBAzwGxyCveuhU1Tnyy2ZhztrmXQ+p/hj/wUEudT8K21pZ6rf3tsP3kqM4VXkOApwuACD7Gvrz9mb9qa2bwxPd+LLu20i0tx+6uZbnyk2MDkls8kkdDzwa/BP4b/EC68O38U1ncOHyoaMnGeRyMd69h+IPxz1D4ra1pHhrU9Vl0vRi6id2YlIz9M4LdetXLDLfZGftJLZXPqT/gr4PhZ8Z9Tk+J/wAKfGWn6v4h00CDxVpFujRvc26/Kt8mRiQqSI3I5K7DjCMa+J/APxIiTXrOaRVureMowhkcqpwQSuRyM+o5rofi1D4P+GaiTwhrepa1HPp7w3Ru4BGqTSIyMsbcb0YMRkopHONwJNeF6Clxpd2ssBchSflYdeemO/4VjPCKUXyanVRxKi1Gex6d8WPEuo/DrX5dLtrm3uDqkC3CFZfMNqkgyo4PEnt6Y4r7y/4JueEPEnjn4JyaZp/jSx0fXV8uW4gn0ZJr9YZMNHJ5kjjMZB+XC44IPqfkb9k3SfB3xk/ad8HaZq3hG9v11fUI4buOTUspMShAVUCIQhcJkFj8oIznmv1Y8ffAWx1zxTovinRJ5vDeuaAI4FuLFUYyxABfszLwrqAMD0xgdK4K7hSiqfLaVjpinUm5Rfu3MLxN+zR4i8I2Vs7/ABS8VQWl64a5ubCytLBU5+dwVQngDBz+fSqPirwR4s8D6Ej/APCw9a1TT2kVt8mlW0122CGI84IOCuedpbGa9u1fwdB4vk0yZ7qdotP3R/ZmmVVaUj7/ABklgMjGQCD0JHCQTTyzypdzf2dGFKCdW/dXatk7SoOSVODz3J5xXKqsralukl8J8r6x8QvjF8AtNj1EWNl8TtF19WuLDEAs7nTpVjLANtUeYpQZAOCSpr3L9mv9pnwl8Y9OisotTt59fSJPtml3gMN3ayhV3oY5MMduCcgdsgmvYv2Ndc0T4x/EO88B3ukaRGNC1O4nvbyVxM89vtjkijVWOVIUnPPOTgECvcPiN+y98J/2sfH1pBrPgyy8NeJfDJVPD3iKBFE9tKPu5YACQEtkxuOOCBXSrVIqEo2uc8J8jck9EdN8If2J9J+IvhZvEWtTvp1/qUezyrV1kWIKdodlXChiOoxn1NfHv7Un7O/xh/ZK+LbXUul23iHwLqc4gjv4SWgg3MShlAG6M9Ad2c9FPGK9r+H1v8Vv2JvixrB8VX0GpeEZbtRZyRPiNbdyMHnuM4PGcg5r7G8I+JtF+MXhYnfZX1pdRbbi0kAljkVhkjBznPGRW88HTsuQinjJ398/NzSNSttSMRsLZLp2AV3MjRmQ4IZlJGd+QemQfQ99DUdJnTWba7uIprqKPMwikYFBKo4G0gHIPOACMgcCsz/gpZ+zX8Vv2WfiTZ+J/hv4Y03xP8PNRuFba1+8NzpzsAHikLfKQQAI5CwxhQckDPlXw8/ar0K+N6fHtp4x+HzWWIbu5v8ATJvsMNxn7rXMe6PkBj82D7d64qtFp3O2FaMkeztbWbwzyx+Wba4ffubBdPlG0A8Y2lj78Cvnn9v1Q/wR0HURPcW6WXi7SHVdqjz/APSlGQR9372ec53DjrXq2mfFjwf4k1S3tNI8R+HNUM0ZkCQX8cpCtkB9qkkklT+GOBmuP/4KK2OkXX7EeoX8D6hb6zpGt6bczoVRraREvYi0gxypwxPOMc+1Ryytpsa0pe8mj3PxJ4gjivhcwfYrG40uIR8Bo2OScOWznJ2ocYxkcYOMWPCHgzW/iXq15psbBYbZDctdyKBb24XAZpm3AAqytz15XBJ4HG+MEa6jN3fC3ZreBXZlt1ZZVGWwrH0POW6Vr/DX4V3v7Yf/AATo8U6l4S1gN4tvku9SisI7uW3uIjDI6pBmJgHjkRSMnHzvnoMV04PCutJ2dktzjx2J9lHbVntPwe0L9nL4sWOoDRfHdrear4fuhp+q3lxsjtpLgYbbiZQGzyAVOCA3JIJr42/4Lgfsn+Ml+AF/L4F0SXxjo1zdw3El1ooWZra0VZHbdCpL7A+z5kDKfUYr8y/iN8etR1Dw82jSJFYwiVWltIIBBBaqnCoqcYI7k/NnJJOTn61/4Jrft7Q+Nfh7cfBPxLqy2M8zNceDr+SQRR2t9xstmkyNiu/3GztUuQcBsj05YWHMmo2Xc8+NWoovmld9j8xtT8E6vpV5cEaTqiKrYG60lUL+JGBnk1Loeu69DKlvaNqcHzZVYGcBTkZOAPbng5r9Qfht/wAFM7bRfjVq3hr4qy+JLPQDqVxaS/ZJ2i1Tw5NnDBMEZRXDAxtlcfdwev0d8f8A9j74ofFzwPFrXwg8b3fxO8IalCLmA6Xq4EjoV4V4XkDbxyCAWGQfoO6LvLlUtDn5mlflPxq+J3i/XvC/hextL/xtFqeoSxgLpEV3cXTW8Z2kNMT+7VmBBC7iygDIWv0H/wCCcnx6l+CdjpPwi+Ifh4eH/Ed9CmoaNPuE1rrCXALphgcpLsXG3ODtIHIxXCSfBH4yeIvj/wCEfAXibwx4s8Nr4p1mDSTPqdrMEjaQ8uDIu04RWcAEjCtjpmu//wCC6/xP+Gvhj4kzaDpep6lbfEbwBd20+htbQeasYjVMJMxwVMgRXJO4kru7tnlx1DmiopXudGCrpScmtiX/AIK+/DGXXIvA/wATtC1N9AvPC93DZXmpNKwa0hkmXyrskbnAilJBIBIWTpXBr+z3+218JfH/AIZ1ue/8TeLdPvZkntEPiUXNhqKBlOx45JFxG6sPvKuQwI5xXA/F7/gsx4ij0RdFg+H3hxoru3jk87UriW4F3HIgdtyjaCCWbIJIA4xwMfpT/wAEOfjbL+37+w2bV71rfxT8NL19M+woS9ta25XfaGNXYsEZF8vuAYe9ctNSpU7VUrbHVXcKsk4Stc/Gn4/eDPE/hX9svxPoWteGL7RPFtzfTSalo8cQZreZt0zBAhYFQvzZUkY5yRzX37/wTW8X/EDUvid8K9W0Px7Lo3hLQbgLr2jWyp5t6fOb92SRgxNHs53Egk4XnNeq/wDBwX+xDrvj34a+Fv2lPAH26z8e+AjFp/idLDet0IFkCw3ShcENFI2w7edjqeiV8Hfsb/EbxD8Avi3o9p4ghNldXTxR3KcHbvXMcvIBAO5W6DAxXfGpGtTcEclSLjJM/UX4nfDHwv8AsOftU+Jr7xQsUv7OX7R8E9hrkzOUs9DvnDSK74BCAsXZXPQSOeiCvxe+M/h/TtA8WaxaaFqg1nSbG8mgsr/yTEb2FXISYqfu7lAOO1f0ZfCa78N/tkfsq33grxRDHreianaNaXcZyuzPEciMDxIjgMrdiM1+UP7VP/BI6X4GfsmeI9X017nVfHHwj8QTS+J4U3hb/wAPXKobW9iiyQAgXcSOQTOrH5KdDERldy3RnOnyrm6GH/wR0/4KHn9nS61Lwlr9/JF4fu5HvbV5A8i2MqrmSI9SEZQXHUBlb+9X7rfB/wCPvg74u/BWE6lqWk+IdJ1i3dLuymtzcW80EmcDkMkqMvPoQe+K/lW1O0m8Lava6jpl1LE6OlzDLGc4YHcrD3GRXvX7Kn/BRzxN+wz43028gN1qvwi8T3RkuNHhcrJo9wpH2lbViRsIL+YqZCvHImQrfMDEUbtSQU1Zn6jftz/8EQrDwv4Uu/E/wf0+fxN4Au5DqFx4QhumN54e3HdJPo7ZIKYbc1qwO4r8pJ2pX5h/EPwrJ8FPiVBb6g0plMK3Vpdy2strPtkGV8yKQB0baAcHPqDjOP3O/Yv/AOCkHg348/DUa54a8R6Z4h0yyt0iIiDR3M0gCZjuIif3cwUnqozt6kHFdD+3v+w/4V/4KWfAiQ2Om6O3iuxjEmhapeF0e3IcM8EjR/NskVSpzu2F94UsMNNBqlK9TZm1SLnHQ/HLQ/HXhz43+BbbQfiFZG7jAVLPxBY4+26fIRgB8/fjyeQwP1BrzXxX8GfiL8Itbl0rw/d6xqGjyBbq1vNGu2S2u0cDD7Qww/GGBGQRjniu6/aE/Yn8U/BvxLq8WmaTrWh6tpRaTU/C94xku7aMHCz2zg7bm2bqrof4WH3gVHlnh745a14d01bW21LVI40JJVJFADdxg9COmMcY9a9GjjlbXU4K+ElF6HE/Gr44Rz/tO+O9SuIfkXXb4eRcOQy/vnGDg9V9vSrGj/GzVPGNlLaWPiEaHo6MA0isyu0m3aERYwzuzf3VUk8ngAmqP/BVH4Daj8Fv2rPE1yYZI9K8WXDaxYvjCuZWzKuezK5Ykejg1t/8Er/2c7b4q/ECbXdc0uHWNL0dhHbWV0+La4mxl9wx85UFRtIIJYZ4FefhpwlQg0+h0104zkmtTY8K/AHxd8RvDTeIbG58cyoqf65NRgjUPtJ+RWnOSAOhaM/TqOB8Q/tHeNfgbPFDH4m1PU7QorTWOqxSK8QP+yzMCv8AtxOw55x1P7ZaB8WdX8GaFaR2htYVtY9sdnbWwiSNOoCqCABnnA4r48/4K/8A7Nq/tBfDOTxLofh+1s/HGlZuERI/J+3wkEugB+VnCkkHO44wScjD9p71/kYxUm7s+Jbz9oL/AIWN4WsdTtHhiurMlriMHy3jOfUnkY5HNe8/HT9qvUtF+LOhWCXRgs7HRrAjGSGMlvHK55PfeOfavzn+HNhqviXx5ZaDp4ZbvVbhLQQsfLV3LBAD6dce1ffX7W37LXjDxl4O07xjaadpUur+HdPhstQstKlklW5tYkwkqbwGLInykbQWC5HesqtSmqkHLta51qLlSfL3Pqz4FftSwa9bWiwaiyru2EB8eYR1VgOgGa+svBv7VmvS+HJrXwjoh1O4tPkn1WeQWul2AwMmW5f5cjuqbm5HynNfg78Jfjlf+GL6yW3nkMBuI1cBtrFS4yAc8ZGea/Qn4HeI/FX7ePxl0vS4bi+sPhx4WZEt9Mt2MVuxX7qkDqxXk5PH/Aq7HRW55NSL3PuqX9j3Uv2tdE8/xn8Y/GN/NcqSbLwxdHSNNUHnaHMbzSDpgkr9B0rxz4+f8EhP+FXeH5NQ8E6D44uL22AkXUdD8eXEmqAqPvGG7Xy5B6qGUntX3n8G/h2ngPw3ZWtoYYUg2iQbMDYOw9P1r0NZre6BUshjIxnIP0HPNZSpoE3sz8uv2YPFeqeOPD2p6V4in1C91bQ5zYXJvrZrS+ZSpCieInKyDocEqc5BINehz+F4NNv7ic377xCka2kzs6uV4LBQOo4ySckcV9V/Hv8AZrtvGdrPq2lRxW2sqip5iIA1wgBxGx649PSvji/FxoWq3en3EM9vfMshuI5Q7SeYMZJYtsyFx8pHTpmvlMfQlTquTW59VlWIVWhGN9VoUwdO8V2F1aEQG7smCGFcGRGQgEMRwvPOOmCMDrWmNAtxJH5lxHH5qbN3XeP4kHAJOPSsOL7Nq5l0x7iVb5oPLmkZyimNlHzBvlOTz0PH4DCJoK23hQRWWpX9wLF/KS2mvpZTKu0lQznO5cDo5PWuPrY9FM8L/wCCjn7Gmn/tafCNpNLlig8ReFxK2mXMiiJbhgQJoHON3zBVwezAdia/FzWdHlsryWCXKvEWSROm0hsEfnX9Den3NxqBhhaQC1SFYntw5MSHGMA9xjIyOMEj3r8/P+Crn/BPC++1T/EzwhYSX806H+27GBNzqNpxcqo68YDADjhugOfbynGOH7mb0Z5uOoKVpw3Pzh0rWPIt2trlSqn7kmc7OeldZ4L8YXHgrUoblkWe3jUvENoOz1wT0/CuQv7IuhUgKR9709KLLV7nSlltgWms2GHVhyPoe1e46aWp5EZuT13O50rW9S+O3juHT7zWF0uwYb9zOSkSg9lJAJ+pAql8U/C1l8KvFk9noXie28S6XcwvE89v8pYEYKSLkjPK85Oa4jekEskkMpVZARj5g3PXGK+kf2F/2cvCn7Q/hHxlZ6xp+rpqFqsUlrfQkiKKMbtwT+EPnBIbORWNWagryLjSVz5YsoZ9KmjmiIDg7sYyDium1HxemsypP5dzFOQBIoOUcgdck5/CvpKz/wCCUXxA1DxuNOEmkW+mlh/pc9wA6oeQfJXLkkbemR8y8jkDu7f/AIIxeI4fHkdl/wAJNpj6KoQT3wjYXKvj5lEKkjrypLdCO4IE1MTTUVdhCjUcib/gnb+zvpnxy8B3uleNfhvLLY6hdie312aWSCZYlQDbDgbsrlz8uA3OT8or2nX/APghd4GvtQgv9I8c67p+mvdKk1vNbwzsiHk7Su0jHqwJHXBr3zwd4Kvfhrp+h+FnspPEXh1rCKK51O/uRJexFQQE8nHy9FOQe3bnPr7SvY2z2FpsC3ByA2x1Uqc/KHBKgA8gHBxXhVcTVjUcqUrI9iGHpygvaanhvwb/AGJPhH+zN4q8N3WhaLLd64bj/RdSu3e5uXOzDFYztUfLv5AGNvAr708O/sc6R428JyNYa3LZ6m6KEeSNFtWY/wDLPj5lB5ByxPJPNflL/wAFLv2rYvhv8WvA2l+HtWhj8QabbTajIIggtnWVwqIzc4ZvLYjgcZ9Qa9r/AOCb/wDwUC8T/E/xRdaH4y1u9sba6ntJZLeCREjjgiLExqzD5QxOSQSwxjNdMMM5pTqatmVWr7P3KeiR9WeE/gzq3hHxSdK8Tm60q6hunLSRRK32qFiPKTJJGAB95Rk9cjoPfPip+zD4G+IXwmn05bm40fW9RtJIbfV4o2mSzlcbQRkkZBI+UqRXqPh6w8G/HvwRps0SQTyW3NldM4aWHjjYc/MPY8GvnbxR4v8AE/wE+OVvpHiOzmax1F2+y3RjxZXgHOQTwsijhkOG7jPUddKkkrTV7bHnzqSm7p2PxO+MV78Yf+CWH7Xc2kfE+41d9SlkN1aa/bTOqa5AW2iVJRg525HXKnrxyf0N/wCCe3/BTdPiPcQ2niD7HfWdpKXhnuJTLN5RXjc3UkHucnPevsv9qD9iz4Z/8FE/gG3hnxvKl1a31xJPpdwFRbjSJfL4MBGCrZOcA4wMEY4r8Bf2tP2VPil/wRY/aNhsby+k1LwreSSPoWuQIRbX0IPRgw+WTB5Q5HdSRkh+501KXM1qf0qw+KvCP7Tfw1uNB1K3tdZs548KjIBJHk4DKexGeCP16V8qzp4w/wCCePjG8l1HUJdb8ATXIOn30bbn09dxXyp1B+UqflBPytxwCMD8zfhv/wAFm7vwv8PLmU2t9cqbWSW4XT2ZSy7Rglh9xBlmYjHQDvXN+K/20PG3x9eaQ+Mtf0Sa+KT2zW115lnIytujU28gZSnZlBXdkZ3EcxOM+ZWWnUUYxtd7o/S3/goz/wAHDHwh/Zf+GsugWmkt8RfG+v2O/wDsPzdlhCjghWupOSqkD7iAsduRgc18P/sM+PIP22fCfiH4iappR0nV7LWiI7KTU7660xYzEo2bJJiWwp25OSR1r4k8Z+KbXxR8ShoXjv4P6Hr2u6nOfLvvD9xPp93csWwGVIi0bMRtGGjHIwQK/Sn9mr9mqD9l74d6Ja6NaWdpbXll50636Sf2jBcSiNijPGSjBFDA8D7o6Vhi1BRs17zOrCuo27bE3jL9m3wH42luNVuPAuk6lHeIsbXbWwhukkVwQwlVPMJCjBJdSMLXOfE39i3xP4z+G914T8JfEbxKPD/iS2+bTdbt01e1s49o+RJyRMMHBUMzYKH1r6ATXL69tYVmtDAsZkYW4nDKrFvvAgBueMqemOlVLq8120mt1sPLlVt0U3nSmEwpjIePqWUjjbgZxnjmuJVGkkmdns0jxH9s/wCP0H7PH7NMmktqU2qeJNUszoaZAXyHWDaZmVjuUYOQB3r6j/4Id+MBpmi6Roqy2CWkXhhVfynY5kO2Vgw/vDc2f/r18I/8FO/EWk33g/wzpV/q1h/bq6k8iWJLC6uLdoiGlK/3QQvJyDzjPNes/wDBA39obUtU/aZm8B6lczX1xcaLcNpjSHJUhFVk3dSuwZA64Br28r5fZpo8fMY+82tbHzV/wWx/YG1X4Nft36nJ4YisLbRfiC8mq6TbyzpBGZcfv4FL4XKyKSBnpJGOtfnz4h1HWvhN4yMV5aXelazpM+2a3dGQxup5Vl7H/wCtX9CP/BaH9mEftR6PrNna3ek2F94D1eM6PdX9wtnDF5yKt0rSMehBVsZP+p4BJr8/vFnhH9nr9mi/tZtY0rT/AIy/EiGEwveTQtZaHA5JIJt4yPtDDs0hOR1QdK9JRkvdWxwUqkZxTejPmL4I/Ab4qf8ABQn4k6jqPhPwpqfia41a7a4vdRytvbW8rcnzJ5CsQJOeC2T2zX7Lf8ErP+CVPi39lLw7PdfEv4lzRxToTFofhe6lY2suR8xvG2BW4IPlgg/3uOfz08IeOfHn7U3jaC0TxRfaDY2SYtbbTYzaWemrj5Y4IISiqDgfdAx9ck/eH7N3xh8RfCn4XTaJ458bvrUGmYk+33YCPDGFAMZfILYPILbjgnmqeHlbcPba8tz7i+M/g3wd4mv/AATqsyvqGp+DrkXek6rfXkr3EMyxSR75iGAkISWQYcEHNfk3/wAHJH7CNn4h+Ing34weF5YTN41aLQdRgtYPOW4vl3eRN8h4MiBo8Yx+5HzZ4r1vUv8Agrr4C0rxX/wjtnJrOuWplVZtTlYLawHOCyZyzLtPJwB9areOP2uZvglZy+KdJuLea30i9S4sBPGJrTUJTho4QpHBYlBlcYLZByDVujGnD3djOMmpqx+JPxy8GeJ/hr4/vPCXi6yu9O1vwsf7Pms7lgWtmXnHBIx82eO2K+y/+Dez9rfVv2MP+ChegaNq8txpPh/4qQxaHdrdeZDB5szBrG4xxn97tUMQRtlevm3/AIKL+OvFHxV/bU+Ifibxhp8GleIdc1V7u5tYCTFCGVRGEzyV8sJgmr8Xhy/+MP7K+jeLNBsrubxH8K5zZ6rNACZfsLM80FwcDIETZTJ6AiuDEpSpqK2Z6MLqd2f0+eI/iLqmk/ES+08paPb3rBsXNqYo3JAAOCBuIOBnaAQBX45f8F7ta8V3n7RVv4m1PwVpXh2LSFh0qXVLO/e4l1aIsWhuHXYqx7DlAOTjaDwor9Lf2Df2on/4KGfsU+BvGtzu1HUpFtdL1IWqRfadNv4iIbggHGYyWEmCRhZVx0qn/wAFO/2b9K/aV/Y7udbslivLuxjl0rVFEIM00LthZSvOGSTa6t1AfrxXnU6zoySj03O2UHJ2lsz4o/4Jkft66b4S8HSNr2sW2iaZYMPtVzeXXlxIvABZiQK/RH4o6voni7wVo/xh8M3Fl4r8K2enPp/ixbZ0uLbW/DVwT5sm0HEht2zKBzlFlXq2K/nj+FT2nhHxN4h+HHxC0573SnlGm6rHHM0Uy+TMksU8Ui8qcr15yshFfvd/wTS+Ieg6R8I9C8OaFbafaeF4LL7JbWMSl08gnlGV8lsknJOScnOcmu2pHlftF1OR6S5ex+Lv/BQv9iPWv2Nfjxq+hJBcXfgO6mOoeE9U2l4bmwm/eRxs44LxrhT0JC7sYwa8J0jTk8T2OoeGbyWJbPW5F+zufuW14ufJkx2BJaNj/ddj/CK/Yn/gst4l8EfBv9nDUPhX4lubqPxPpV0t34CWO0cw3+izMRHE8h+VTaFWQHcGxHDgYcgfin43icTOkQZDIvJXgjgcce4/p0r0KLcovz2MKsZX0Gfs2ftU+Pf2Ifi6uu+F9Qk0/U7Cc299YT7mtb7Yw3wzx5AYEqw7EYyCK/oV/wCCYf8AwVq8Kft4abDe+Gb2Hw58QNPg8zW/B1xKsbXYUHMtocATLgZycsOjY4z/ADw/FXwzN450CDxfbxoLoFNP1WFfvtcKhKzgYwfNQMT3LRSHkYrifBnjrWPhx4psNb0LUbzSdV0qcXFpd2krRTW8g6Mrrgg9vxNYTg7cr3HFqSuz+wz4zfCPwB+2t8Pl0rxnbnTNVth/oWpW8ot9T01zkeZBLjIBJXcpBRgMMrcCvzM+Nf8AwRa8a6Z8R9RRfhtc+Pbd232+uaBrkGlxX0Z6NNbzSAx3A5D7CUbhlxu2ryn/AATA/wCDhuD4s6jovgz4v3mnaJ4okVbZfENwAlprTcBRIQQsEr5OTgRsVHKkmv2G8HeOZtY8PW9xGl0I5BlQkSyoB7E9q86tBxZ1U6iW5+MH/BQf4jfA/W/Acnh34naghu5c/ZmskEuo2UrblWaMLkqNoBbeNhBC8niq37CPwNsvAPwz0m209LqRADOl1PH5ckwYFyzx84JGSQM46Zr8wPg74Xk+L3xy8P6fePJO2o6jGbpnJdim4NIxJ5JIB5z1NfuV8ENAk0bw3ZQwxSJGkUYKyrtyrDBdiORkc4yOtXSwbwkeRSuTia6rtSt8z1fwj4S1BNFsJbpoDdXiqQSNrgluANwwRj8aq/Fn4Hah4l0Sa3vSsvmKWBK7kkB4K5PPTuO+K7r4f6LJa+TFGtzew25O0tMQG6ZAB6LjPTpXpP2AyhYIoTJGW2Km0nZx6+gz+lTKq4q5yOHmfzo/FP8AZN1L4R/8FL/DNnZWpbTdc1qG8tdqkrEUZWmVuO2C2euGFfo34RhvLGSYTW1wbbyl4lYGSQhQN2CA3HzY4xzXqn7ef7PcMOvW/jPSLS2bU9EdmG5AwIKAOFPJBIJ7Zz6jivyX/bK/4KveKvipa3HhnwhBN4U0yBjBdXscrC+vWVucMcNFGWH3R82BgkcrXPiKE8QlGCt3PSwuIhTg3Pco/wDBSHw34O+Dn7SNrP4W1bRriPW1W51PTbOVWbR7oMFfcq58veTv2nBB38YIr9lf+CXnwq8PeBPgtoc+lxBori3S4aZlAeZnUMWPuc59unQCv5qdXuZb+9aWeSWaSQl2Z5GZix6kknJPvX9KX/BIbWR4g/ZO8AyECUvpFsHLevlKD+ozXt4anKnRUJO9jxsdUTftErXPrfVrjVLx0NnNIJRjbGq52g9Cc9PrW38PdAvdHnubm+u5XE6jd5jB9uPQU/T7KbTYNyMiQjJI5Z5m9yeMY7UWWulbxCQAqMAQAc/nWbjre5lGelj0zQUXULNAsgmiI+8O9eJ/tffsvJ408O3Ot6NYC41e0jaQ269boLkkKOPnx0z1PFev+EtaWezUFiAcglj/AFrpLO8S6RlAWTaMfKckVGIpqrHlkOjUdKfPDc/LDUFgjCRX8bgqnlKjRBZE+8uwnlskHBx056iszSNLtvB3h+HSjLFClqhiV3LFkA5UEDdztyOWxx07V9e/tv8A7Oy6U7eNNHhMkKsDqNslsJiWJAWZV7HJGTjA68cmvl3w/rcup2+dQCWyxSbIn85mknCgnLLhSDjJ/DOe1fI4vDypu1j7DC4iNWKaZm6fFHa2gcJAJYUBELcY7nGBngZ5xVe2ie3hlC25aORtnlS8JKvOcHbjrjrmrVwbiXTtRudPtZNUktn3z2qukLIrOg3fMfugNzgFu4BqlNd3cmkTF4YbMPMhMaSNI3IO7cf4TgD5gePSsYKzNnNNWR8T/ty/8Er7f4ojUfEngi2h0rxAsryzWm2OKyvwTkqm1Rtk64J69DyRX51WnwH8Var4nn0hNB1IX1swWeGSIoYegyxPAHvkiv3pudCvYvDl/eTXeoSxlUdolTbg5+Rf9rB5BwfqelfIXxX062vrh7mxjuRZFfN+SERrER9+Nox0wQ3QZByDxyfcweOqRiovU8rE4ZNpx0ufn54M/Yq8e+OfGUukWugyRNZy7JrudtlpH7iQjDZ6/Lmv1b+EXwU03wV4B8OaakWiQXulW6NcwaSHtbaWUAgyNGvIUsDnceeS2eg3P2eZo9U8FI98IUEBZbSWJVly2AeWPTByNpGMjOAajsvgV4f8GapPf6PJeNe6lIXaWTUCjRGQFpgjNuYDcTlAQMnjGayxWMnUk09C6OH9n5l/S/C0uk6zY6i1ybu7jadZUvLZI7dlKbQfIUbTgAYJbgjPPSpLPwJLcQ3FqA1pc3BMYm85VeQg4YmQLt6YbqM/gK2NYmn0awuJJhDLK2GddjzmM4ADbwMhc5yTgDg18sfBr/goenxI8a+KvCup3el6Zq9rdXFnZeUskcE/LBSpI3DGF6AMR+vBWqOnDne3V72PVwOEWIm4RaUui2ufXVxPoPwO8GRz63qN/dFWh8t5lEhBZliUbgF3EsckZJOc5NX4NX0zxAZ3t1njSBwgRyUKlgCA3HzAKR04OTXwhJrGu+IPg14h8D+NPFw8MeK9FMeo6VO12fsevxwsHi/esVDRSFMbs7gQM+h9G/ZM/bU8P/HjXrjwppOm3Gn+IJLA3c5MTSQb4ioIaXcQCEZhvwMkDB545IRqzkpR27/l96O2rhqVKnKM9JJrT8/xPkX/AIK9/s26z8Ofj9P4u8+8vtB8VYe3uZsk2ciAD7PnpwEVkPGVJ7rmvJf2ev2mb74f65bQ31zNBJEyrBfAkOv+y3qvv+dfsP8AFvwJ4c+NngfVPDmu2UN7p1/biOVUUb05YJMGHO9cjDAnGOgySfxn/a6/Zj1L9mD4qXOgXTvc6dMvn6de+WVW8hPfjgMp+Vh1Br6vA1lVgqMnZpHymLpOD51sfq3+yT/wWlPwV8J3Ta7GJrqxt91kqSblupcBIokXOVVmbLE5OO3Bz82/Hj/gvj8V/i58QNRsvFmt3llNb3kqW9lZ2UItIlBzGNhJYc4OWZj6H0+APB/xB1XS5rK2WYsLKdbm3MnLKUBO0eoI7VsXnh618a6dr/jCbXdCW702WBXsprtY7q8WTcBJGpOXwRhsZK55A61dLA3q2n+fUiVaMYXitT3H9o//AIKq/GzxFrcMGkfELX7HTLGRriwksGfTLuJcrtd3hfiQhMEByME9MmvMLDxj8ZP24PEd7Bd6z45+IN5cq91Kuoapc38QYKBvxKxVWAACn1OKwbz4B+NvGPw5XxrYeGdbGhwja95HaOLYjOA6uRgqSCDzwQea9d/4Jg/tL6p8JPj7p/hxdDi1ZvFMsWnOWleFrdBvJYpnyyFG5zld3Aw1aSjTipOD2Iak2k1a587+HtRv/A/iCWyn+0QIWaC7tZMphejxsp6HHBB4zxivTPAPxF1D4Q+MtOsW1aCa0nSOWdppbm3FnznYcJvIH+zkEfdI5x6H/wAFYvhmPBn7Vpv4IEhbXdOg1B5EPE7hnRmAPQ4jXIyeeeh43vh1/wAEnvjX4n/Zkl8e658OfE1r4OjtU1HSNegiS5nFsxcYktUcz+XhC24x/JnJwDml9YpOEZydubuNQleSSvY1/g58Z7v9nj4lXniTS7LTvEmh+IJkkvWhCidtjFg0cynjnny2LITwR3P6T+B/i14d+NPgbQ/EugXV8+lahAJWt70BJo3WQhicgk/dIJVipHIr4N/4J/f8ErfGvj7xHp7anr0Phyy15mitNMLDzNTXacPiQfugTjBA8z5gcLX6aaz+yncfswaXoeheIbK4htxapBHA20RFEXC4cHa5BUckg5ye9eXjKcH+8jrbqd2Fqte5LqcSdVa1tZALN3uIwh85gWj6HhWU5K5x1rz39pT9pDRP2YvBE3ijxBcahFCwFrax28gkmklO4rDHGxC4XH3iQAvrwK9H8Q+GT4fli1C0vUuNPdJNjOyo8LgZLYUNkHDryQPlyAM4H50f8FuvF9xr/ivwJapIw06KwuHVTGyjz/NClhnqNgXBHY1lg4QqzUWtzbET9mm30PjP4qfHjxD8SPixfeMtS1K8vNTubgzhp3L+WnIEWOPlC/KAABjPevef2M/29NU/Z9+Ofh/x94VbToPE2iHfHbX+54ZQY2jZeGUlCrnjdkYHWvlLUVUwuBkL0Hc1j225Z42VijRkFT1NfROkkko6WPE3bb6n3l8eP2ufiB+1f44vdV8Ya/dXa3c8k4jBMNokjNlvKh+6uT35J9TXCWcUdxrEMk8sMYhIwXxhcd8Dk9/xr5p/4SHW9TvUK308mAAq7ieB7D+nNdf4a+IOp6XL/p9jHdLCMbgodvx4BFa0WorVmVSF9Ej638EftES/DDVrabQ7KF47IkJLNK8ZuN33twVh94dQfb0ql8fP2rtV+Kt3FDeXEGnWMKqHsLV5DB7sQSWZscZbjjivmTxP8fZbuJIoLdbSILtCq2Mn3Y8gewx9azfCol8f3UloL8WziNpAi5WN8Y4GO5zVqtO9kZugkr2Po74d/tEt8M/EtzH4WsV1B9YSO3WK/tYriZnBbIjwPlBJB4545qHT/wBuK51vx74bj8RyPqo0nV7by7Ff3drYxK48yVhyHmI4VcFQGcnJYAfItx4ivbXUmkt3FvJE5QMhxIh5B5PIyBVnwLp13r3iWwtLSGaa6urmOJNnJdmYBT3zyV+vSscTWcouK0N6MFzJn3h/wV9+BlxqWgeGviHFbaeNQ2fYdaktWLK24hoHb1C4dc4B5UHPFfFfws+K3iD4b/2zY6O0E0HiixfTL+0mhMy3UbgqFA4w4ydrDJBPFfsX4j+B2m+NfgjqPhG40vUbOzfTxpccc96Lw/LEh8zdkAlZEV8MFKsuAoFfjb468B6t8L/FEtjqltJZ3UEh2SA7klCsRvRv4lyvUfnmvOwNZSpOn1T0O2vG0lLofpj/AMG1f7cetfsjftN+Ivg54mtb3T7Tx9btLYWt6phktNUihYoQsmAplj+U+pRK/Vj4x3y6tpUms3GpapqFlq0bafrloxYC3Z8qpQgBVyBnvtav57viR451bXPA3w9+O2iaobfxf4avIdO1CWOEO0F3bENBO3UAthcgg5zjPWv3L+Ff7WMf7Xn7MHhX4k+HbKfSbXWgs11A4VYri7U7JUWb7gMLxkBcZIIPNROlepzRXqJtqDTPxk/ab/YG+M3wF8f+L/GOv2Oqa/4U0rVBbf2xNcedLPas4+zTOByqlSgOcAFwABzX3P8A8Env2nYotEttBu7uU31jOgidmz5sbEk/Q4xivt34/wB/pvxA/Y3vEvvCs2tf21AbK6iaclnjkZozOcKWGDtAGAScEcAGvw0+DnxM1b9l/wCP82n34aSTSr77NKBmNZIw2Y5MDsVOeM10UqirU5UpvXoZVIuNqnQ/b7/grN+x5Y/t6fsk2mqaLaTjxR4CQanYSRosk9xbgZuIO2SyDeo7ug45r80f+CvH7APh34A6P4W8XeAFaTwdrlhH9il8wyNsdEdWZj94/MwBIB2mMHkE1+mH7Hf7afw/bxpoPg+78baRF458R2Md5Z6E8w+2Th0LKi5AUFlVjjOcduar/ET9naH4sfC34nfs+3Qt3Omwt4h8HSY8xn065kkbyVHX/R7nzIu3yvDjjFbwbhFJ9CG1J6H4AfDm7s49Ru9A1f5NK8RxfY5pMEG0mBHk3PTP7qTDYHJVnHG415x4z8Gz6R4n1DRdShgsdb0qWSCfDjy7l1bA6fKCecMDtbK9DXq3xm8JT+DvH2o6VewGO8spmhuIiCrRSIxU57g5HTqOfxltfg1f/tO+DbmfSoY7vxz4XhAe0AAm1ywUAKydN00A+Xb1eMrjmP5uqrFcqqdzGLs7HzvOklvIVIliZG7HABB9/evtr9l7/g4B/aJ/ZR+DuneBtD1jQ9Y0bRyy2cmsWkl1cwRnGIhIJVJRTnAIJGcZwAB8iagqaky2l7CLbUY8qbiVmVnwcbJAeMgjG7g9mB4rmrtViuHB3AE8YIPtWKs90an6Pfsyf8E+fFPwI/aEg1TxCNOudMtxJBZXdtMzNdTBhuPlsqsoA3DlQOOMiv0++G17atb6dLcSIsUUawgAbG56cjkgDFeOeM4DD42htBM8yadb7ULM7ENIwYgZJOABgZJ6mu38H38Wg/2PHeXVjbLdSsjNd3Ih+UD+EHhjkAclQMjrnFeZRxE61NTqbl14whLlgfUfhDxLawXYR5LlkkY4X5VwBxxXcWPi+2ghkETMWhG1Azc4JryTwjqUB8lCgleYKVLL93I7dO30rvogBYghA6Idr8BSAe/0qpK6MLmf8arjQtT+G+q3WoXS2tnBC5nd4yyKoGSxABJxjOfavwS/4KB/8E3ddX4ra/4r+HkUPiLSNUnN+1jYkPcJ5m5naJQP3qbtx+XkDtX7/S2NrqenSWskB8tgUZS3ysDx+tfHH7Y/wNX4aazb+ItJtYl0pJlS8tIYggEROCwUDAKkB8qBnbjvU06s6aaiXTSclc/n18S+DdU8J6jHb6tp99plyyhxDdW7wSbf721wDg+tf0Ef8ELfEUl/+x34OPDrFaLG3Odu04/+tX5uf8Fkfg3pFv8A2R8QYp9SGr6ldx6VJBKwaAQpEzKUzkjsD1HIr7e/4IBeMkuv2TtNgeYKtjPLGwJxtAbNexgq6rUlM5swoOn7m5+qkeoSS6ScKFBGBnvXE6tfDTrpi07nzF+7ngVLaeKbvXdNItkW2tG48x8+Y49Qp4C+7VmRaeW1RX2vIpwpYj07k9T+VGJXY4eY7PwN4ldbcIrM4UdslTXoXhnUXWVpVjCKfvZyDn/CvB9e/aC8I/Ci/jtNU1e1GpjDLptoj3d66nv5MSs+Mc5xj3q5p/7XV5qNu8mjeAvEF5bRjcJ729trFSvY7A0kq8c4ZAfavOnXhH4mb06NSWqR9MRpBrmny29xHHJDL8rI4ykinqDnqMcY96+Bf2pv2eT+z743tV0TSTH4a1AO0V35257eXOfIIOCRt5BJ6DFekat/wUj1XwLcOLz4cmaKMAlrbxAskhHsHtkGcerY96zfEf8AwUi+DfxssZPC3jC71TwHqOopi2GvW6rCZP4GS5haSFTuIxvdSelc+JhGtHRndhJVKFRO2h8yahoVx4js4k1GZCI52dWth5e7G4KCDnKjg4zyQKu6rq40fSzHAEu3iOxI3OPlyVDA9Dg5479BW1468NappeuNpSrARCTiQSMEni5IePHUFdrDPZqwprcDRpUaN0ktAZPtO5VjKYJIKMvckHdkgYPGa8BRs7H0ikmtDl9SktNW8SWLPqt6xUm4e3iHmWk/yjBdtuwjgMASPbNeE/tCWtxpmrXR82OC0k+YpC2ZCOowgwfm5yM8819PyXFppejMZTd6jBLFkGNUDmRgdoAOAyqNowD0BNfK37S0k8gklaKWeRNwccxGEFuynkjJIHauig/fMa0G0dB+z+yz6c93BDcxxId8UcshmIUnJX5RkAkk4HTpzXovioMba0QST29hDcpcjypCHldc/I+0glcMSc9Tt9DXk37MMl3oMkkV7DZMjZmE0SsWKsBgNnnIB5A4B65r1C78Y2utGD7GksS6hl4t7mMJsXGADzyV+6FGc961qxdxUr21Og+w2niDRbiKRJ2gv1aF/OQpvhYYZDGvOcZwO/vXzl8U/wDgkr8OP2i/jPp8+g+M1+H+qRpGb1AkTx3UOwlZ8ZTyiNhy53DCjPzAmvdItRvtU0q9DyGGK2CKvltvMbNk7QxPQ9eh69q+Lv2mf2jtT0H9rjR7L4eXWl6p4ns7Vra/08DyppQpEoty8pCSlgQfJALqwZQTkUUnKKlaTV0dNFU3Ujzrqex6h/wQl+I+m63Z3vi7xn4g1XQ/D0TLaXGmLDIktuxJ3pIzMwxj5vkOPlINdp8GP2c/h/8As4yaja+EdOsLG5D/AOk6lNKJZbhCgdVef5m2sTnHA56dx4b+13/wUc+O3hy70yzk8T694Rt7awgNjp2nu1olqyZJXap2NgsVYZPoRjaK8euf2/fFHxH8G32m6xB4QvL3UCJbq6vNCgea5cEcthQpJHBO3nA4rPkqqMVB80X128um/wAzqxsabrydS8WtO/5n6PaT4kBV5YbJ0tiWMTqxUNzgqrjAYAY98YznrXnX7TP7M2n/ALSXwqv/AAx4msZbfUomZ9P1BoVkksX3A7o5ATlcAArjJHHJwa4v9i/9uTQfid4H0rwLr+q6Z4Y8WQSKLCaRRFperlcBRtXbFBNgBQSNpx94dK9o8bWdvopu7XVJ7rSLuBZJJ4X+U25ALMdwIMY5BBDDORjjg89DFv2jhblknbXqu6IxGC5KftLpwfX/ADR+H3xg+FOsfAn4v3ei65avFd6TdOowjKs6xysu5QQDtbYwHA69+p6H4C/DPS/E1rrVn4g0uc+Gby7jsE8QxQh30m8YMbfe3aOTBBU8MR1z09l/bN/Zz8T+PfG2o+ItL0zUNVutQ8Z6hoHl2yPczyyARTxjgcnDuAQMYHbivrX/AIJlf8E/vE/gP4beI9E+JtlbWVp4xEMQ8P6jHEZEVVfErOXK4O/7rDK7QeM19FVxUY0lUvdo+dpUG6jg9n1Plj9kvxP45/Zb+Lcnww17/hO5ND1h0fT5vD8i3KZkcqssMM6vDNFIeGAVXyNoOcofvv4KfsRaT8L/AInah4w1WLRNU1d4saXeWuifZ54DKwM3mQK5iztHVQvLNxt4r0Ox/Y8tf2drPTdPvJp7mLT3KabLearHfLZ7mGQuxiqY8tSCCGOOSSSTD8VvFQ+Fnw4127hlbV18P6bLqU0cN4sc1ykSr8q53/eO9cgZ6c15dfEc8r01ZPc9GnQ5VebvY8G+JH7NPhD9prxymrWOo3msaj4HivrW2slClbuUrxHJnc21WXBwMEsfSv01/wCCWP7Y2n/Gn4YaRouqILfUbSM2ULzNkzIB8oY9SSOc+ufWv59f2b/26tT0L41aprllappq6rqMt+bVJDIUEj5ZA5AODk8gDrx7fWng/wDbBvPhd8SY/iXbtf2fhLVJtviK1DrLJp0rkFbxSFycu+CGQ9Tx82azznAznTg4dOhGBrczlCXU/T39sT9nyx+APxJsPHWkaNHH4Nu5ZItUmt+JPD1y7x7J1QKAtuxUBmBwuV42kkN8a/8ABRv4c/Gbwvc/DiaCLxF4v0SIxfaFdPKFwqkbY25LyAAgqBjgjOQavfs2/t86N+1r8HrOzm1K+8Q69rljPND4X0m2hkvLuzQYb7TJKuzMnKkKFAJK/NtLH8ZfCP7VPg/9lH/gop4qH/CPaz4NtLHxNKLa0uZmlutFhy5eAFkQ/PJtGcB1TABzljzZdGspOnL4ZL7i6sqMXzT1lH8T7vu9GnePTLW2tbq8FzatL9mW2O+Fx8rxyLtyGGwnDEccjmvgX/gs58ONQ8MaP4LuZ2uJooprq2DuhD2x+QiJiwAYhVyGycjJJzX1x4R/aKvv2uPilqXjvwv4c1fwL8PnLPa6ZqF6b06lfMi77hXkUMsQ2MNmWAZyQeDjzD/gpR4ds/iP+yT4gnXy5r7S5otRRlcFE8uXD8KMFghfJ4PB9eO7Ap0pwhe9h4iUatNyta6PyNuoSwYgkkN0AOMVjqgiuipG0t0zXUy2yo2VwjDIJOecVk3OmLeKrsAJEOcg19PI8FO2gvhK+ntNTzEQCp2o5/hbrn6V0fi3Wta0zY12EQsuQQ2fMz3rlvsD2SMFLHceSOlTXesy3yW6XbOyRJtU+o96zTcd0Nq+zFtra/8AEkhjaCeVXYf6tcgZ/wA969l8Nfsr+NPh5qOkarf6bHZ6S8yE3zSB4mjYlThQdxJ2uMEcceorjfh5+0Z4h+E/hPxFoGiXrQ6L4tgS31W0eKOWK8Ebb42IZSQyNkqVIIyee1el6Z+3n428UfDGXwbqsmj3FnDbeVa3B0a0+0IOhLSGPe2RxjdxnI5Arjq1q8XzU1ax206FJxtN7n1d+0x/wTT+Dvwi/Z9f4ueDvG9v4w0ixEJ1y3kt5YdVhnn8qJES0KhIoixL75WDESnAISn/APBPb9lvTNI8Jj4o3uia4Xtra582znhjleW0by9t1DbCPcACMJ1Y7XxkbWGZ/wAEnf20vhV8DU8ReFPFHhDX/iavxTjWy1exvrqKCzaZN7RSHdliSzEfLzna38IFe5fsN/GTXPjH4Y8SXmr2rQS22uXFtBIXjhijtlH7m3RQuFSJflAUDJDHqzVzY9z5U77tahhanvSjy9D2Dw54leeydLZrmBL9yvlyMUmRMbV3jC7WyMdOi54FfmF/wU9/Y3i/Zn8X6Le6Sb6bQtWjkjR7y5a5lEyuXbcTkDO/gexPqa/VTxHYQXbMpVXmDq0u6DbJkLtDbsZwQO/JHXFeGf8ABRz4cr8Z/wBnvxDZJpjOlkj6jprNmRopkXdhQnKBvnUbiR8wzjrXNg6qp1U2jqqwcqXL1Pzj/Yy8Up4kPiP4V6hLbw6d8QoFt7Wa5KrHZ38Z3Qyb2ztzgrxySVFfWP8AwRE/a98TfCXx3rX7O2utLFpes35v9NtsZlstTtgwkSMk4PmxhsrwGMQxyTn857G/uNB1iC9tyUmtJVkQ4z86kEdeCMgHBrsNY/aG8Rav8frX4kQSw6P4otL2DUo7iwVovLuYWUrKBk4O5ATjAJGe5FezVpyTfLszy1Po90f012N5Pe+IdU8OXeqW8vhXWbYQrLcxRxfZY5FDqv7sbFx06Dt6V+Sv/BY79nfUPh340tNcUXF3eaJPJY6jJDFiNbWT95Bc+oHJyecB16YIr9Wf2Wf2lfDf7WX7Dfhn4q+E4VbVLuS3TU41RZWsb+JV861cMu4qGJKAkko4JzXyJ/wX3/Zo8bftMfs9eDvHHw+h1i41Kzkk0vWtJsiF/tGzMh8l9gIA8mQMuCuQsinICgV5lJuNW76HY1em4njX/BJTVPh54p+LumfELUdDS4+J3hWyh061uZZybUQrEIUmEX/PcRnaXyc4JAU1+oX7Rt1qPhzQ/Dvxl0bSkvNU+HMjXOow2m5ptT0a4AS+gI7lVVJkGeDCfUV/Pl+zD448R/s1fFdYdVtJ9N1jSWWG9tJCpJQ4wdwyDwc5H9DX7+/8E+Pjm/xA8N2Ukwh1OC8t9s8W4srIVwVbPUYIyMc4r160k0p7o5IWUuU/PP8A4LufsP6J4c1a2+PnhTWobjQfiA9tK0O5WgnkkhDCWJlGQXQK7K3cMc9q+Lv2ZYtY+HfjKDxDorxR6hErJtvt32e6jP8AyydQQSr9yCpU7WBBUV9Mf8Frf2VviF+zn+0XoXhWw1TWtZ+EviO8lvfBunyTE2mkS3EmJbJNxOCjbduSBsZTgEsT5349/ZS+IH7P2lRaf4g0m4u7+Det7aWUbSvYGMrgb0ypY7uCMjg4zVSklBRb3JjeUndbHGftY/Bfwj+1Ks/inS5bXwH47VMX+namFt9P1R16vDKF27sEDc2GPHygAtXxXrfhC98ParPZX1u9rc27bGjcgnjvnOCD2IyCOc1758V/Hd742mUvC9mgfbGVcqQgVhtKghc5yS2Nx4HbNchp+ra/pFqsFnLOLZPuAwo6j2XcpwM9hx1PUmtqOHbRlUqO/uo/Xq48TtLrGqah5MtxK8ojWIDL8ELknI2j37V6N4W0rRpf7OvtYsdOlmsUM8c8sCztGxI3eWWBIBIXp1wK8v8AC9qbnT2uJQyvdSNIcdSSScfhnFemeFvAX/CVC0Ooy3ModWWOCNiqx/LgEYIyRz19vSvEpx5Uo9japJSk5dz0H4fWFzpsUEvhpLvXpdTvWee+1TUS5tFZcFokbgKpAGxcdcnNejeLfE+veG/DumtbaZq+sX2ozLZyppccLG1BH+ufzJFwueTg9+leafBT4eah8J9SsdF8OaK76U+57rVr2/3MTneFKAklsHbnC5CjJNfQdpp09i63L7H248xQuAV9apySMm2c0i6pZLFFd3iI10fKRnkLFn5IAIIyRtY4APAz0rlfj5oup6l4Uu47tVvfKBLHlSVHJ4wOCOPxr2q2sxPCkioXViCASDjPes3xdoC6no0ySAH92QQRgkelZzlYqL1PwQ/4KxeL01D4N+HtHScvJoeuy22CpGFWA7SST1KsuR1yCa9q/wCCBPj9br4f32jTXCx20OpSNt3YMpOML9M/riuc/wCC6/7L8/h7SbjxVpkMn9nrcxy3ccSKBE+3arP9QcAjuDmvK/8Agih8VF8KeNdetpXiiC7ZYxkAKcDJ5/3etergnGNN27kYuTlG73P3WuPjNovwx8Oatq3ivVbXStF02EXhnuHEcaJ2Vc/ePQYHU8CvjD4xf8FPtR+LkImhe++H3gqR2ihaNi2t62w3fuogmWXIwdkYDDndJFgbvlf9pr9rq6/bN+LtzcvO6fDnwfK0OmW0c/kJrU6KGed36iNVBYtglFxgb3Svjz9pr9rC71zWpNP8PT3MM6p9l+2jEYMHXyEQcRxg8hFOOhbexLDT2cq6beyOelTpwaurs+8vGn/BQjS/hvpNxY6LqWh+EGnkD7Ckeq63cseS7Ft9tE2T1cTyerkjNcL4Z/bUT48eFvFGi+KNUvp/FlreQ3GjXvirW7i7sruzXia3EJb7Mkx3o4AjVcK6jLYB/OvwV4SudbuXuZzLK0j/ADSSBmeZ9wGB1LEkjgV9OfslfADxd8YPjg3hSz0yCLxCLOU2un6ncrYTXLKoYQRiUrulcH5Y8gt27VqsqpOF2tTeeKa0RtftV/tZeIf2bNdi0G4+GvhG4sLi3L22qtottHb6ipODJbTRphlB4JByDkHpXC+D/wDgorYeJNNjtNZgvtLuYyscUMB+0aeyE4O+KZmjBHH3UQkEjep5Hu3iL4baz8ZvBPxC+GF34W1M6lpmlNqtrYi3aS9sr+zuIPNKw4LBvs7ThgOSo65VTX5veP8AwNd+APFM+nXSOpUCSNiNu9G6HH6fUVi6Ki9dSlNyimfrb+xv+2Rc2+r6T4av7+Z/DV+hSyj89jHYlsAG3LsWS3DsoeF2Jh3q6loy719lW0c/2F4Zb5WuZXDghVj2ruJwpzuAAIDZ446DpX4afs6fEu68MeE0klYI+jFb23keTbJGyN8qL67kZkIwRtZvQV+2VlrVxdLa3kVlcTJdwK0csbL8qsFGDlx83zluAc7RnFfPZrQjGSlHS57OXVHKDTNmfTrm6eORpLaD7HuO6OVsuynhvlP6D/6w8A/aI0zUdYmuri/ktZpkDFZoLZoZCAvz5Y5w272xzmvoD+yVhne2KNFcARDzJGVAyfeBw67QuMjPOQTznFeS/H3ToNb0hZZ2jnezlEyEgojEHIIBYnOcDBJBz6dODD6O511Y6XOF/Z+u723vjbxwbrZGE5jnCnZ0wUYfM4wCMd8V6L4itZH1i9gmilBuOu454boVAAbODnIJ7Y6V5x8MfEBi8VzmS2iVnC5Y4UxgnC/NnAQ+gyK9o1CwkguDeXtq5upUVWxIZDsAAAzj+Een8q2k23cmkrqxyl14b1XSLGLV0sXvdPa9aAzurKNuG+6G6sCBkYBPNfmF/wAFH/2cYPgz8Xo9f0GSaOx8QSNcsPNLNaXP3mQHggNncM55DDJxX6uXerLaQJZDUUZZ5BtiY7kKlhjceBuz3HUEda+c/wBuz4RWHxa/Z88U2tiWn1jT4G1a1t7aP5pHTLHtz8gdTj26V1YOpyTt0ej9DGrBtNrdF7/gmd458Ef8FI/2Vbz4Z/FWC7vta8NyrC2oxSD7bYqVEdtqETnOD1ilDcMVQnk8+I/Hn/gjT8YPhR8VJdA8OaDqPj7Rb0PJpetaPCXguIgesn/PKQAjKNxnoSM4+RP2TP2p9d/ZB+Odj4t0YfafLikstSsHciDUbSVQJoHxxg4BB52sqt2r92f2Dv2/9J+IXg6z1PRb0eI9I1EKjJPKILmyI+Vo3ByFkQbQSMBuvcE8eOlPATtTdqbd436Pz8j18HL+0oOX24qzXVruvPo+6PzNh/4JHfGnw/owvda0a30ERscLd3aFo0xxuSPdht2QCSK+s/2OfiNqut/B2/8ADfiq7/tHxZ4DtvKjvJFDnVdOYqqiTzOXktXPy/7EmDkAY/Qnxne6f8XvhzqpbSryyaSKWNRceWFxg/MCD7Eg9M18K+DfCfhT4IftFDz9dt5pfEAuLFBGplmj3RMWUqSF46+nHGTXDXxs50n7dWmtU1s/JGlHAw5406DdpOzT6Pz7I9r+BfhyXxza69J4V0547ixJ1e/mkihgW7lI2s/yyFiSEYZwOnSvir9oz9pXRvh9+37o2navrLT6roGoquzMstvbRTQoRGySJsWSNlVl25UJIo+8CBz2vfBD47eLP20rzW9LuZtL8IXckFtJdRambWCewSRQ1s8UZEmWJcFSpByfm717L/wUN/4JL3X7RdonjHwpbvpfjOwiWAGCZZ4dSMRCoJHEgCEKCA3UFAGByCvbho/vb1n7jWn/AATyq/KofuV7ydmfaP7Y2u6Zr1j4K1uyfWGt77SmkmfUZlkQuETDI5GcfeBwcc5wCQa+fL69m8M2moWzqgN1IYHZdsikMOAVVVdgR1yMV5N+xd8Kfif8NdCurD4o3kMssRjstOgi8qZIYc73zKgBd2LDBJcAYxg17lqumL4UIkZGa2uEDxkF0iKjOcMw+c5IHQHt1rSyjKy26GajJx97Q/Ez9qL4bP8As7/tHapbWNpe2OlzSreWMd2m2QQyHIHQfdIYDIB+XkDv2vg/9oD4jfGOzf4e+EINHitNZtJInsYbWAyakEidmMksoLFmVSAoYDJAAziv0Y/aV/Y58K/tdaBYT6nCsGsaPNutJLWQIZV2ANGzHqjdSCR7EE1c+D37K3gz9m7T4odG8O6bo+s3LKj6nLCXSUFt7J5krbvmXAADFQSeua9Kpi4OmlLc5YUpRbsvmfmz8EPiN8avgJ8WodC0uHxdoHiia2S2hWxR4b6FJCGVlK4K5DH5wRj1FfXvxH/4JjeGPiRoGlaz4h8Q+I5PEKFpNX1ZpPMuNXkZQ+2V3LhHA2gMd3B5H8VfUWv22k6LqV7qFtaWsEFpZyzvfzyZaSEAMUJYDKAqSBk4LcVR03xFD4rW1uoNQgVdWeSOJJH2sxAJIII2nG0dT/FXNVxMm04aWNFS35ne5R+D/gbQ/ht8INJ8N6BaSWtporP9njuGlLyBhvOZflLAs5OD0IO3ANSfE/w+3xK+HOr6S0XlWeo2ctlc7hFlGdMFuPvAB85GSSAMdavateDyoYIzdw3FhP5RIiLCPODlSyZkUE8EZHJFVQryhDefaY7wIPImcRmPy8jJONvzHn7x6EcZFc61fN1NOX3eU/Orwv8A8ElfFviLVTb3/i3wZpitGZl/0iaaVsH5gUEfykcHDEHHQGtSx/4IxeOpdT8ibxN4QgsHcql1FLPIZVB64MaqGPA2lup/Efod4j0631C4azvbWzvNNRQ6yGESbeQAqkluQOQQR344NatrdWmvWEMWlp5xhwkUc1uyPH/CUAKge+4jntXb/aVa1rmH1Gnuflt4i/4JFfEZbuf+wLrRtehhbDKZ/sk6nOMFHyM59HI+tbfgb/gip4+1v7XH4n1fw54bkgjY24Wf7YZCBnJKfKF7cMW9q/Re503bq0MoElrco7AzcE24wcqQzZKkA4IGc8Dinw6RfXOi3UT2SatEcpIbYlW2jnO0nOQAThc9Dwat5lWkrAsFTPys8Yf8Ekviz4ctHng03Rdat2bCPY6gpZh/eCyBG2jj3B7d68+1H9h/4u+C5DcyeBvEO2FgrkW3mqATgfdJ4PY9D2r9jtEsHsQsI1G2hhVzNEJJWZrdtvJKnBwfk+7kfyrVttHvbzwcmp294t5baoQ8KxKMSZ5jVVAyOSVXJBJXA54Ljj5NWauhPBxurM/GP4afs9/E3T/iFY3tp4M8S6ZPDfI6XE1jIkFvKjBgXcrgBep9q/Wf4PjQvC9lDaSomnQXLPJewC2Cx+Y3zM8ZcBX5ZsHIIz0FdHpnheHUbKJrm2WNIyGkZZMg7g3BAJYevIBINY/gT4h654W/ahurPQrW9j8PadpK3lz9v01J9N1AkorIJSD8/IIKkMoByMVz4iv7SPKONLklpqdlp3imLREKDULGyEo8pbi4bZGiyEnDSKrDB7Mw4zgZ7ZXiC/0671h9KmkJaGAI08QQQwMc7d3GCd3PIPvkc1PrHw3vZPEMV/aXckaGCV5rG2bdFdIzZOQVLZQcAqRkH2qPUvD8UGotqP2G0uCqiFpJCiuzg5CDGC3Bwd3H1rnkrWaOxLQ/Hf8Abm+BjfAr9o7XtJQW5tbmY39mIHBUQyMxC4HK4ORg+mR1rrP2ZdPtPj3+zt8RfhxLpllca/pdoviPw3LsjS6E0Tf6RCr/AHpFeM4CckMuR1Ne4/8ABYD4JyXWhaD47tYI40tpH0+/8mNtsSOd0DdThTll5A5P5fHf7OHxkn+BXxv0DxPGFeKxn23CMA26GQFJAP8Aa2sce4r3Yy9ph+Zbo8Zw5Kr5up9V/wDBE7/gpZD+wz8WtQ8LeK4ZLrwD48ngtr9DLtXTJw4VbkksNigPhyMNgKegIr+iUfs86x4g8M3WmX39kz6Nq6m5823bJBYdSDkfdIO5MBic96/lY/bh+EafCf49X62DxPo/iSJNd0+WIBYpYbjLhk/2d+4DHAGB2r+iX/g3L/bF1f8Aaq/4JqabZ6nqtvrHi/4d3DaBciYEy+QjM9qW7sTAVQN38vnkGuTGJyXPHrua0pNOzPjX/gvN/wAE4NK+Afgbwz8S9BOmLdaRL/Z+rlZWa8urWVyYpnVj84jfK/LggS85wK5L/gkH+2lB4S1NfDmoXqyoGBgRmG91PORzyAD+WK/Sb/gqJ8B9F/a++G15o2qaTBc6taRzpZSRRn7U0brtltzwCrbeRyRuVT3Nfz2/Dgap+zd+0E3h/VJ3iu/Dd99muJtpBkt2KlJAvXBjKtj14rpwc3Km6T3FUh73Mj+njx58HvAX/BQn9nSTw14v0yC7sSRJDPFIEutOnAws8TjlHGevIOcEEcV8hftF/sreLvgC9gfEWoS+LtPsdtra+KGRRcXkCjbGl6oGDcIPkDjKyKFP3lKt4b/wRK8ffHhv2sfFmqeL/G6ah8H5zcWujWUk0Ui6gxmXyLmFF+aJREOQ4UktjHGa/Ybxf4Q0v4n+GL7Rr6CO7sNQg2vF5Y2TrjkjHQg9xgg7TWUoSinTkONr3P59P2tv2U/Cni3Rhqtq1poeq7wkctvzaSAsdiyrtBU4PBxntz0Hyfc+H9a8IFdLu9IEklgDErsGQuu4kHkc9evcCv1o/aO/Z+uPhH8QtU0ZmSBrZzJbeeFMd0hYETEH5ixCgZB4IOenPkWveFvDoltodR8NWV5PbW6Qq90y3D7Bnbh+4I555yTWMMZUpaXubVaClrBG/wCDopZVi2geWrEAdx717h8M7aWf7I0VvJISVBC5APvxXifw2kvn8SmeVrOLw01uAj7sTNMGIbHHIxgZJwMZAJYke0eBfH66dosttbNDZ21ujMZpJAvyf3mY4wPrgVtUetjzEj2/SdLTRWhS5nRPNkEcccatLubnso+UEdWbA+teh6Q+lQQqJJJJiwETAjGCDxXwd4y/b5+D/wAJfGK6xqni9vEviVLZrZbHRQ92IFIyUU7vsynj+8TnuOlUZ/8AgrN4m8Q2csngv4J63qEEmfLu9U1cQR5ADZKRRFRjOP8AX9vcVnKmilfofoLaw2Wnxyoz74N5kQkhWiUjJHXoDUOpi3l0uSRXZ4iSGx8w6fnX5P8Ax4/4KK/Fz4y+EJfD2rfD3wzDo2oyhLkWeqyQzqiNuOHS7QuRzldyk+hFcf4W/wCCufj/AMEalpNimjXY0nRUktDajVpZ/tUYGA8rSea29QOB5vcjLAAm5YXmVrgnrqfXP/BRn4JQ/E74Q63pgV3t9StJEHljeMgg8g+h7deuK/Bj4Y+LdU+BfjTxXpUEjW15NbS2CEZBU7xHn1+6x981+wWi/wDBWPwN8ddEW0vrh/DupySYSO4XNq7H0kGQp/39vNflt/wUO8Pw+B/2sr3WYIY4rXU5luj5QyrHduLceowfwrqwtNxvGQ5K5o/EzxlH8P8A4WJbRMsVpYxLYQbTkyHdudv9rdJubPoAOwrwfwpcnxh4pUlWjgZtmSOT83P6V6z8QbL/AIWT4LSOONZns7t5BHnadpLkH8QwP41yej/Dy60yaOSWNLOAKZEcyKvHTdgHpmvald2UNEjjgtG3ufqh/wAETf2dfh38O7eD4p+Pp9Mu3s7x102K4jEsWlRR8GcKQQ0rvwpwduOOSa+qf28P2cbj/got4PufiH8LPhAr6/psiS2niKa/Om6lqsUe7aVjB/ekfJjjOAAHBytfkd+yp+09cQx+DPC+oTOPDdrrccV9Gku0yq0oJGSOAVyPYMcc1/S/+zD49tr/AMA6ULcILR4AEjj6RJhQEwOAApGMVjXVveiRTjdNS3Pzb+GXxVt/C158M/jnr2s2g8T+HrmX4feNLPVrEwXNjJJZyqkt25bdIqlQ298SFUweVFfmJ/wUo+Adt4i/a71C60fT4NEXVXf7Rpdy6Qx6Td7m89A+SgiLYdWz0kH1r9Jf+Ck/geXxP8ev2odF0qNhcT6Zovi/yo2UCQQAW90444ISeRzk8hWr480z446pr/wwt/EE2j+HfEmr+A7eBfF+ja1pcVy3iDRYvljvFmIE0UsCbIZfLcNs8qTB2yNWFWLpPnauux0UXzLlXQ8I+Gf7I6alpvh+yTWNO1XXNf1eCzFjYT+a0EeC8jPgY4jBPBOK/WPUNPPgPRZvKljns4NsSqFYGOIKAG2AZJ46fnX0p+y5/wAEyP2bPih8OPB3xo8AeDW0mTxHoK3lj5GpztHax3KK0qKrsyhwcoT/ALOPrkftVfAXQfgdquhz6fezW2gaopR7l/3stpImC52sRkbRnrxyelfN5lCc37VvRHtYOoorktqz5+0LWjDYWcVxDqEM15EZ4jsWJUTIGSpPLbTnHqB06V5/8cL+eW2V7a1t7u9u5Fa4eW5CO2SuGUBW3MFPQ7ewzXqEZtkhj020vImWSbKlnwJM5cn5ucsckjJ6fSuD+N2gSab4VnZljESwBHBRFhYfwqpPGSVHvl/Y159LV3SO+aajqeJeAZbq18RTyveyiC7utk1uAPLGWJI5IYHJx3IOK+htP1WSbw1c28F0gjIPmBXG7lSrICMZwSfmHO6vmD4f6ujXjwpbN5lvNvlmxgE7+CWHUt1BOc5wCelfSOgvbS6bLPcLbo8rIgkdhEcgZA3DjHfpj3roqRszGErbFKxjj0/RLLT5FuYrWC3BgdpDNJGVCkOzFizZ2nO45xUXxu8e2/wR8Gaf4g1BLS8trpntYo7WEzO0jfMHYANsAK43BRx2JIqzq2lWV3NBcwwG4itk2SETIC+0ELLtLAtyW+YA8jBwMUllOsOszRanHKJWiBCM3mK6txjcuPlAC4BOcGlB63CblZ8p+cH7Sn/BNXxd4p+Jo1fwFpUOo2PjAnUIdNgmEd1YyuPMeEpJtJU5JQjJIIGM14X8B/2g/Gf7GfxPnudJLQNBL5OpaVeBvs93tGCrgEEMpJww+6enfP6+6pLp/heA6nZSzyK907iGJWcgn5mVR1xgvxzkDjmuH+IH7KHwz+N3iy7u/E/guaacSA28kN3O3lSbVBEjJtLBlVch2455HJbuliYVYOniIpo56dOrSnGrRfK120Pm/wAJf8FpNkAii0nxfpNxckK1tZzR3VvGc/8ALJWK8kk4yvVh079z+zXoPxL+M3xMXxl4mtZPDfhaK4huoIdQVBqusyKxKiQn54o8EFgoGRgdya9g+GX7Enwr8G6xfajoHhHSU1jQovtAmXLtCxI8sgSswD7mADqQcsDng12mg+Nojqi2yWjIs0JfZcxqj7shm3gj5mBOODgEEdQRXkvBYWMrU4v56r5Hr1M2xlWNqrSurXSs7eb6npfw58SzeHdVNtaT213HNOBHdfZzcLbwLu/djIV4yWcEk/NnBweaueP/ANoe58Q+J0tp9XtdFttNEl3N9nugIzgjJUx/Mx2kDkZBVhkDJrwn4h+Kvi5oPxU0TWPh/P4e1Tw5N5NrqWnXqJbXUaM22VuSu5QhHCkEEDAJr0Cw8KLf38drHpdvbLHIcpaTbAkb5YsFBGWLluCMnPXNck415T5ZpKFvnc6sPLDql7SD95PZ/wBbGj4S8SX3hLwncQ+JbyXX7q3Mc8VwNOS1YRuo2KmGzKd+SWLZODzgVx2r3Ed9YtHJA8lvdyJNGSQxiLSE5VWDcBkLKDkfKMdAa6rxdct4W8Oyza5BHqWlW8UkN1Hcu6SCHyzIYwEBJITeQMYJAAw2DWp8Hfip4D8Y/Dqe/t9P8UXt8EaGzmLxRWayqMbmUgsCqueNo4yBgNkaUWotJXZz4iLneq2vQ5vwt9u8MWER0+0t45IkAhinc5jbk7SSCvTJHpkelUPiH421d/EOiWx0XSL7RLmBrnUJLnUGWSFlcLhBtIf7yEsuACBnrz2Gn+LTqcX2LTo9DDZct5ELCdkBwokYj72BjPtjHTOVqPxHmtdVe31N5YWkKpC6RlomXb8wBKkKzADnHOMV6TSTTR5qbtpsQLqmm6opgCWltdWxVzZyfI4h/jZsZOAMZx2PbNZF3LYaV4XFvb250+0s7sQzRW4wQrADAVXACZw42fNhu+Rm/wCKvjN4S8AQWcOo3Fvay3szXERnjDyThVO5jIclEJZM4Ht15Pj37bf7bul/CbwLpOs6Ja6Rr9z4gvjG6G+JSFYlO4BVJbPzYB42lfwrk+sQdZUne7N1hJ+y9u37qNLX/wBo7w9pPjm68N6ebu71O0Ilu1iHm28TLgsjOc7ZDx8vPUkdCK9A8Na5b+MtHtoLMQSRXEQk87zD5kgPZ8naMDgEc9j0GPzt+D8lxqdtrnxL0vxK1rf6vdXEtxbXkSxRQzBs7Q8ZJCHgE4yVOMZ5r7C8A/FjTvhP8MVv557a5tNZ8vUGe1gQeXKY9pjV1ClVJy+MgEsck8CuycUtF0MLdV1PXNO8MWHhSzk0zTVu4LK5EjSefcS3Qt33syRwqx4Gf4VbHTpmrPgrxBPp0k1pp+p6fDFeM0VxNdMsatyAy5bKxtuKjBOQeuO9P4P3Fn+0QyiMX9k9r/pJmtZds90riT93LjI4JxuBBxjgYzXQan+zFrNjqo1X7Bp1rJcgyXNta3jSGSTGc/PgE54yeScknnAVOi5KxlOqotJs53xZ4fhne3W1WaM2ai6MjDyd0gyC7sp+ZOv3gQQQeKo2HxEutLv00aa5Fnda3C5SBYy7ybPm3lAMqobA4xk4xnkV3Xw+/Z4vPjtD4u0vwp4q0+D4j+Crb7bB4Sv7V477WE8sMAkjsibW5QMpkQEgMAcNXzs/jTWdS8EeJdXTwpfaL8R300WdxpNnqvkalbTxzOkdu0EpVo2G8ylgpVhkEnK1lFO/KJ4m2yPdbpItR01CYU+3ttzexo8q5H33KHazDAbGecjkcGsrwV4Y1XwBIdH0jV7K9sbuRp9P0+7uo0ltYy+6YIGyzxhuAgztLg9DXH/s76h4zuvA0N14ujtLXxCuFntY7lJJMl3VTLsym7HPHyqDySc13DC/064F/azabEJ9kblpS00kzA/KNrEoQF5PIOR04q1CyeppGp1sb+qajqOraNdi9uYNP+yJ5ky3HykDcygvgkYOMgDH4VmeGxfuHsXR4ZovMuFjaeNpZUyq8An548MD0BIIHBrptO0/UNI8Mwa3rFgHe/mltvtEzLM08iKpZZFDKfLwcghcDuDzXNtq0DAXGnxRWEdnaGREQBEdiR8iMBgKwx1+uOKnlaLUk9SD4m/E7VvE97bahqs2nx6dZ26WU1xMv2QsEwkYbPyk9AcsCPlwecVaj1Wzs7a+06/W5RokbyCAplWXAKs2/kgbeSMkccVka/rF28+npcQapLbtcRCSygtvPWISsoDspbDBXC/MhyOTgjgSa3a2/gjSwumSwJb6w8i3LXDFykoBZWYsW2odrAg4znHGKuT0RVzmP2hfg1o3xo+DfiHw7qxu5P7d0/yNOnjlKILlf9W7Dy2O1WVSeRjGelfh9reiXei63d2V9avBc6fM0U0bggq6thgfoQa/fZtAsvDng+0vJtZ0q/t70fvBHmN4HX58FWAUtjsNwIUH3r8zP+Crn7PVh4P8W6f450GGAaT4hcw3rQ78Pd7WfzGVuVLjdkeq5HBFehldRJuEnucWNppw5kcNrHivQf2hv2JNLhv9W0nS/G/wqBtLSG7mjhk1awc5CIDzIyYbAGT8v+1XqH/BBf8A4KE3n7Cf7cehR3t89r4L8fzQ6D4giZgIYleQCG5OeB5UjZJ/ulvWvinRtIGu6zYWSzxQyXUywrJM2yOMscfMey+p9q6r45/BrXf2ePHJ0HWzb/aI4o7qC4t3JjmiYHDIeD1DAggFWBFd8qUbOknvscindcx/Yd4y8PQ+H9cTVdOsbZ7gs11IFPmSKjSEmdGIwxPdRn5egr8NP+Dl79key+APx98F/GTwxZTt4Y+ISSWuoXECZtobuMqUToNpZSxG7GQrD+Gvv7/g3j/4KRH9uP8AYwtvCGt6pDcfE/4c266PdPcsGlv7EIBb3PUFsqPLYgE7o9xzuFfRn7VH7BWkftV/sfeOvhb41ntUsdcjMmk3W5QNNukG+G5QnGGWTlvUFh0avOpTdOo3J6o0Ur7M/ED/AIJX/tbN8OvGNnod7MBZXTb4GySVY7cKAOOvev3Z/Zt+OFt4o8NrPc+bE7EGCR3CBMjqcnAU45PPQV/LLov/AAkH7LXxb1fwt4ggm03xH4G1KWzuYgwJJjfbkMOqkjgg4wQRkEZ9C+Iv/BXr4t+LI4tM8Oag2hwRuIoY7QGU8YVQAwwzE/xMDyeAtelVXtY8y3ZlGXK3c/oj/bz+G3hz4n+DYL8avpsvibRGa4trdb+IyXcbAiSEoWyQcAgeo4718l+H/ghYR6Yq3urXRmBOEjKqsC9o+2cdM/4V8c/stePfFvgLw7Hrnjnxh4q8d/EHXol3pf6xLNBpMXaFVZimRyzOMAZ2gDHzeh+Kf2qNH8PaikGoXWjtdNGJHN3MEYkk/dHZPTPJ5PeuWGBT/iM1WKa2Mv49/tL6H+z3osLXwl1fW79Mado1sw86XJ4aQj7iZ/ixk9getfHX7Qn7UXjr4yf8S3VtWsWs5Yi/9gWlwLe0sEQ7i9wcgA4wP3rM+QOBkY8N+I/x11fUdc1K81LUGvdW1JszalyskXdo064wTgEfdAwMV5NL4yuLvU3eEKCJCwbcRznOcd+c8nmvSoUEn7yucZ9b6/qPiT9njT/Dfiy78Rabc3Pi6xE2n/2NJayfYFiJjKGdlkkhkYDHyqpbBIY4Nee+MP2zPEMWpzXB03SdVluQWEmtLJrhQnuPtTyIOnQRgDsBXsX7JfgbTf2uP2YovC18LGHV/Dks+m2U06hTbSTPJPbyg9QrN5sZ7AhWHJrivgH/AMEv/jZ+0u2oDwz8OPEd1DZXj2wvrwLa2a7JGVsSyskbtlSPlJHccEVuopyd0Cb6Hi3j39ofxV8RkkF7b+GoRMFBFloFlYnhtwwYYkYcjPWuT0r4qyaJqCSatpFtdgDbuB8p8ZJB3IVO7k8k5PrX6E/ET/g3/wD2gvB3w8j1Ky8IeGdWnlTbsstdglmRgfmGwyAMc8EBq+Gfi38HtS+HGtXmheJdNutF17T5fLntbqAxNwcErnqAe4yPep9nTd1HdCnumb/g34m2/jWwa3tbqCNo2JFhqEgeR1PaOVhvGfQO307VifFfX7jxR4ZmtJvtE0OnyCS3WfmWzPQxk90IB46ZHHBrzyPwrfWHiKCOzhmaWSQeSyZBz3wfWvRfiGY7HRoBIrx3zQGC5B538Dbnntt6+1YyptblxMHwR8Y5NN0w2sxVsIsR3Y/eqD8pz2Kjj3wK/aP/AIJv/wDBHLQ38J6H4/8AinDZ6/fahbpe6bouWexso5E3wvL/AM9pNhB2/wCrHT5utfhR4cv20XWrS8WNXa1lSVVYZVirBsEehIH61/Wv+z3450T40/sw/Dr4haDcRvpeu6fa38kEYBA3Q7XTAHGyT5ce1axqtKxMoq5+DH/BYH/gn9qH/BN744aT4i8N3F3ceB/iBJPe2ZktzFHp9xHIrG2OCRlY3iYE4LfN6V+gH/BOj9vb4qaxonwXu9NstLvvh1r1rqOm69dvDvuLK9tYkMaF84QnzYsA5LfN6V9p/wDBVD9g+P8A4KD/APBPrxT4XsbaP/hKNPgGu+GJMfOl7CpIj56CVC8R7fvAewr8B/8AglH8fNQ+GXxwsvDV9cXEVtaXrTtaSuQnGVkUqeAynaf++6mhXcouK6idKOjP1V/4LVa94g+BHjTw18YdBtbR7Xxz4cvfBevrcxMYkUoXjfIIwxSRmBJODEeMV+fdva+IvhTa+FviBp+mvBY6vLO2kXkyCW0vwjeVcWkgHyujBtjxt95Hz0Jr9rrr4beH/wDgoN+yfr3w/wBaeI2mp28UlpdiMO9ldL80cqHrkNtyB1VmU8Ma+bf2O/Bvhz4x/BbxV+xd8YtMs9A8a+FJrifwzfRxj/WYaRZYT/E6tIXHP7yJyO3Ozd6TaV2uhzU241NNmfW//BDTWfD+ofsKaPaeFp5ZfDUN7dSafZzPvk0ZJJWeSwc/xeRKZEUnlozE/wDFV/8A4Kk+A9N1D4XaDqv2dWnsdWESx26AuyTbULY9A6Rk8YwDx6/JP/BFHxjrn7H/AO2T42/Z88XKYG1Z57m1DN+7+326hmKeontmV8558pT1Jr9Dv2jPh/b+P/DxtZ4opIlUtl0yExzkEY2/N714tfD+5JM9OhVXNFn5tpDM1vCgdRburby6HcrdSAAOpOeWxgZryf4oeJtS8WeFNZmktpLM2xaCGO4O3cEYqzIig/L6E9QQeK9d17UbrStbuVuUlmkjDw3MafIIGU7uSR0Lbgcnt6Vw/wAW9BR/DD3nmKX1NPMUpJlklA2KCB8qghSfkyOc9a8On7r1Pcm+aNz5c8Damy+NYLUwXMAlmWF5UdlQ72YgqVHDHCsUH06cV9X/AA71XSbez04rBfXAvWaFu0SIQVGQCMZzjocFq+ZPDgnHiR7e7t2SWd94SRPNIViPlyMcANjcx5xzzivpD4HW76fpqhhb2FtZk28ESQhUmXglmwflUbQQoViSFzW1fWOhhRjrZnUXujWMkt695PY2EUH75FuPk3KuDjrydvOCOOuccVyU3ha307xLczSyPewyMkcd9FKsgbCfM0ZU/N820cgBuhBwDXd6jqM/gjWbnWNK0/TdT1Zbdljg1OFJImLDLHByduPlyBwQMA1yWoa4l/oIju9OSKWH97Dl1aSJipIHc8nGTkHFc9J30ZvKNlcxre7XTfExg2XLSOJDCIol24YMCrHIC4VsdwAOhp6gnW1S+RVEMm23Juwq3DMu5t6A/LgqdoDHhTjPOKmkXuvXfgxNN1S30W31CQ+fFPaSMSqkcIznaG3HjHVT3NTXII1OyvdQsBFNFHHJIzRKAXAUhGOfmUbmI28gNn1rWXukRjzbGvpl9JcJJC9rDqlzLKFRreMNLbs2BlTlSPmIyc8DGRU3jfw7HrGl6/bwaVHFqiqsbzMjGR9xYNwV3IVO3gAn5j0rC8VW0WgeDZLwXtza6YLn7TPJpwd3LcSAKYvmLYTORgNzkkVR+J/ws8S+HvixZazb+IfFcV8++8awk1BJkuUeNGPyjJHykNgjOBzg1wRxDdZw6JXudlTBxjQVVPV2066mn8P7rU/s1nZagLyaadVRpzboq4984CggOSQNuVwcnAqtrnjSaTxhHd6JoV1eWMqm2vPsupQQ38DBgqN5LMnG7hmVgQCODmvSrrwnfat8EriS4jSO81B5fstxcxrDcRPgSBozKVEkgQMNi5AGSBkZHK2/iO+1vSo5ZLqymv7phZQ3VoPLhkcn5YUIYgNtBOAQFKnPODXS5J6nPFWWhb8R3/8AwlGhafZ60Li6nlljumECOjZUYCOCNw+cABhgnaOVPTnPDXjGPQtOuNG1iAeH7C/QGyeKaS2iutpRmjKPgOR83KkqcY+U1zfxP+IV18MvhhqnjVbLRU8T6XpwhDu4YEFhlFdl242g4DHJYjk19u/Af9s34beA/AfgzwT4k17w9ZeKfEOiWmo6ZFqSF082dWkCNGVwnBADlsv7EqDpRpe5zW0TMZYhJ8r6nyR8WNb074T6VpGp6rqS2BR0tQZy8MNvMY22FieHVQCcZ54rhfjh+0x8PPh74gtbWw8QaZceMNU0xp9J+1XEKxRSFT5SvLG2E3bgRv4IzhsjFfUE3/BQDw1+0vJ+0P4K+IHhfwn4j8DeCra38lpIV83ZNGQyMzdXinR2VvlYbdoOcGvyh/4KReBfBvhD4y3HgjxHa6l4N8W+GbW0h0yfTbBdQttXt5LaAwpMC6SRTRgCPKl1YqxwM5PbSwvPNKehy16jS0On+Hok/ap+J+o6F8XE1nT9e8JaLdXNpc6JNFalJS0S+XOAske3JAyMLxypzXyl8f8AwXZeGfjrqWk2fjfS9Z0Rp44sxzI0+wBQY9keRvjwU3nbyucDOK+6v2WvBui6d8G49S1nR55oNCsJLLxPrssxs7pLQM0rrNCVZpGiG373IRFHPOPjj9rTVrPXNU1nUPC2geBfC/gSW+k+xz6LdWk97qWC3kmSJG86JnUhiCqKp3DA6V0UIwdRqEdV1MK06qiueWjOW+NFxqmgfC2w0nRzrA0PRZzdO01sqfaBK+fMZ1+8oc7QzBRkjHTFdv8AD39vOXwv8Gb/AEG702C+W7t/J82aPzcvt65Mi4PQ8Zyc4Wr37AN9/wALX1u78H6rcNqreJtPazk0+8UNFfWyNmRIHI/dzxHEibiVbkHBVa+r/hT/AME3vDPwZ1Oa80Lw3BqGt6npsyWz+K0ElpYyMcCKeFhgBiNok55IOVGclaVNXjPcKSmrSp6nX/8ABF/xxBrXwX1jV73Za6u5t4RLcXisJIWJCbVOAAZMoMsSzAjgjbX6FaKjXOnRxNZiVZRyxOATnpz0PGcV/Pr8M/DPxx+H3xIvdT0Xw5rVwnhbXI7/AFDT7ezJso545BKoESkB1yNwROMcjk5r7p+GP/Be6OySLTfGHw/1PTtdiVY3FrdCMbumfKuFVlHGcbnIz1NbQgktDjqpy1b1PuX9qDwVcz6RaeIvC98vhvx74UJvvDusvHuexmABZHA+/BIpKvGeGBHGQDXy7qHw6tviz8c73xh4qnv/ABN8S2miivNUuQ8VpPJEgCSxooVNpUkKyqxUBcjJJqPwd+3rq/xq8SWc7aDeW/hqXfJH50VxLDehB8yGYxorkjJCRggnkv8AIFb0nTJtN0q6t9QjkltoYGTyrhYzOYwOArZAyEAGeCeAOea8+rKPPeJ3Yai0rzM7Qtd0651G6tIjqVrqFq2+dJrR4i2G4ClwMbtoIKdR1xnJ6bwh4atNQhL6nP5imQPDLIz25jVlBCMAMswxyD9cnFZepatFqUMj3zrMLhMeaDLHsKtkqXI5DZBzleo4OeOk8NeI4tP0e8gvoLK5syVZbWeJSYtobaVOQykbx064rB7HXboZ2tLdaWLS1a+VVf5I5vLBQoWDFiUySMAAZHXuKg8QaHoLWEE9ob0ajBkLPCzBZ1RmO3acrznBHXIqK+ubhNSljlJUxOQqSZVmLHHBJB5BBy2Ac84ptj4WB8X3tlZy3l/IYDcqZ7Z1kVVGWGDnAVTjGRnGarohuKWxnrqNnH4gs5haSPgEXErOrLIigFVK54O45DLhgQa1Nd1p9SvJIrW4jaeH986PE8aqzDeCjKVDHOehPOQQelZk90LlI7OSGZGtJi8jQq6ON6jYxHA+7ngEgHFOsL5ZLa5tIBJFOCFiW5HmCVQFOcqeB168+mecIRnzWkfjTSJY9Ye3l0+Ut81rwbh1bhlI3LkEcDJBORt4ryb9u7wk3xq/Yx159JvtP1aW2i+2o0ZDySCAhyudoG8KGXC+nOa9m0bw1e6ksem3sunR6VC0ck0Z2oFO8OSAxbhzxu+VhyeelXNb0G1uNFupIbS01W2WJpJLSCMmN43ypG4KqyHO4BTzyKqE3CSkugOPMrM/A8xvHdBiDGFIb6df5V9l/HppP20f2F9A8eJNcXHi/wADTGx1O1jCymeBVHmT5UbgcBH5OCN5xxmvCf2w/grD8B/2iPEegWqzpp9vcGayEsZSRYJBvjUg8/KDtz32k969i/4JVfEqxfxx4g+HmtNH/ZXjOwYQI5VV+0IrAruIJG+JnHH92vdrawVZK7R5NH+I6b2Z8+fs/ftPePf2TfHUniT4deKdW8Ja3LbSWb3VhMY3eFyCyMDkMCQDgg8qD1Fb3g39tv4iaX8bND8ca54v8UeKNT0a9W5Y6tq010ZVzhly7EAMpZemOnTFYP7SnwUv/wBnv4z634W1FCTp85NvKV2i4t3w0Ugx/eQgkdjkdq4F5SHAKAEj0rT2UKiTa3JbcJXXQ/Sv9sX9mDTP20fDunfFT4byC01/UdPhlFnIwePU48Y8ssOFlQ5X04wcda+SvBPw2u/gr4guLnxbo+paBr1uq/Z7C8jMNxZ71BEpjcBlJB43Ac8jgAns/wBhb9u+2+BXgjU/Cet6fcXSQyyajodzC5D2d0VJwcEbVzuIbnBJ4GVNeY+JPGWqfFTx7d6vrmq3upajfSm5uLq4n82Xc3IyzZLHnufyrhoUpU5OF9mdleUZrmPYrP4+6p4UiEUcq3d6sYG4uSiZ6jryoHbua898QfFOfUdXmuL28llupzvkZiCSfx9BgD2ArnpElhijtQWe6un2pGv32weGLc4XmvpD4F/8Emf+Fs/Diz8QeKfiHZeENQ1EtJFp8tjJcSLB/A7FXG0tydpGcYPfA76jUEnLr5HCpdj4o+Jl/bvrM1hYyNJYWbtFBLtw0qBjhzjjLEZOKxfDcYOvWsb7mUyDIAyT/jWnqix30wcNvVuMYweKrWMUVhqMUimVJlcFSWGc+wrvZJ9c/sVeNo/B3xritYWkgj1u3lsbfy4mcmcAPb4CgnJmSMZA4yeQM1+tX7Pf7c/jX4nfCFPDngH4eeMPHniKzhMLXMFwltpmmxk4RJpmYKpA4C7lPpnmvxo/YmvLi+/a3+H1tIYYoW1i1jZyBwfMDMPbtX7B/wDBA3xfJ4F8a+OtL1B3gs3ETu3zFN4cBcAdG+c/Tmsa9ROWnYqKF8Xftg/tjfBTRLHQ5fhf4X1W2USSeV9sRruUnnYhBJZh2AJJ9DXwL/wU9/aQ0L9pn4Hva674al8JfEXwfeNeSW94HWYq7jz49zKrDiTftZQTgkZxmv3p/aHs7q/vzBZ+S07RqLe73YWJvlHU8kYycj0Oa/AT/g4I8D3Phv446DrbrNFcarb3GmX8pBH2iSJgysc8/dlI+nHtTor3efuRPdI9F/YX/wCDfvxx+198GvCfjc+PfDfhjw34ksYdUtmjin1O+2lmBDDCRo2QQRvOMHvWv/wWL/4IER/sc/sraf498Bax4o8ealZahjxCrWiLHa2RtndrlY4wSqI6fMSxwJBXdf8ABKj/AILCQfsm/sVfC/wo2i6l4jNg+oW2robjy/s9uLpmgaAsNpOJWBUnH7sV+jH7Pfx18BftwJ4h8P3HiNZ7bWdKmsJNJ1FVtJ2inRlZBH91yFfG5d2a461So23fY3ilax/J3HCyMBx8vB7Y/wAmv1q/4Ny/+Ck2s+D9Zb9n3VDYPpOpm61XwzczKDLHqJCE2pZjgxuiykDG7d3Oa+WP+CnXwZ0j9myXTvBeiaLp9i9nqd3BeSJabJt9uyIoLkknILk56kD1rwX9lT4mR/Bf9pfwD4rkmnt4fD2vWd/NJAwWRY45lZyD/ug8d+nerpVVUpc9jJqzsf11fD34rXtxZizns5LfUYjt2ZCp065z056fSvyD/wCCr/8AwSe8P/s2eLNf+PnhY3jS6v4gmvtUsxtWHS0nAYvEB0jMu/czdPPFfpJ8IvFMXie307UEvFuDdwpKr9VdCoKsD3ypHNeGf8F8Phbq/wC0N/wTZ8V2fha9vor7wk8fiK6trSQqNTtrcP50EgH31COZNp6tCvoKKEo05czQqkOZWvY8N/YP/wCCjGrfDm3+D2naX4Sl8SeH/iRrc/h6TWYrnammtBbrMSAAQx2NuO4gbUbGccfRH/BXL9naX4j/AAx0X45+BWmsfiD8JPKv57u3OZLqyjJcnIOS0DASZP8AB5g5FfkP/wAEUv22W+EPj6DwZrt60nhuS7OoQQuPMWCUoY2lQclXCsRlSCUZgc1++Pwf8UWPxN+GWq2CJFcWGoW0qPE2CJUdGUqwPByvH4n1ru9ryyVTp1MJQtHlPh79rH42SfFXwF8D/wBrPwrDBB4k0+4j0jxLHF92K/tyWXcB0DjzV56o0Y9K/Vrwj8TdK+PHwu0/X9FuYbnTtdsY7yJvMUyRJLGH2sPUcgj1B98fih+zHbSeAPG37QX7Mevx3E2maoLjVNBJXLxXVmTPHKgPGXgCO3T5UPeu1/Ya/bq139nvwZ9ugml1PSPA7LLrumE5Mvh+abL3UXcS2U8hcjHzQzyZ+6KxxmG9nra63+T2NMPUU48qep9k/tA/DXV/hR4x1fVriwa98KarIHWWCASy28pQq6SLwSkgGQTnDbh3FfLvxj8QQX2hrPp80baZLausUroFeM7sIfKxk8DHJGQBgHNfpxY3Oj/GT4W2t5YtBq2ha7ZCWMSZMdzC6g89wQO/UEetfn5+1/8ABe8+EM99pP2RXsJXa4tbllWV3TOfL2dNy5xgcEgHgdPlsRhHCanF6M9zC4tTi4T3R8XazqE2raxHJbSoWhm3SxcKrYAOFBzhdygfMvQ4681758MZ59V8KxGffFdBVZmji2KMMpHPTHUY4zmvnHXrD/hF7q8mvrmWRnVZEwyokTFGfyy23ALErg7uo6Yr6J/Zz8QPrfhe2kuGtodsQjvbZXjuTCSd67yp+6VIIDZOMY5zUV1aKsdNNK56fHti01vMknV0RXcGLYWQB8jLD5WAOOo4Ax0rzvXNWs7TxFDbLDqEVxeQq522pcjO3McrDcqNgAhchjknFddqGrW2tJc2VoU+3GORVlMhKQFEyEJBAHVcsOxJ6mqet6LZR21k4lvJLxvmcqxh8w5cBmAbDIFdcBs5JJ45rz4r3jWfwmDpFtb6zqAha4ghiNzK0kdyBCUkGGIXeQQBntUN/wCHwl6S0ztmJxDA0YVLghyS0fAZmICjOcVQv/BmnTX0GnX6QxSzXn25opmKSghBu+6Qykg4LAHgYwaTVNRubIz2MWkLd6U1scSSXSYJYr8oX72QF4OAD1yOa6paoxhKxL4G1K10Pxeup39rPrQeaGO8MLrDcRRpIr7MFiG2t2PqcDPNdXYeINP/AGldB8Rpo+lQeD9Ris7o6XFNqkE72bAOEmE8hxK7bVVgnAIxyBXL+Gphp5vxG1jpDXKsswVWciPcHVlfGUY7SMbSBngnrXi/xs/ayuvgz+0RpWgW+l6bp32/ThfRX0kUchKuWUyRu2SuQhYtxknPvWlGhGzjBasnE1k5XbtbYi/bj/ae+Mf7Of7OGkW/xB8aeHPEur6j4hXSLa906/tlng05Ldm/c2sRV0UuELu65DLt9c99+xJ8afB/xH+Gg1G48fvbXyy7fs32BvOgUoQjwlWUOyuCWLvuAI4YEiviH/gplrt3+1T4a0XxtNqD32r6JE1i08mI/Nsw7DaikAv5UuemRhjyQtfM/wAKPid4i+A3iqwufteo6TGxkMUisyZYIVyOeoBxiu2eFlKleL19Dgo14KolNto/SH/gqD4V8Q+LPgLfy6Tq2opomkXB1TUdOhkOy+jR22yyIo++nDAnChS5NfIf7RH7Semfte6FoWuT6lqugeNNE0q10m6sYdLaeHUPsyCOK5ikRgUfywu8Nn5lBBwSoTx7+1ZqXwyu0vfCvjWK61LVrRY7gw6eBCiMMNDLnPmkgAGQ/Mcn3z4p4Q8W6roNlewxPDpdprMZtru/ihzdRQkZeONuqhgMHbywyCcEg9eV05xjyzRni6kW/wB29z6i8B/tLWmkeAL7VtR1TStVvfEEKWOq3V9I9xd6o8SgIPJjkXcyskbguGLEZJ658m0f9rbWfiv8cr+8XUtI8L3evvuk17V0+0Xmh2yw7XgtpZXbylxkKqgOM43DGK5n4Rfsk+Mf2mIdWbwH4bl1C00e5jXzftcUH2YFXKkmRh94JnIznGByRXtulf8ABFr4o61YWOpajfeG9Mtr2c219JJcmQwS5BVQFXE7EZyUJAI5IzyRpQpc3NLVhUqupFKKOe+P3j/wtD8IvDSfDfU/EWrXcF0lrq8N15k9rqFsyOFSQEY34UKVGDg4GSMn139ln/gkPo+s6Zf6948tHuLS8RZ7LSrG/INhGUDHzpVADY3AAbv4T9K+mf2WP2T9M/ZW+FcWnwJqmuwX0o1KZmulZricKFxj5QinKBS2MFvqa9e8B6X/AGzaabcRlzdF0Rre7VFkglAIZJdhYMwKjJB2n5jzXLUxDUbQ+82pwTep5hok/hr4DeEPDGiGU2ljoW210y6ZB5kTkDaCyp1bCZYAbgcnmu/1u1fxXdLJNcl3vQwWNJQyR7DudgegHyliTjlsZ5qXTrXSFsJNAu557DUUAe0ZNsUEmwgsjblDjjYVZWYckYBqvo2kS2+kxW19MZ7qyuJYhIkyxx3MRYhH7fPh8ZGM/jXHd35jolB293Qcng63vbyxuHSC2u518xYJUCy24AbjcvVSeAep7gYqjc/DjT01oyahi3CrGskUT+U/ABULk7ScHIIwcnnPFa2qap/wkYMlrDqFxrUkixpMCJFcEEKWJDHcRjAPUDj1rn59euby0uo75r2wltDtVbhfMj2E4YgbsHjkDIPfHAobk9LjUV2HXLRS6jDeWsdzDbQKkLLOjErIFAyCMsyuQGHyjFdn8Qtabxosup3liLDU3tkMEFvGLYh4lVfNCDnDA4wMA9xXFfDLxPpvibwxfazpc+ka9pIuGs5ZQTmB0O0AFlA2hwQeegNd7b+G734k2lob6e/a5igEcF3FeDzIYFcMsQVsZVcFep2ggdKJSuVqcB4Kvjoum2+n2dmDDcXMhEjRtGkDO+4gFv7zMAFGByepHOw2si01Uor6zbapp8/396+XeJtI2E7hlcH0O78MGlY+FItU8EPK93NqNpfmRbW7juUWe3ljZ9hYhdjgAFSNqnK43HvptYXei6dpk+r/AGLUbq7WSG5vbWRHgb7m3YXBeNtq5AzkEkAnOS1FMm73RP4j1vT9ashBc6XdWl5dFFMdwVCykqzbNjcqylRwRyDxnpWWniO80/XYJ9I0yeznaQIJHQwvJGw+ZvMHVzyMcKQFyoIzWVcXVxDrKq1+5sHkEcsV3bo2zBctsdcA8kDuBtPeut1G9V9HQvbXEM4AXzCgdcAFjt9uCN2M46g1MpJaGkVzD/Ft/wCVrsiwhr6IyoHYbG+zOvLqylgwzkDgnOOlUtK8PO+sP9nazgnvWPntINjIDwXBHI29ehrktP1LTNL+IUQtdf0zUG16Nr0Q3cjR3KIu0HynYgCLB+66gLtbHoOyf4qeF/hXBqOoeI9a0TR9PSKSHJuRKcspwvyMdvQgg88Ej2rmg0rbk8k7tvYgXTYXaUXURvblmGLmIbEcYUgIxI7gj16+tXZNSfQ7W407TLRIoZGLJFk70ywY5VV5cHOOm4Hk5rw2X9vz4b6dGxvdZFzNDvVjaQsybQT0V8AnAJyOflNed+L/APgqZ4N8KoxXTPEOo6pKjKsjzxbQ4LqjAHeRt2HgDBIyVORVqi3pa5CrKOqOR/4LE/CGPxLoWjfEC3spItRtAlhqW7czvEx3RyHPQK8hQDtvQV8K/D/xje/DX4g6LrunLGl3pF3HcjKkhirZ289iMj8a+tfFn/BRqTxv4Vm0TVdItdbttQszZ3UdxE3kXKgybPlTBV9yxncpH3gcAqMcRpvxHm16yRvBvwb0QTQBUins9MN9KMy/KW3rJk7cgE4Jbnd2r1KFeUKLptHDOCc+dOx6l/wVV+HOnfGj4ReEfjJ4Yi86y+ywWN4/nCUvBIN0MzEDChXLIR2LAV8MWHgrWddEcdhpOo3zSMqKLe2eUkkgY+UHuce5wO9fXCeDf2mPil4Rk0P/AIRXxBBorr5b2syJY2oLLk/uyY14ZQ4+U8iuT+NHwJ+JPwR0m2PjfxjpXhBZy89pYDUJZnlbcspCJArj74X5jhckAsKijiJRjyQ1ZU6MZSu9DyfQf2VviFbqmp3Hhq4060jZELahNHZNl2KAbZWVuWDDp1U+ldBpHwwW1SA3Gq6HbNdeXu33qyeWJCwTO3/aRhntjnrXmeoeNb15Sktxdzq5wS0pUNhzICMdAHJPrkn1rLufEcjuzrbxAN8qhnZieeetEoYqbvdIE8LFWd2/I+gvhB4j8GfDLxxba/q+uRavIvkMkUNmxW28wMd5DkA+UVG5SMZI6iuh8Y/8FC5pdQhms7W9vGuIRJctO20pNkhlXbwU4BB96+T5dcvJ2cqyREDg7RXv3wx/ag+E2n+BtOs/F/wyj1HWrKPyXurJ0iS5UHIdgSDvJJznJ6c4wBjWwlZ61Jykvu/I6aeNowVowX3s+drbUWRAj5+Xjd3Nbej3i3ssUAkjQscA9zWt+0H8D9Y/Zx+N3irwJrqxjVvCupzabctGcpIUYgOuecMMEZ7Guc8NWQk1qB3fCxnefcCvdp80jx0z6T/YT8PzN+1T4Ls7WFXkEtwxC5wxWCR+Tzk4U1+tP/BOKx/4RL9obxlafboI5J9CguFU/KVPmbNw9SFPCgYr8lP2KNTeT9qDwZOrsrvqDxZbAU74JEI5453Yr9D/APgml8SNV8Sftv8Ah60v5oIRqgbSVARFWRSq4jbJwxXbu28cx9fXKvL30y4n6xftHXuuab+zHrsfhS+j034jX+lTWuhX1zY/a0iv2i/czSx7WBUMq5JUgcHBAwfwH/4KtS/FDxj+xn4TvvjTDeQfE/QPEs9hqJuLeKB5YSsgEqrEBG6MDHh1Xniv6L/2efDdozSRPbXN1JYwtsvrm7ExWVnfdGq5yAoAAJXAU4BNflv/AMHGn7ME3xS8G3Oo6HYT32vwTR2hiQgvMwkLqVBxuJZyB3II9AK5KWJk5tMqtTSXMfmJ+yT4ltvGGhxWEXh3W4U8LW8MN5dWtjLd2tuW3lXkaNSYyWDnLZBOfSvpPXJbq+ggeymhFjYxbUZSNzSNj5sgZHpg85PSvp//AINa/wBkj40fsr/FL4h33j34e634f8KeOtFs3trzU1EQu5Y53KEIfnbKSuRuUdD64r9h/iX8DfBXj7SntNa8EeHdciuvldLjT4XyDxnLL268HIrOpWak1HVmkU7I/l+/bC+Gl78dvCl9DYlZLzQ1Se2iB3SXkxXMgA6k7Ov+1KvpXwbcabPp15LBcxtbyxMY5EcYZD0II9RX7+/8FGv2ItA/ZV/aBltNFs7mLwx4ptJb6ys7XiXTmclCis7NvCuEPzN0wOgFfj3+398LtW+Hnxlt5tbh0+3uNZsEuF+yTRN5u1njEsiJ9xm2nIPPQ9K3wVdS91aIirCy5j9XP+CB37R11+0h+y3L4P1C9dNX+HjJZSTu+ZXtnLfZsZ64UFP+AZPWv0A+HXgu107xC+n6rcT6taalC9ttmIMbBgQ8ZXuSM/UGv55f+CMv7YUf7Iv7Z2jTak4i8M+KwdG1Xc21UEmfKlOePkkxn0Vnr+g6w8Sx+LLjw3qWkRkw2urxsZC3zFWIjZSB6hzXbJJI5m23dn86H/BRv9lnU/8AgnF+354h0KzSWDSbe/8A7X8NzkfLPp0znyhnvtG6I+6nvX6kf8E//wDgpB4S8Dfs1w+KPF3iS30PSLOSCD7RKzMV8zOF2qCzZww46bW9K9E/4OSf2Bf+GlP2YW8e6RaF/F/wrie/RY0Be/012X7THuAyTFgTAdtjDq1fkL/wT9+K3hq58L+Nfhd4402bUvD3jGyjjt5YZQJ9KnS5jkW4iyCPlK8jA3K8nPIp0Zpe7bUVR3jzH6J/8Fq/C+r+APH3gL46+B7+4tJNashpz6hZyfMJUXMUgboRJAxXpyIzmvnL9mPx9rvgiz0bxhHpo1Cyt55NKvUlUtbajE0OJ7OT+8JYWZSnUhjjBxX6q/GH4N6L+17+wHqfgXRrSCe6stLjvNDYYYx3FsFaONcjI3Rgx5HaQ14F/wAEuPBHhz9r39iPx38A7iGxsfFmg3L+ItBujEElaRhg7j1IDjY3+zN/s131pc2G5mttH6HLQk41tHbqj6G/4I4/EG4i0nX/AIfxTT3vhjR449e8GXUoLy3Gi3LOptZH/wCfm0mQwSA8kgP/AB16v/wUO8Bv4z+Dcxh0y6vZ7GQ3MYgwJUZVzyD1GBjBBGcV8bf8Ehf2mdQ/Zc/aq1n4IeLoprK18VXFwLRbj5f7N1WAEPDjoBKiduCyKf4q/SP46aPdeI/Bt4mm3C2t3JEfLkwGUEgdR3BOAfY18ziotXjf0PWpu87s/BX4u+D9P1vXI7e/sTHbQz7/ACi7oTIvG4f3VCkjbkYOa9p/Z5Nr4O8K26aMsVjJL5dy8WnQDfhDwSFGXGRuO9ix6dK4v9pjw0vwr+L+u+EZpHUCd9sYdS7xOzSR+oOFbbkseF9a6j9li7hitLkta3UTxny3uJ3eQBRuw4JJbP056dRXk1eaUEux69KSvc9vhu7aR3ujDayi4BNwNrF0YoD83XBUknGDwAAc8Vl63Bbecv2SSA6wIZZLPDucyYCnAxwN2N3XPHWrUd3PriXLw2i3glthZnqdkgwBIpJzvzyOT24rM0uG60DTr+DUfNMlmwt8yRR5DDG3Yu3jLcfL3B4rlhvc3nJr3UZWp6BHZzaTezwCbVh5gVgIxPE7hQ2CMcsASQCOh681hw6pb21tewJp+o3sNmkpWzQbpI8FiYm2Y5JK45Jzx05rU8f+NNQuLLT7O6t7dbLTIgIrmzxHKVaSVld1zuJO7GcEHbztGBWN4f1xtE1qWC6S1/tm8t3vLeONgZZYAdjsUZgA2R3OSMkdK3jszk59dS18GPjf4Y1HwlBZpciPxFcalcW8WnXaPPd2ssZdN4LcAFRvwwxz61+av7ZPwL8bab+1P4+8QXerLf2WnQPrkWp3TbfNtdzRrEiYJLKQU2jpsPIBzX6QeHbJX1a912Tw7pVnrF/cyeY0PmNF86hJGjR12xFkQglRgknJzzXwh/wUB/az0yw/aWt/CphvX8MeHoLnSdch+UvOs4j3R5A+byzGG9mLCu3L4ylUskY423J6Hg3x08b3mp6B4Q8caBPdppokMZQszizukVVwSSQAQpGBjIXnOc1s+FvBkHxpnsbIaTfx6drSx3AQ7lNuOQXSQD7quH2seowDXjelXZXU9S0HTtSuLjw/dzFwkkZCygHKtsPKvgYJ69a+k/2dv2DviB+17a6XrfhK8TStBhv10i6kjnnU2AjUOCImJZhhvlCkjIO4qOT6kpKnu9u5xRhKWp6b4f8A+CPV3r/g3RfEQ8V6HZ2V7HIbe3jgkMty6uV+UgEbiSoIAwoZWOQa+uvgh/wTX+Gnwy+A2mWet6XpPiT4gNfNcwakIXltw7wSCGGVXO1Qj4DR7SGZxySFI7eX4G6T8OxZaVfavfa5r2nCaMTWtvFNdWc3lnBcgbRDIybSyEMrFARgYrHstY1DQdYjSNNVjhtGE0OWKlGIbc3zAAqx7Y5CkjpXkyx1aSavp6WOz2FNNSaO1+FvwlvPCvh2+urPR7PQb6K8SO/juodsU7qxBuwylccABEQqp3KcA5zf1awt7fwUJtX1Cw3W9rdPHPDblzaM5PlxxKzBhGiryn3gGwdwIIo+MtbufEOjeHtMmTT7SW5tZHe8edmNxnIPmEllbYxKjB42D03Gn4o1DSNL8LHTLS4vmae4jMckDRzYMQj4Y5DthWXAA5BGMjrxybctTrUI20RR+If7Q1ppuhaXYX2mrcS6neJp76pZQvdS3M80bbWkA+4qxqOAcgrjk9I9XmvdN0+S4RE8uMKJLdFDecAqncDjcCSGViOQVOfWuXtvGWnLpl1qsqX1jF5XnzRXkR3RKkeXBiKk8KnIBOcNxnmvErP/AIKRaX4q1a7sPAvgvXfEwmnlk8mztXkhLHkldq5AB5AzyH5FU03stjCm1fU+krTU9PlM9zdB9kayxvE0xRBlFCjJTjqCCBycCnMCdNuLaaF5LWW3a3ySQHZlI4JZG3cnDKeMDHfPy9cftRfGXXlEWnfDFLSSWRBEl0EUKeVGfMcKpyNvQZ21n6rqn7S/i+xkhl8O6ToaW+ESA3UUUaKxI3jazZyQQCPXNbShNxVi3NJ2PqXQJorS4VrVUbfEFO94pJIyuFYPuJOBsBAbnG3GeDUmk6xFJqd9HcyXM91akCLzWZkaEquGzkt0IGcDkY96+TE+CH7SmpvDIPF+haSt3bu6Ol7IGlAA+UtHHkkhQAG479Kn8JfsvfGG6u7O11H4mW9jHeXK295JDG00tqrHLSAyMu5RxypGayqOoo3ik2OnGEpe+2fUv9n+G9Fv7mRNUtvtAtPNMZnS2trvIDFAGBBZQwPJQk7uCay7P9pzw58Pr+W+1PWbPTLCKEs4mud008gbBEexT8hXGMkcjGSOa8v8T/8ABMe0ufFlrpU/x98Vahb3dkLiWW6s30yNZdjSmIB9xCkKoVuASwGc1zHhr9gX4X6TpJu9efXPFE+yRVmudYbb8n3TtQDHBxtLHpWMJVmrSsvxNKror4bv8Cfxn/wUq+GXwkv3fwreeJJpZtQmvjAlyn2bEjM0sWH3YRnYttI4YqRjaK8/1D/gprrXxAWS18KeBtS1VxCWzDDNcM2ARltgAGB8x4PavbdD/Y48F+D9AuPEOmfD/SX060Ee6R7VZ5Id77V3efvxnj5sDG4HIyM+xaDDZ+G9s2lLFpa3ZWIiJXeNW2gYTGBHuCsDjK9eea2lTvb3mZ0qnLeXKj4ttvij+0Z45m8vSfAd9pz3I8wSXoEAIICBwrlQApBOQpySATU3/Cov2mtd1C2hu9f0PS2mVroRTXxd4grcfIqEkZAHy5+7zwTX2gXvP7Qt7i41C1vLeJ3ijjtjh4WKYbcRhgpcqMDGc96tS6Ne2pYXMMjx2XRopFMhTaCcjP3lJIJ7jaRWaw1FatX9TrWOqtKzsvJHxmn7BHxi8W2cUupfEvTbaNdqNHbwzO6YCdCQMnbCO3UMMHdVvX/+CVWi6Fr1vpnjP4wTXl7fWa3VlFEkcLXAZtoCB3Ytk5GQOuR0INfV+s+DdW8U+IYk0adbGCGbzCpZ/JES55V+Su4Ft2A2QTkcCr3xo+MulWmhQ6qdFOqadEArXU1pHM0Mcalnyj4yQ0bDGASSBjJBrWnShF+4jKpWqSi+d6HzX4a/4JJ/C+SxCRXev65c3Y8yE3F75HmY5JIVVIP3sg8/NXR6H+xB8KfAkFo934MsBcwMzp9rluLgzKpABbzG2kAknAGQDnOOa2PAv7XV74l1aSSfTrbT7fUD9shke5VJY0ZTtDg4GXJyCPlyTkkHI9F07xRbaf4glurNbbVEu5FuZY7hkdZYiCjGNRkBsheBxlue5rVOfXQ54RiZmk/BLwl4L1pZLDS9GghuLcTRiLS4EityVJ2nC78kDK8kZU0v2K28D2l7eS3N5BZ3bvO4nysUb9clQQFTO7Hpg8dq1vEV5beNTB4et5otB1C3uY7902MLu5jDkoqt91cNlcjgBiDSWNpJYW0kswtpYy4VlaNpo7hcgfc5xjkHcPXtWN5LrciW+iOX+IfxPn+G/hDVtVvNMu7m40vT5JjbrMfNZcgt5YXcGIXONwPPHGcH8d/ih8QtZ+K/jC61vXNRvNR1G7lZpJLqUyPtzwmTyoAwABgcdulfuVM2lT6jY3lxBbavA6o1xGyfu1UnOMRr1KkAr1+hNfCX7V//AAS703Xv2hceBrm10TQtbYu1tsluIdOcKpaNGC9Dk4DEfMCAxBXHp4DFU4tqasc2IjOSVj4BeIt5QjHnF/4QhyPzrT8dfCfX/h/9jk1jSb3T4dRhE9tJLGRHKjDIKt905Hof1r9hf2dP+CbPgz9mTT9KvNR8Oyapq80G2DVr2BS0rOwG+NGYBcklVZTjAJzmt/4nfCex8U6l/YusaRb6npOqWwiit7uKO8sXOAUcqAGSUpzncDjkE7cGnmqcuWKuiVgmldux+Gk9uyIVIwM5B71Sktm3npX3t/wUU/4JWz/AqObxN4AstRuvDCIJLy1kJlltMgkSJxuaPHBHLKRzlSCPhuSyYMNqqxwM7gcg/pXoUqkZx5kzmcGnyn2v/wAHB/wnn+G//BUn4gTSIVtvE6Wet2x5/eLJbJG2PUCSKQcd818qfBjwE3j3xc+nROI7o20ssZxu3OqkhcDrkfriv07+PnwYsv2kpPB+ofErUtZ8feKPCWmjTV1VmWOTVow4dUuE7su9gMnkYychgfnj9tfw5bfAz4rfC+8sNOtNOsYpzFsSKOF1XKK0Unl4zhWByT61nHGw5uSOo40JRV5bnl37NnhmTwx8S/DU80Zt2h1e3cZbksJlyG9OMjj1r9Cv2VP2fo/Gn7TwtbmQ+X4d1CTVkWLdG6TEFAQ6sCFCsT15KgYr4a+Jfht/BnxnWBZioj1C3uip+QKztG20D05PNfqv+yBrK6f+0HFpskEcNxeWUhF0IwVkBBwGPqrIetUm1OKl1uVGJ95fB7X5PgzpZW302/lttSdIJI9xkugGchCjfxN857c+vevBv+ClfiXTfFNpq5XUbW1v/Dsa6kLczIlyjQjesjoTv2HH8Q9ueK+ovg5d6fdXltJI4u0tHXywVzKjDaQwA7k+nbivzu/4KLf8Ew3sf+CleufGDQtd8yy1jQRPrOk6kWdldo3tlFs/9z9wu5G4G/qQwxyJJ1GpO1jaqvdufVHwN/4LVfs9ftRfE7wL8OvBPi9r/wAc66Psy2g0yeJEeO3aR4/NZBF1jIBUkHjFfdOlFhaoZGJYrjJNfxzfsXeM5/2cf+CmngHUneWyPh7xzaLMQSrJGboRyA/8AY9uhNf17eAvFw8SahqUCSRldOnNuzK2dxCg9yTjnH1U1lWpqE1NdUVBuUD4o/4Lp6DHJpXw41uNQZLW/uLOUsv7qRHEbBHPUD5HwRzkmvxm/wCClX7P/wDwnPwVu/GS3+lQ33hG45t/LaOS7hlcqRCpBJCttc5PQtX7xf8ABYbQbjX/ANjbxLNY28N1qfhxoNWigkkEfmKsmw9QePnJPHb1r8V9H0XXfjj4W13Sde+xz/2qslqbe1eRI4w8bYVS4GRk8cdQOa5sNKUZufmVKF4KJ+XcM8trcxSowVonDAgAcgZ71/SX/wAExP2m7L44/sveD/ElvKDcana/YtUiLAi3vov4xjopCkge1fzieMvCN34P8Q6jpl2RFdabcyW0qEYO9WIPFfoP/wAEH/2vT4C8Qa38PdQu2trPUEN/aHk72VkLqB2IOGHPIZ/bH0Fa0oJnBFpaH9C1zpFv4/0W1muBFOskWNpw6tldrqUPDBh2PHOeoFfjZ/wVQ/4Ix+Dv2CfhnpXxK+F9pq7QRaw8Wtpd3TTNZxTOXh2dAsSYEPTJ3KSTk1+oH7Lnx1XxJpj20spee3b5AxALKehFee/8Fs/gH41/ah/4J0+OdL8D6jf2Wr6dbjVWsrbltYhtwZJbRvXeu5lA6uir/Ec40KqjNTl0CcVZxPk3/gmv+2aj+GdPsP7RDSWhWJPKfcZFxgMCPTlf+A1xX7X767/wTU/bc8P/ABf8CqV8N+I7v+0LeMDbCS+Dd2bn+64JI74fj7vH5w/8E7f2iNS+H/xIt9Aa8jtf7RnAtjMT5UZYgOG6YUj5uxG3p83H6efsn2vxB/bo/ZU+LHwq+MsVmPFXhbWZrbRb5bVYmtbuNdy4K8FFc7QwwTHIRk5zXqYao3LmaunujhrU9U47o9a/4KU+ANI/aD+E3gf9q74WSCA3SwPq7QEGbTrlSohlcj7rxSDyn7cL25P2P+xD+1vp/wC2/wDs26f4hT7Nb66kJs9asuFa1u0yjrtHRWKhlxwVdfevzH/4I+ftUXXw31Dx5+zt4y8N6r4qs/GcVxa2miQKPMgvUHlyqxbAhiKhi0h4UxKeuAfpb9gz/gmD43/Z41DxXf6j8db7RW1pwo0jwbFbXKxtGSsc00t3C4ZtvDIkalyAMgDFeHjoKnLkvdLb0PUw7c0pHj//AAWC+CF3pPxK0zXbHTrmc6uwtZXg3ZSZPmjVtoJ5VmUf7teZfAP4KeNn8MXVzHp1/pN87q0f2+2mhWQFjk7TnOB/EB0avvzxh8Dv2lPhlHf6yz+DPizbWKFbF7mzj0fWigGRLw5hWYZcZxg+gHB+eov+CmvwusY9WtfiLrmoeGdb0KRYb3RdWhjkmjbbuzGbUGN1yecM2O4XpXJRwsZp3b+43ninDSKKmpXVx4f0cWV/59vEVWOURglZAXVipAKndlf4s4HIrJ1eFNQ8uSSGZ41IieZSyLwRg4AycLxwc5Gema8V+Pv/AAUh+C/xN1phoOp6/aSAb0uUtZVRsNjO089CMcfhXo3wo+JGkfEPw1DPpWrWeswtnzmiOZIfl4VlwCueo4wSSK56+XypR5kro2o472srNan0po/7KHiz4ieAVvLG1060E6GSETYhubhCoGzaEAVCBwCSQeuOtfNfxA+Fd5p3jO+mS0ktdV0kLaXcoCJNAoLFQzPn5VZugPOcivZf2cv2yPEHwbil8M6vqJ8RaFNlNKnnkaO/gYDIhkfpKoUZzwccNk81wnjjVLu+1VtQuJdZv9UvmaO5uprkJGIyxKo3cgL3PI6ZGRXBR5oOzW51zXM7roefWOi6n4J1qS4v9VlvpfJT7LbmJCjDH8WBgsRv+bBXDDjNfnn+2Z+w/wCLvFX7SuoXHhPRNQ1LTvELC885j+5t5SSJEeRjhRk5BPGG9q/RPXdXg1O7SKSOUWsZAuHln+fDOApBAJAHp0wfxqPwro15eaDdmzWaSUWryLLKY1kXZncDn584DBc9TtHfntoV5U5c0VY5qtLmjbsfOH7FP/BOnwd8ILTT/FHiifVLrx9oF5FPDZR24l02cFuXD/xNCF3BSfnJzyMV9Z2F3qmnWUesaXNbWaWl5JHA8U/kyQSEOyvtK5cFWchhnkde1cL4Z8I61Ppix2kkcmoQBbiP7a7xI4RjuUiPPl8cYZQM49CDoJqfiCw+HWoz6VatrGsPaI1tbsqGOKUyYLY+X5fnJyTwADjjNTUqSqS957hTkoo3LHwVdeK7u4vNQ1C106M3kRluowGka6d8KNpJ+UlwTzyN3erfiXQ9Q+Hnjq70rT7q1vtDuovLvpbi6KtKdwcIQScpxuAJwSM+1RfCTXbmKC3tp57W01e4VLaeARSSW09xncRk5RlVicHOQTkHpXW/FW30fwp8Oby88W6hLE5kka2EEPmvG6p91FJXexHTB6DqKwk5c6Vty58rjz32PN/G2l2FrZSyXsmnWaAzOWhYxpt3c4CtscZ7ZGfTiuo8Uadp2n/CfUmutGk1oaWftLwWMYMjR7wrsqqQxKqS4ySSYxXI+L/Buk+JvA+r2Fq+l6gdWaGexSS5RxbxgK7x3MaFmQPz8wAJPrit7QvHE3hAafp5iFwbpnWNrWNpTuRUyRI2FALOOpBG7OODW0oOK1QKrde6YPizQ7TxDoKJpkRexihdlM0WyWUOMBVO7I/hbnBHIr5s/wCCRellvh34ktILmZLuy8SiJbZZNrZeNFODnHDA5zkMVwRivsjxZ8J5fHVrNdGTWtNvILlvJjuLlYEhLHftwmVKAMowPm4PzGviv/gmdZ/8IT8bPiz4OvJLmLUNO1JpDBGm54xHPNEzeu0EoC3bg1th2pU5JGdR8tWLkfWmofD6G48RpqF1pVkurachhaaKDDuylWUkp3BjVuSR1qvpF3d6p4oXT57a5tbm3hfy7nc81uzE4XcFHGQFPIwpwDjOa6e11O5uYbad5LyZZZm/eIoVo3Q7cMpx0xg88g05tLi0jVnu4rp1mG1kuIJjtmQx7gzDB2nceVGSpXHIrl95bs1cE22UNCuzezatb+IorMLI8ttaz2Xm2ss8jDEbLuA2ybuQM4J6Fu1c+FUCyjT9RuXZJFC28yxidgBjDMVwBkAEHOfWrz2EkE1lqtzE8sVlI91GLiBWGYmUllUklT3BXJ4yNuKu+INYGtvFLIxszFEl3JtUyusbH5JCSRkA4GDlhkZzTi9S27FHxzrGsfFG8tr/AMVXNzqE1nb/AGeN7c+TLEgU7QTFsH3cDDZ9etYPhfwXYaj4c0yeFxHdOWnntZrcGMReYVLqM5ORt7g5ySCMGr1xDaPcwta3t9LJHHsja4glV7kbQeOBkryO4G3jqK3fF/gi+sPCmm6mNGu9M0rV3E0F1byNHFNcKpj3qV4V8HlW4YDJH3suS0uQ5XaSMqbX7bRdTZbS/NtBdRyGONJtofYQpBVRu46lfQ5xxWTqniQNpkOrRGwjXSYzJK8lxHJtIjAaRTGwwMEZzgDGecHF/StZXUr/AHahDczCwVBZyTacHWWQyHc25SW3bWUFztIVWyGHzDU0fxJqOiSJrb2dl/adpGsMtqlukwKY2SA5BGNh+8ylfUEZzKk7FSjczNA8QWHi/TjczWlvPJFCJUZRHI9zkjHlMG3MFAZiCucYPTmuhTSNe8M6wsOp2yxTXMG+K6jOI5ICQI90WSNzZCZXOCD2PHnvwyitJfB1nMLCXSLuNriBY70JazRlThCiQsww3C7Vxlc8kYrrvC/hO38faVp5gubwPNIbCcxyrI1u8MjKQq5KZBxyCeCO9DYWfQfrv/CVeFPEMd7aatoMWlsUQWMls8k9wJCqsz/McKSRtxtK4IIIr4y/4KnftS2Hwf8AFOmeFNJ0C0ttfeZdQ1S4kTdCyEEJH5JGFbKq2VJwEU9eK+qtH0S18L+IWSG7lgjvrhzM12HuLY3EYQPH1/dODltgwp547UvxX+B3hT9sc3CajpmjXOmOUgkgtLYFy67GQxylTNGTkj5W2ndg9MVrQnGEuaRnOb5HF9z8p9W/a0n1ieVxZK8bIohlWYGWIg5YALwVPPykEYOeD1+0P+Ca3jub4x+CfEt34rubwaM13nTpipi2YG6RVZQVVclAo7MG70/4w/sT/D/4A+D7rVNL+Dl/4nl026VJ445ZLi4jgZvnYoxO5kUHgDcCM8A8fQHws8B6R4c+F/h++0zw5beFLS/sFeDToIo4mtXdjIGfAGZSCu4MW5HrzW9avzRtBbmcItPU7Lwvprf2arWdq2p2+nRhvOZxLKITwS2Pv4VjyozjgVXl8W3lvYXCm6jk0uZklSZbVFeRypOSzDKsScZOVOOR0rRuYLbTdFs7uXXbKw1C4m+z+bMRBCzg7tjbSM8AjPAqj4b0bU7DS79FuEkCB4nhR1mVo8liinq6A5I5BXBwAK4kjstoR/DeKbx5cwW1haSPCgeaJL5hawFjyVVh/wAtMlRghBwM5BrrPHeqx6jrltbaxaHSdbs3EEwFskToxQHGAdvGFIzxtI7VwsWqTWUNta6lNeNAifZ4Zo59kcErAjbsO887R85DDsSAM1T8S3lz4imhluvttteW8Lo0gkM63hAAVgRxwAQQD7YINWoIwVTuda3iTxpPpOhaLZy6J4j0nwpdzMYZ7trZoo5AOTlShKMgYKOOflK1h+Mb7SvHCzWs62t4ZYnMFoty0TPtdXOxSSNynn92R1DZI4FTT9Uv5JzbW9xDpt5bwtcJ5mQh3Z2knOAp3LlT0746VveCLSz8UxXmoalb2sV6CBdQWqOY5GDAOFTcvO7ORgblOMjODHIovQpy5lyo4fxD8QdJ0XRNH0/Wp9RV2RTaXF1dNJuuCdhh3MXDS5IwrNyDwMc185fHP/gkhovxE+I15rOn3Gp6HHfqsr29nZq8LORneoI+XcCCVHAOfWvprxD4R0PxPrV9pN3bObQQKynyWhtshAxYkMfmBPHoy5ByRlvh34I/EAaeJfBfju3v9Fu9twrXOpSRywu6KxjbynjUlQQCSoOc56Vbqyg7xZCpKas+hzljZwxWt9PaadEs10BJdTuzmXeBtT5gSHGDjB+7nv1r5Z/4Kp6K2qeAvCGttp62MGg3wgu41lkY3TSDcZDuA2kmPoAAN2MV9bXuh3umWVnfXNrbQQX5EduBKwXdCFV1+6RxwDgk8j5scV47/wAFDbBdV/ZU8SweUzhFinWRm+WEpKpGQeWYnuO3NVhW1UjLzInrTaPmL9p/WLLxF8V9Z1K2mjeK3Nrtwd68QxkqD3x3/Gv0G/Z58WzR+NtN1xLnyrW6hW2Ebpv+++EcgY/vKPTv61+XlnqCa14Q0x0ijNzcoQZAuRnAGW9Txj6V93/Ab4oN4fHhe51KV5bqC2tWIRnZShhUhQADn5tucA4IPUc17sm2lfocUVsfrx+zyIPEPhzyrZrgX0ypG0xmICnB2jrxwQcYql8bPGkvjLwHf2mrm3l1PQg9neXSIVDqoUgn6gAnHUirX7LWorN4b0+4jgP2u42T+WQR5m0hd3PIGCOeD1rkPiH8W7G3svG0U8un6SLbUrh9QW9n+yQxQbQiN5jARg5ycEknt0rglFyrNI63GLgrH84n7d9ivw//AG5vGE9qNkY1NL+D5cBiyhs/QkZr+t79jH4pWvx2/Zz8GeM7KwSytfEeiWd9EoC5IkhVznbwDuZq/lI/4KoeGBonx/sr1CJP7Rs8NJ5gkWRkbkhhgMpDoQR2Nf0R/wDBuR8V/wDhav8AwSe+HLM5eXQTdaIxPOBbylVH/fBT8MV6FeDUIXOSDvdo+o/2mvgzZ/GP4Za5YXEStcy6ZdW0LbdxzJC64IPBGcH8K/Dvw1pFuNSnSzvLa9+zuIPJiBPlydMgcseAOuOuK/ezWPEaWepKS7NCGMUm052NjjIr8R/jR4JsfAH7VHjXQ7M+Rb2GtTtAqKwSNHkZ1cNgLu2YGARivFbvdR0OmKaR+cP/AAVZ/Z4ufh58T9P8Wrb20Fp4lQrdJChXybhMDLj+Euh3Y9Q3pXzn8HPilqfwW+I2j+JtJkEV7pM4lGVBWRTw6MCCMFcj8a/WL9rD4K2P7QHwhvPDkZu728u7dp0nkXabK7GSuzqSu4Km70d+2TX5BazpF3oGs3Nhdo0F3YzNFLHt/wBW6tgqfowxXr4CXtKXLM48VBRmpQ2P6C/2O/jY/wARfC/hPxjoV1E0F/ZxfardF2hGcDh+nz88kdweBiv0R8A+Nl1jQ454DHOxTa7Fg68dvev5sP8Agkv+3VqHws+K2jfDPxLqEY8AeL5m0/zJky2kTykeTKjZ4Tzdu5Rx85OOtfsN4H/aJ1r4A+MH0fUoriWONdq/u9sVxgg5H+8vIxkCuhU32Maisz8fv+C5v7Esv7CP7d1/q2gwG08KeO3fxHohhQiG2kaQ/aLZT2EcpyB1EbrmvvL/AIIqfFTxJ8evBJ1N47ye1aQmS+nPyyOoUFA5+8yY55PG3PUV9F/8FXP2f/h9+3L+zholn4guJoLvStSt9T06ezZDcIMjz4ckfKHiBUkfdKI3O2uL+Hd34U/Zg+AbtJNbeF/CmnwLC6aYpjPlLuJjiJ+6pOSW6k/Mxzy29K8YSd7X6GdSXM0j6Q8PfBnw9puq63qPg+LT/D+qeKLwXWua7aWwF1fOD8yBj98kgHjCL1wTwfDf2tf+CrfwU/Yr0C10DwRZy+O/G2g3DzRCwu3S0sbvkFrmfkO20kFVDEdtnb85f+CiP/BazXf2gjJ4C+E5vvCfga2T7NPexs0Wo6mmNuwMp/dQkZ4HzPyWO0ha+W9JkuFsltHlkcnqJG+ROOlTDCwqazQ3W5dEfol+3D/wUL8f/wDBSf4faFrWi67qfhPwtpy/2R4o8M2moNFbw3hZpI7ppBtMkM0ZKgNnDQsvUivgP4qeA47jUZkscW2mROqwsdwkmUA8/wC8c5+mK6f9n/4ix/Br4kMdWle68Lauv9m65FCC+61cjE6oessLgSLnnMRA6nMvxy8G6x4G+IV/oOpzwXE1iVkiuo33xXETIHimiA6pJEyOp9GHvTpwVP3OiB1JSXNbVnnXgrQWtr54bmJXlQ8biR5inoV/Hj617T+zz8Qk+G/xU0hNHifzb6dbO7i8w7HidgMNjOdrYPTIIrzN9Cu/El3GbKC4lnto9q3AXI3Zxt9MenvzXrv7Cf7Pt14q+MkWr3BlvjpZ+0OskmDCQduMkYD7v1yanE4iCoyVr6FUqDc0fbFjYWsTlmiti80KqzKPKdMKwDAHvjBxz71y3ifw3rmos2rWyPqV1ah4LU/aI1i8p1UqoU7AX4kIY5bnGe1dteYtdfid7qNmt2EE0ZZZETOVVWUkZPHYAgkDOeKZaQeKr7x1pkGkrosvhuTb9tmlnmaSGRgARGgXaSWPQ/MOck8V8rCdrSse7Ne7Y5XwZqBumsrqeWfTL6UeS6zFQYF+Zdx8vcwxncMMe3Ga9K0LxMkHwkvJLSaKDWAVWdi217iHIIAwMMuUI2n/AJ6NzWmvgez1S4lWQQrIwaKV1UoFXaCUSRcEJjB5ySeAawvEDwW/h680+O3nnspo5IgVIMayqm/BcHIcdQPr3OKl1eZ7WBUtDBu7+HS7ItpVxDBcXW6a4gjYosK7iSrFsEMB0HTBzXN6VLfa1FfWrBHvldXt0TBjcsqnZyAADGVznP3TzzmqU1nHr+mSNHJeGa3nYF5EDBgqD5xKD97buBB4GMehPQ+DvDc+ieH5rqC1SSxSNXu5YHE0dsrAEPIxyVJAI+UDJGK0toZNWJPh3c6voLarLfNJbalBvhFvCgw5zuUHIwEc4xgZGam+Jr2fxC8EJqev6He6rqujF5ra0gumErQswR1Ijw2z5huxkYIxj5qh8SaL9gsrDULmexaS58yOJIZPMnAznDbegK4ADDORwa0dD8JS69exHRdOki1Jg8LTmJd8UO4ZQMTuOSckAgMR0pKOuo1K3S5i/DHV/DF1aWkWh+FNP0EyW+ZXjt/JRSwzJggBs98Nk8dRUXw7+MGk6tqGoabYoLPxJp1xLb3Gj3CFpmYbh5iHoyMuCMdsd6y/FlpqOn+K7WzkOoRSW77fKimiiNxhTkhJFU5HP8JIyetds11o8mkW9/caNZ3OqwW5S3uWtljkIZfmVnKkq2DyV2jgdDzVyeppCSeyLWt/ELf4aK3F8UWKZlnskuFM1i6BsNKOAIzg87gAO4r441W3T4ff8FKxc6jdLFF8QdGItb233qktzjj7uS28xAE/NnzM5zX074s8QQ2fiiyWC30+51e8MJkaxnAZ32AMAWO4uevQDcMda+WP+Cgtlr3h7UfBvxKktVtp/DOthpXtEYRSJvRkbdjAyyKDjp5g75Fb4eLu13RFa1vQ+rdF8c2F5rUCX9nc2iT24P20WyS29xJja5ymCGJJOwjowrWnwuuRmx1GK1v1+VB5gEVzsBGBnrgkds4PNZFgbT49eAdJ8TaJa6jZJqjC4itLedDGsbx/NIkIBOc4bbuwcnAGMUzxMlh8LdKuLzXdMWzuLOfzZbRY2DTzAKA3lNgK2CxLIQTjjPOcFFxmu6M1Lm9DU+JsE1zrthfxXF/pVzKvkxWpuVe2XLglU+6uc5wCDkKOmOaGkeJLWdbkw32ZSzfaIhCvU9fmAyVIwepHPGKveC9WsvGctqdIi1e7a4J+SaMxhSUbBjGPlIznByMjOMcVlfEu8TwNqsby39xZzalfeXbiDa0kkqqxECDABLKjYyBxgE9Klv3miktLl61eZZ1nE0tmYYTvgjiD+avBIJHylVEYI5DDovGc05PFGp3ljbWmqy3v9mfaXksUklkSOZGBUyKhLABS3BwMkgd6uaVpNguksLcMoljkaC35ZmBG7djPyE4YcY65ORWWZ59c0xo7mwgEFkQAS7JcQJgY39QoJxyDtOFPXitYQTV2JO+xr2sDaEz3TS2ZsJnWZrwDYBIVbCED5W4GAc56/LkVNq2vaz4d8PzXiQpe20dwluYcgvdREksyFWLDr/dYZyO4xn2uh3U3hURSTafNAyvCyNdMFmAGGGGG1HBxkE4P61KdMl+xCHSHbTbR9ux8q0fmKQWVQhAV/lJwp755qZwimmNp7F3R/C2o614ot5dOub6NraF1eCW2DwKGXPEmwMnIXDKwzjB6mqXwa8H6B8OviDr+p6bpM9hrGrz+bNbySbIbqbb+8eMbtisTlXwNuVzjBGewmubvwHBbSaLqx1hLxStw7LvhhkAIMeNgwA7ZAJJwtcR8TrW1utW0/TJ9FGpRziHN5LIEt2nZWkaXJI8so0e3Z3V161k9Xoap2WpDfa5428Saibt9L0XwnJqSvOlvd3rSSTyxPsQy4BCylf7zYYcYwVddXw/qtvrGtNBLf3AnicpN9kiaKSNwS5i+UgkZPc4YcdjVe41SODSls7myZGtWaPJYPJb7SVJUZOVJCYIU43Dsc10klzBH4ZhtLFJtO1vV7na949v9qhBC/KXj4ZM9iMjO4cZo5WEtbWNcmy8GWFxquo3s0JtZjM0c7eVFCV5yzFsKvqWPc9eMcp8fvB/iq+8O3i6JaPJ4mtojJBbwTJC8seQ7Idw8sqY8lXwQPvAr94ddb+HbXxJqaabd3mmXUF7G1tMl7Fi0d8YaNkbIUHpzlDlT3rD8Q3tzZ2VjY6akegy6X+4hltmM6iPZtwy7xvVQ2AD1HHJGaIvUbaW5maBq+tXnwZ36hpN3YLrVu1nd/arfyXMojHmZ2Od3zdwSDtyCcjNfQ7y7k0+6vEj1GAWI8uVXs2mjkuADuKykAkleNw4H3ecV2F3pV5rHhhJYLqJJdJk8sGSNBCrtkvhOPlZVyCpwOMg074WeJ5RoPiHSdM1KTUYr1Z4pDfKsj2squA0Yfj50YHruJ7461rPbQzcuZ8pzzWFx4dk+06npRd41VormOVpIYoGcqMgDAIBB35BHRhgZEcPhyOx+yi1luXup50lup0n2GcnaqAIBsDKoJPzfNkjANS3OmXmm67cjU2OoSRLsSEMy2+5huBfA6Ec8Y6EH0O3qHg+w1vwZp13oLanZ3LQeXcaaqI6xyKcYMjhWdNuefmIGB3xWEpW0Y0lPfcx/EM8A+yanbXs4ubpzFKJ/la3H8O8AkDJJUABsBRyR0PDfih4J57s3LIdOCxSpa226SAsRgoEA8xSoY4KnI9xWIIbm68SJplijXTpbLKba3JDjYXWYI5BjyoIIHGRkVoeJPD+oaX4stLPR7CSeyuWigN2sRmuIpFBZQ/zJvjO4qGQgpkYIGapwXUcIWfNE77xf4ZtNQ0+A4N3BqkfmqodSsjsARGsbNneUVyANpGOnIFecP8RdG8AzPp2pX19p88ZDCKLTzKhGAMgj1YNkEA5zwK2NF0Lxbt1SxvrLTbKKzu1FpLJqL3Au4/KVw7pwY2DsV7kgde9M1XwSl9qErKgaRTtmSSVS0UmMsuXRyw5yCDjDDuDSaE6rOK8Waaq3ASSZ5JLSMQWkwmaQQKx3EBZCcDdkkLjO4E9K5H44/Dq58Z/s5+KRNIWkv9NuIliiTzJGIiYfcGcAvhsgA46HFdTaLBp9rDaskVtAsZDFmCmMABsgqCxPAH1OKkl8fQ2/gLVdNhgmt1lspraTZIvnMxUMXwenRcKMEHAojPks0R0Z+Vnw2nN/otlCC4QS7fRj2x7A5xX2l8OdKuNavPDdrd3Yma70O0eGaR13hVXy1UBeMKEAwRnC9jXw18MLiS30aR2G0i6CKMcKOM59utfYvhHUFvrfwJJYzveSwaHDHLFCCPKP2m4ATJxk7duT7ivopvU4FLQ/Wb/gn34v8YWGn2GieIYWuLDTL2OFbtWCSSwOjtHGy/MXUMWOQV+6uSelXv8Agp5/wTgsv23/AIIa74TGt3Xhq41O9g1SxvpLfdCs8SyeWsqAhmjId1ODxkHnGK4P/glF8TvF+iQeMdQ8U6FfaroF1fQT6DcRQCWWC2WNo3XkjcNxwoHIw+7sa/RnxbpcereFF1C2hEqvbq6LswT3A9jzXBVcvbc0eh0Ql7rufzDftkfsYeMta0X4d+A9AtG8aeN/DCHSLmPR4i6XsjybV8gMFIUKsY5A5LHjFftF/wAG3X7Jnxc/Y4/Y01/wj8U/D1x4SkufEsms6TbSXUE8pgmtoEYMI3bZh4vutg5J4rxD9t/4SWv7OX7Q3gjx/puo2Gj3B1iG5v5Lp1WK3LPhyw4GwBhklht25PXFfen7OX/BRr4L/tF/EhPBXhn4m+GvFPiuGxa+msNKu/tCxrHtEpDoChwXU4DdD0wDXTiqsuSLp6o58P8AC09z2wtbWmuvpzLKZZJBKZJOkvrz9McV+VP/AAVN+G9p4B/aTuvsWlS2tzfWIvxLGfMhu2MjKQyDptUDpySRX6vzWFpq15bXsKFpJAQGDkkrjgj61+ff/BZ/wetnqXhrxTZyTRzTGTSJw7gR7nUupAZWw3yNyOeK8hNKa5TqTdj420GCxSyW3vEDtBNuTETRmTcB8pB5UAjPHOeDxXwH/wAFSf2cIvAvjm18c6RAF03xMxS/WIZS3ugMZz2Dhc4/vL7194XOv6fpFy1zqcscGmWbmITytl3+UkKAAcgkHgfNwfTB5j4seAtH+N3wx1jRdQS5W11SEx25eLY9tNgkOc4PyMMjAzkHNdVCo6dXmRnVjzRsfj/HI9tcxzJM0bQsGUgY2nsfwOK/oC/Y4/bh0L9rf9jjR9f1/TodU1LT9Om0rUHUKLywvFA+bccYVk8tsj1HBw1fgl8QvA198NfGGpaBqUZivdLuHtpFzkMVPDA91PUe2K90/YR/aL8Q/CPTPFmiWd28OkauttPLED8zXCSbEZfba2CO+0V76lZXRwyhfc/V7VviPa3drcObn7PpmiZ8ySdwqxqoO9yOgGece+O2D+fP7cn7YmuftO6/BpljLdW3gLTX8uytwGjF6V6Sv0DY52r0Gcnnlet+Pnx0tPE8OiaFPdTW9rJaxSalGuXluduCEGOu7nJPoBXhfxl8YWXjjxtImmWl3ZafbqscFtLjdGBzltvAYnk06MXKSlImo18KOEsNEh0y4LopUynIAXOD/n3ps+qyRXxMiMPKOP7uaunUY9LleKaRY5CvyZAbccjqT6dvevvi/wD2Y/DX7WP7A+nN4R021i8S+E7U3trDFGqzXagEzxOQMuzgEjPO4KO9epCMGmranHVck0+jPY/h1+yD8Kv28/8AgkjZ33wo8J2GjfFLwdGLnUysjz3mp30MQ8+Jnc7ik8ZEka4wrYUDIavmD4c6Kv7WP7Jet+CbpH/4WZ8HbJ9W8OyAAz67oqnNxYHPLyQA748knZ8gxzUH/BHr9tO9/Ye/aOhtNSuDB4V8SyJpeqeaCFtyWHlXQ54MbHn/AGS/evev+CqP7Omu/sA/tjeHfjT4JRLfRNdvjqVqsS/6PFdr/wAfFs20BTHMjbgueUdx/DXBiMOoNS77HTSq8ytc+bvgH+x98YfjhpltH4T8MXdxbXcSzQzJtZCrfdbcu4Dr/EQR3wa+t/hN+wV8QP2I/hvfav44vYH1LxJeFhb2bA/ZAAFKSOAQGdCzYXIGMda+mf8AgnP+0N4dg8U6N4V0rULX+wvG+nP4p8LWYdWbS42kK3WlvySrQTebtHA2YwCFzX2j8bPglpXxj+Ht/o19EZLa9hKhgAzRnqrgkEgg4P04715+Jh7WHLs0a4aryzuz8ufG/wAWB4r1XTLcWslvbWtjb2KN5aOVEO5vNRhGHTJZjz1L8k4xWpoSWcupWf8AZr3cRRhKjXEwdn2oSAxYc5wBk8nvWJ4q+E2pfC/4haj4dulWHU7J9oldcqykn94PlHykFD6DPXFb+nakus3lwGjjmvmKrvitVKhmBJdQCASc9FzjAHQgn5yquR2Pdotzd+hvNfXV/pWnbreezMqgSywkyLJLg7mO7OQMoMdPlI/iFc3b+R4X0uHQ9LmW0vCkkyJsCx3B5y4G08ZYHDdC2ATxXQ/ZZrzVYYYS7Wtuu0qeUkLBSJAvO1xIEHUAkDjIIpt3pNtZXl1YqWF7aJujmuOVj3neQJG53HkcEjIHpXMpWdzrmrqx5/q3gldD0yW3kS5uI3QzRC3k3IjOuGcL97G0gcgjjpWXczN4ZigstHaQSTQIbs29+/lyxsSyGTA2kZBbaQDk+lb/AMS/GZ8Fazp1wn269DypHMLRZJ1gIDbXYKvKMSvKk7TnjpmGPTdOOtQw6dYSWlrq23EgkYhpHJLgkLtC7mJAGDlmBzmumE7q7ON09TCi3SLNKUuRPbJvjZIwMkZK5Ppz6nqT2q5ovjHUdMv7e/0+6WCe3KHywoWYFfYn5unUfexzXYa98NoYoLm2uJneIGNicmOWFgTghyNuCRxjkjirXwv8A/8ACw9Unszqun6ZZ6XaS3UF7eYhgviPm8rdw4JHHUEZyARzVc0QdJI85/4TGHXFu9R1KS8v5Y5GPlzWMkErOdu9gZApAkVmAOCBu49RDd6WRpw1rQTeWrWySRCawG2SQfMrAg5DDG7hgeMc9627jwpJpMypM0trBKNxSMJcR24IAKsf4kbAPIIBHbv01jp0Gl+FI9Ot1g+0aiJJ52txkFvMJQ7flwhU7sYxnIzScuwRhY8O179mTxFpfxhhv9O8TRyaTcLDerPLEXksFQJ5kaoNwcbkJA6guc/d3HR/a5+F1j8YfgT4w8LWc7tdajaRajoUM8bgz3IcuYlVuI2YAYAOOcV72uqjRtYvJvOnvU1I+XIkKxxxWbgLy3zMApcNyCD0AJ5rmtY8F2/iq21Ke5aYr85U2xAxuZcgvtwMgE5OQckcZBFwrtyjzPREumuVpdT54/4JW+K5/iB+znY6dJqjWGreHp305LgwCUWu2QSJlMjLBGAz8wHQjAr6I+JHw+8NfECy07SvHukWuqahpTi7t9Rt1chXJwpGDuVgoUt/CSx9BXwl+wnqj/Ar9rPxx4GumutPbV3MsAeIlIAuWDMvzBf3bg7hn7vJNfY+meKdRuZ4obG3mubtS9sY5LlJBcbCVLCSMHbvX5gcDk81eIp2qc19zOjNKNlqy38QJtI+Bfhax1qxiMdvIVstQlt3eSSxiZ5BG7MBlY2OfmbAGOpxXn/xR8b3ngH4YzaxdvLPpdvvvpp/PeVYVX5nRZYxw4f5wSTzhSPmr2qX4eL/AMIdPqV7NZ3MNzHJ5j3RDx26LuO0gbRIowRj5gM4IJ6eZ+Pv2fdL+JfhZdP0bWF0DTNWtpbZrJFJtLkMuC+8ZKYBTaQGwByMVjRmuppODaPiC5+PHiT4s6pbzWfiye6hlaeQ6bbgRpbQZBQqcBjxtDHdgGvZfgP8eBY6MYp7i41CGQRQajHcy4e0IIA2k5O3GBg/KQcnoK+PU0TxX+z98SNT8D6f4WfxF4h0bUZra3uoYZJ3lRiQjIFXOGBLA8Agr15x2fwX+Afxn+JXxO0e+16y1nQNAkvBJeM0JhBRCA6eWPnJYHbz8uG+lejOiox5nJWZhGVnorn3TpCeJV1lZNCg0a6tWlE89h5oi+xp5YbmX+NWUg8pn5h82MV3vxCvbL4ZG1ghljIntGvLi9Fy8AGdxJUrgAqq8kgH5funvS8MaP4a8MfDK8l1TUr17GGdbeGdk+zXqLEQsiuCoYrErbtyBcbFLBtoFewftJfs0nwP4O0jxD4dupdZ0nUFEdwCPPKxypkS5IO4ZK5yORz0Bz5c8XHm9k7nYsNNw9qjyTSrKDVrW88Q6Re6nM2rwC9heTZJHcrsU5bZGm4FwFBJLDLHJO1a6az8Ean4t8D3zafbRz2EUSG6R2cmMSAp8pYHhcjgsCNx6CuP8GeCtA+HWkWek2kJ0eNGnlIsrVLVYJGR8AZJ+VygBAUY9wauQfEzVPB+kzTTyiOe4/dW0xhkeWIucI23eAcEZZSFz1BrVxSdomDld2LV3d2tzol3BCkMWp6TE9sPlknVW2Bgu08suDjK9c4GOlc34d+Oun6xM9pcWg8K67pVqiSW19KHMpIyLi1cIEfDIpyQrYZgQx4rUbw5oPwv128Og2l3BeeI7sX99uR2F1KycyB+cgg/dBJGBnpW144+H9t4uFtL4i0/Sb2OHH2SbyxIbJ2+fBHJ3oNvI65XpnA0hOz73KnTulrsRa34v1LUdSH20JZXl0jOLqEBYyoIXcQAEy7A9Qp+cccCjw94mhW9nhvDbXM9wizpHGpjuJAOpKgkHG/qDyB0FJ4m0K6j8LJPpmoadcx3YxtRGMUy/Nk5Lbo9wG4LwDis661g3n2OKebT7C9FstzGfsyyJBEqAJFkRh0zg85ABJBOOlOCZMZWLt5Z6tLqVle6R4kOmfZiRPZXCNdWtypB3M4PzIwXaoZGyo6q9a+meJxP4vvra68DS6Hq2pWhu57+2kaay1QJEEVxcIvzMyELhgjggfL3rnvEPxV0jwnqiyvp6HUboOI7JbpUkYZKrJJuI+VjkAkHcUNavw9+Lov9WtD4o05IIXla1tHZNqBWcDZgEhiSowRj8M1lJOxSXM+xbfSJr/xFcapbvdw3FxCsdyoCsoCFuGBUDaAzAE4I9TWnY3VnEPOubmeSG3t2UzWM7gyEsxjXYSFcbc/dOcgc81X1aKDVb23ubVvIuLUiGylBkgZ/kChWcHAOd23sd2Ce9YkGrwXDW9nItusaqyEJADHPzub0ZSDgkEHODg+uTV3di+FuxpeFPB+g6Tb3WrNb2VgRmMTvCVYo5DSL1BLcEbACD1BroLNLyHQFm03UdPnsNJcfZbUgIscQjChCCDtZSMAYHAHSuRt9A1izvGuVt4ltdQmc2E4uWcK8JUyMVJ4Ub1C+zZIAzhvhrWkutfumtbiKK9VxHqMBfzEljZSyswBJJ2tuDHqCOSQacYtuyHCpbc7i+1B/FWg3Gtabch7N9NknW6BjIaT5SEYZAZeeCCCADzXld38QtXv7l2Ortprx/I9u+GaJh1GeTweOSSAMZ4raSS11nQjaG3SddOmEjpEu14JkLAOoyMDBUg9SOMcYN6D4pxatawyapa6PdXcaeWZJbKOSQgEgbmJUk49QT2zxWilLuXaPdHl0NrdrBJ9ojt5S2MrcCSMspUc7VJwMAdMdeTTP7Du73wjq8NhCIvMhdjOIisdmzZVX3HK5LMDgEg49RV/V9YlS8W2MVqTb24kVxHhtvICdeg9TmrM3iG6n8MXl60shxIFaLdiN9u0jIHFc6YpJWZ+SnwuVoLm/gmkZ2jusuV4C4JGfY/SvsXRrv+xvAXw6ns2RkudBuLa5iViCCt9PgE+uGUjA618m+EtNSHx94jtlJCRSylT1+7Iw/pX0b4O1W4u/gl4LkZwUs7/U7UKcksn7mXGc8fMx/Ovpqnxfd+R5En7p+2f/AASO1Bdb+B3h2QNPFbvcXamOXcQCLh8DkEk47+ir7V9veOptnhOYsscY2lVbeSIBt6n16Cvzo/4JNeJbnQP2b9At4yJU82fDOMsPm9e9fe3nve+CYyzuI9QO2RTgkDB4Bx0wuMe9efUlyu500o80bH5b/wDBb7wRbfFb9nLXGWZrnUdKWeSFgHTaWUiRSD2yARn2r8vP+CAfxU/4VJ/wVi+EtxLcSRW+sag+iT7ThX+0xPEFPqC5Svv/AOP+seLPFv7Zvja11nxXd6j4ZuptS0yLQzbIlrbxwW52YxySQrZJ+Ys5OQABX5C/s++Kbv4Uftf+EtW0uRku9A8VWd3bNnGDHdoVX6YXH0NdeFpp0mu5zxl79j+zfxGjadps01qAhii/hHHX0749K+IP+ClutXXjr9nSaYWkt7JZTrqLOi8oEB3PxnAClunbNfYvxz+GJ+Nnwj1zwx/beseHV1m38k6hpcipd2wyDlGZWAJxjOM4JwQea+Af2gPgO3wj8Hf8I/p3ijxHc2Vtavp8jXc4kkuY/LaMhsAKMqxGAoA/WuGlhU7vsdMp9D4SC2+vz3tlq9pBJo1xKk1rHghUYSIwmWRQCGVlBKjlc9c5p/xLL+JrO2hvdQMtlZzpLDtkIWMoxIAZhtKgBs9zk45rXvfDNvrDuCXiTSoJDDtPzbiCzMT7lRxiotAsIdWtlkZWAhEUkYY7xl3IO7+9jJx0xmspR1bLjLRLufE3/BTb4SR3U+l/EKzSFV1LNrqbIxbD8mGUnAHK/KcDqtfOfwW8SLonjMWsh2JqBWIM3LRuGBUfnxxX6RftaaBYeM/2X/EEF3blY2tZjH5ZC+U9ujTI4455TGPRjX5WPI1rffISskbqVcHBDA/e+uea9fAz9pTs+hy1Y2k0e9ahf674l8XtFpsF5Jc5OJ0QBo1xztHQLjuTWvrvh+TwbElvdXEEl+sYL7JA/bq5HHf8al8JeM7vUvAWkSwu1pJNEsrlCDuYjvxkj2r1j/gnR+yvo/7YH7Uen+HfEN7d2+mJHJd3Xk8zXaRMP3W8n5d27lgMgZxgnI9iCWvkedN+8fKPxA07U7F4bu6tLmPT9QZvsc7xMEudhAfaT1KkjIHTI9a++f8Agi3+0t/ZGuLodzKUMkgXax5VvQY9VwfqK+1/+C0X7FPgfUv+CamsDT9MttGk+E0CapoJtYVCwhXjhlhI4JSRXyTnO5VY5I5/Dv8AZg+KOpfDn49aPJYOytPOqN82PutlT9QR+prHD4jmmy6y/do+7f8Agqn+ye3wT+Mp8X6HarF4S8X77yMx8x2lyTulgIH3Rhi4z/C5Xnbz9WfsR/Faw/4Kj/sIa78DvF16v/CbeGrFV0m7nyZJRGf9FnHqYmCwvznay/3jXy74Y+ACeIv28P2mPAN/r2q32hz+Fh4nhW5dpjbXJFtdQldzdYxNJFu7oxGAOB5B+yF8e9b/AGXv2qvCPiTQHBmgvoo5oCxVLqCUlJIWx2ZT17Hnriu9OGIpNLeJzJeyqRXdL8T6K/ZC1/xP4B8Q33wg1UxaB4s8La7NqPhe+lUK+nazCcPbM+MmGdU2kdAGbj95X7ffs0fHG2+PHwM0TxbZ27WklwrQX+nS4E1hdIxjnt3HZo5FZfcYPTFfln/wWq+Gen+DP2hfDPjTRzJp2p+KIT9rER24nt9mydSMYcqwU8c7Aa+sf+CVPxLv/F13o7XIVYvid4abXr+JDhbbULWaK2eeMf8ATZXQuvrEOSSTXkS+Hm7nfUhyJo63/goX8BbHXtFbxZYRIdTtIRa3UjdTbknJ2j+NCwAbqA3XAFfFPhC+k0uzW6nMlzLaAwBjlpkwGyjAjAO/BJGOg9a/WDxz4btPEdhPY3cUcltfwgSoVBVlkTBXB7YOPwFfln8Qfhdp/hL4razp1k88SadqbWZYSMBNHtYKdoIUMFCjdgk4968LG4eMJ88tmd+Erv2ah2LfgTxPaS3zSX19FDeKzeVI0JAfI27BlucgBscAkDucUk08+u6hd3AkLASxzuwUqvmKygMzqCF7DA7EnuTVTwt4NOsaf9rS68mGBtjwtH5vmKQq4BJ+Xl85weh9QQ220sWGrTJHJI+Lh4D5jFlPP3sAjnk15kqcU9Nj0I1tEaV/pumC/ivDbW1096FgmuI3bdL8mCNoBBwMYP44qjBcyWUkkLXhns7WdCscGzfBI7hjt4Xc2O+OM9QK5qXXH0q+gsbdFSGCAcHBBDnoBj5ceq4PvXS6boiSeI7qQSyiO6g2tGcEDKFuD1GPMYDGDjAJOKpQ0uNSg35nC/GL4geO/D/jHwLLp9rdnw3dam51lxCrQwgkKEk3n5SfnYHsR7itq5vLm1MYtbe3eB7yWWaFmC+SxRt0ioMhjkx9cfKePSp7y1S+WCGRpSkl7FBIPMP73ABBb15PQ9a6bwvdLY6RZRwW1pHNJdv5sgjx5igKu3AIAB3/AKCqm04rQUY2k7mDaaOviKeZYopTFOAHEqLEWKjeGUBiRu2k7Rjp1wcUun6BY2GvRadObjSWWDbPKZNzBxgsVYfLtJPVunPWvRdGlex1CG3VLd4Y4sDfGS/3ihGc9CCTjHftXEfF29t/FXhvSCLSO2uTclvM4cAKdpXbgcEfiKyhUtKxTGnXl1OFhcxJA06F4pkG95ipLEHHOST17ZHUYxa0LWLSV9PmTSYdRXzFhGXNrKY5MqseQuFbcg++MYzXKQ+LJtW8OW2pJDBaxW2lJdfZ49wV282KPrng4fggDGMd81o2njC7gs7JkkdFv57e3Zg2JYw/dXAyNpUEDGOT61p7JzdokU6nvWsfOX/BVP4ER/sv/tq+BfipHp02l+G/FDJYXEELB5rOZIxGwYj5WZoiGGP7pr6N+HfiKz07xTYXepKs3hjT7yK1uJSxS6gG7MjovUFVySoBzzyK+cf+CxPh+aL4D6Lc3GoXd7Pb6jCyvM5LDKSKMAEKGwuC2OQT0rtPgleS/F/4NeGPEt5LLa3Vpp9u8qRNkXkgjBZ5SfvM2MZxkA8HqT2ThJ4em5PU5KXuVZI9C/bZ+GMmva/NpXhLxfNH4KuIPIYaZKqRxszEu8ilclWXkElNrZ65NRzWFpN4StI9OhubCe3KRQPDMlwqwrFtYM65bORkllIPyk8Gq/g2WLxRZWl1cxPFbarb+bJbQSlApDunBOe4J6dTV2axk0z4aRaraTtDfOZApYGSNTHHuBKsec4AIyAa55y5IqHY2p+83PuSeG9d/wCEPsmvbhC93ZTqfPeyO4fNhSDjJUiQkHsCQe9dVrXxB0XXPCN5eWCwSubjZdiVHLKTscqCw6dFyONwwB1A+dJ/ifr3iLQrm5jl02zMltKAiWjOu4KWG4M+Cu7nChTjjPevbfg5Yat8Y/hPcx6hrLwWUardWdvDAFNjKNofbJu8xkLOWCOx2nuaKlP4dRUJ2R4l4s/aI0nQvibY6LdWGjavfWUZuZw8uwWwkUwq0BYA5cEExn7pCnGQCPV/AOsppWmBNPvLvTNOhQp/ZtzqkxsCrE4IiBMYJVmwQAAR05Jr8pvHPjjUpv2yfEa3l5eXqrqM9uxedkdo48hV3LgjAxz/ALI619n/ALIHxAgnu20RrK6mtElQf6RdibiUrkcp0G/j/d9666+Fjo3utSaeIlZvvofQJZfE+jXf2i3sbZ5Y4F8+GRoWt1QgqSo46EqUcHqQD3qHQLq01WHUL6zhVZFeUCF5GzKACp8pm5CsQWVTkZbrwKf8TBbeChDBBZW7m5E7ZGU2KI1YoOScHJPJwDzjtWPbz/bLSeZIbWIh4hgQgjOFKt7dCCP4gx6dahwvLQHJNnsXiCx0uTwRLo8V7Z+JftV3a6npesoHSaNBGfOglhf5lYHHbG5fTOeR1nU7LWkWO2tjpNrczmO6dbMssMmVRZWaMlg6k53dcGoDAsGrWRkMrxBy21JGRgMA4B5x6dOnatfXNRkvdX1jT7Lbp6amuGmRQ0oVAwAJwAW2jG7AOKxcdbI1Ufdu2U00DTfD2nraK8Or2jo7K/2gfIWLMS2NwJXkbcjk9ulVU8Jrq2n6Y99eT2zSTgBpCvlm3yxeEFDuxuVgS2B84GRwax9OubkarZ6fcTm4ju2DggFAgKGXbgHBweO3r7Vo+MfiIPA/jibw5b6dbXOmyqs6LcsZWgzMcqhPQZOR6Y70pN2avsTSjGV0j8+/+ClPiTxL8Fv2rra4S6uLLw5qmnw20FvbMu2OOBiuAwzkksJd2Af32OCCBlfs3/8ABTnxP4F8RaXaeJbxdS0y2vluFuJWKypxtGSF+Xt0HGPevsv9qD4M+EPjF4du9M8S6Kt8RAk1pdwy+Rc2TEr8ysARnGAeOQOa/Jv4jeDk+H3xH1TRba4klh067eGN2GGKjp39K9TDwp1IJNanNUlUjK0T9tPAPxnTxb4cjudJ1fTr+CSIXLXFsi3By0TAmRTkEggNnAPJwBjFXfD0zS38BluIrfR7mcQyXQYFdNk7+air8o8z5Syg4JBOFyR8y/8ABMjwfb+E/gHpGtRlpr3UhcSSZZ1TarMhTbuwcqzAnvn2r6D8WeIR4e8ZrodrawRwLJCJWUbN/nkDcNuCHUjIYk5yR6Y86dOCm4I1hU5lqdRZ2Or+O9Zs7DTNSNioY3haZUWK6VASygHCksAcbTkk5z3rkdY+G+j689tBpujS3UWlyiKK9s9Tks7u0R3ZwySrklQXI8t8qMkA9AOl0jSpm0WaKTUL11gvZYNwZRI4izsJOMdHIJABJAIIxTtC1KW9utP0yznurF9ZQXEtyHWSQiOSPcjZX5g6MyknkcHnFZyTi9BtXM/TfCzx3U9lphvtOkmKqqXFw07hkQAyNkgsQR1ByflIGa3vDHw01PX9JS6s30a3jkYh45dSdCJAcORwMgsCeg6nuMne1/w9YeIdSulu7cl7Abi0TmIuxcAMu37hHtmvPdb8aXnw212+0mzEcsEMxcPIz7mLAEk4bGee1Q2y6lFaH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" name="TextBox 6"/>
          <p:cNvSpPr txBox="1"/>
          <p:nvPr/>
        </p:nvSpPr>
        <p:spPr>
          <a:xfrm>
            <a:off x="155575" y="160338"/>
            <a:ext cx="88089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НАБОЇ</a:t>
            </a:r>
            <a:b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2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5576" y="836712"/>
            <a:ext cx="77036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Окремо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виділити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вид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загроз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помилково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сприймає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безпечним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начебто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маніпуляції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Унаслідок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маніпуляцій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капсулями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серйозні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травми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636912"/>
            <a:ext cx="5616624" cy="3183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Управляющая кнопка: домой 7">
            <a:hlinkClick r:id="rId3" action="ppaction://hlinksldjump" highlightClick="1"/>
          </p:cNvPr>
          <p:cNvSpPr/>
          <p:nvPr/>
        </p:nvSpPr>
        <p:spPr>
          <a:xfrm>
            <a:off x="8099573" y="5892810"/>
            <a:ext cx="936104" cy="79208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72135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5576" y="404664"/>
            <a:ext cx="7834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utoShape 2" descr="data:image/jpeg;base64,/9j/4AAQSkZJRgABAQEA3ADcAAD/2wBDAAIBAQIBAQICAgICAgICAwUDAwMDAwYEBAMFBwYHBwcGBwcICQsJCAgKCAcHCg0KCgsMDAwMBwkODw0MDgsMDAz/2wBDAQICAgMDAwYDAwYMCAcIDAwMDAwMDAwMDAwMDAwMDAwMDAwMDAwMDAwMDAwMDAwMDAwMDAwMDAwMDAwMDAwMDAz/wAARCAFNAbw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4v0f9n34a+Bvhrf3tlpet33h/xJdW9tc61cW32i40gBZJQIDGxjRw2xRKDniTgD7vz1q/wIbVfiPLYaJr4ubeSTdFcXdjJCgt9vEsxC8fP8pwpB5YkLzX3dprzfDjUPFL3WkQeDdEeJfstrd25hjMvlPvliQlkWUNtKZU4aV8MOFbO+H/AMPvEXxq8Yafpt9c6olrYQrBeSRm2MsSm4CRFydqEoSCVJ3HDbSRlT+aYPPa8OZVbyvtdnlKElHV3PKvg58G9H0zwa+lnXLGOXxHoizXcr3AtYl1FZ3ltjFIVBACBdysAQfMA6g116fsq+KPh3pOmrfywyiys/tVo51RJba/iM4aSJVbKu7EqdytglS3177xv+zhfaj4s1W48Rz6VFpcF7uudXit5vJiBJMULSSZAjHyllVDnYeoyh81/asu7L4X+EpL4La6y0kkmmWUMwniazZSHlEfyosYZijZUMuT1IBJxp15YqrJQkve8utkaUaXtIuz26Gh8LPE1h4X8fahBJaw6hp1lZQNb2M0TvLKk0m5IuTiQIjqRvxvWIgdFruNC+OHhnxl8UdOtNQ02Ox0a/T7bE0F7NF5k2FVh5UjhAwck5Y/dVgApwteLfDO6n+JXwUj8d+MYn1bXbzVDPaAXdvBfzWUCeXHMJGImWJHTYWQ5wSxOCAN343ftleEPDehW3h06EJ0tGgudOIv/NbTp1QAguq5ZFDP/f3YzuLbdu1bB8tVUVzOVun6EqDclbQ90+PHwS+GPwv0KXVNC8H6pr17qdpJdaPErecZGQxtM8e35mysnmAYKgKmM8V5vN8Zbf4b/A9o/BWl32hX/iYgajZWtg0d1Dc+WP3hkYSBY2XLbnGchsqACx5vXfG3hDwj4/0HTrO91aLUbW0S1g1vVbN7+ezjjbIhEELEPEUYBeM4ZCQjDNey/C3x7oXxi8M3msuItD1tLW+ncppQ03TtYgt3Y/agr4zIsY+dBu+Vl7nhLDVKdJe0vLXqXGMlDV3OC+Fvw18OQeAlc+NDb+O7/SGn1O5lv/OubFA4EkUyIXDqQXUkJvQFeQFrD0vRJvh7pXijQ/Duj+G4b2e4+wGefZ9oubaaLLFluIHimztBZlYlgRjgELW079puW/0qOwexgufEulX0V5YatbiFGNuShkjkiZgHBR5I9hHK7egFdBq3jyb49fGaG7W1kgt47aS3lktLNrdoXeV2jc87cFMKADgLKx3DJAhVatOs5vRPe/lsZYePM2p7HIz/APBN7UfF15b+M7rxxJY+MbKE3L29tbRRsTGFAaBIkAeHBTDDqCM+g7j4U+MdH/ZuTULdNNGkzabfwyX0MsjTSXCDdtlQSYRoisjkrkuMbdu1Wqfwp4t1Lxd4ScpqsukyancxxLKQkqC1ik8t45GDeYqhNpYIw3A5OeTUnxsHiLVPHk8mn3Oh63Z22nLN9jaz32SCSJEM0SB/4B5WDkqQxGWG7NrFVsQ3CrNcr7LsKUpctnb5GxrGg+DtW+M2h6taaPJJY6pphNtdWxkSe3PlhEh2YJEoZkcS9cEnqVx4/wDtRfsrCC/8P6lb2jTx31uLTT7qzgke4aOPKSmfC4Qq4fB+YqR/FuU12UniC/8AA+veFtM0u1l8Ta1dW02q3l3ckzJds+GkgIU5jt4yUAAK4Jdiua9Z0vxzpN4L211G/vND07WZxDEkl884t4Myp5e0MXQ7GXGVzkE7icY4adephqsXGV4M5ozjBrl3Pmb4DfsO674MupvEetanoOhWi20mjjT7uza3v9QaSPYXBKcFo2kUuDvJDZFe8eD9Q8Hab4+0LTfGHh7UPCHj1NNhGnNoVk09mYmjBEcgXaqSMixmRcMf9oggCW+NtJ4j1DSZ9b8OWljb2keGtIoY7jTdlwrC4ZhGFmVmyzSEOSCxPStHxwunQ/E3xE3jHw3b3vxC02zW7sL4TIkUEh2C1LI3lIyKdzCSNXYKowSevprN1Wjeet9FbQ73UXK3+J85aN8VtK0/x3f29xZ3epXn2qW0uLlJglvIFL+XJBGrAwqjDKrj5Sw4ODn1LWvAukalqOnDRPGHiO2uLxlnuoYnZ/LjZfJEnm7MhyY1TeCGOxsHktVH9o2LTviX4/i8STLqVh4yivlTUZdNsU/syW3+ZUdIyjSl9ihj13KVYAc13GtePbfTdMgksktZZJLdFkfCoDGTnHzDOCScKSBknp1r1KcKdSEZU200d2BhGrHnTPOtb+Bugahr0F1rXiDxjqOqwQoEu7mRpYZoss3lkgM/npIrHczMrLOuSAMV3vg34MWmkwaRqPh/UfEVoLK5ja/EUS5dVkUgbG+ZUAXbuV8gkltoYhuc0OL7bcyXMtxfS27MTJKFZ0DnJCmQjAHoF46ckci/4a8fav8ADzW3W519rHT4HgluJtXtp0dY4twKRGIBY2IKgsV6jlgDiumrTlCLUHfQ6q1Gy5lt2PR/2pzpkEF34Gm0e50iHXnis4bj7PG7X6WyyLDHGyLvDSIuQgBxtX5fmArn9e+CPgzWdASz0uy1vxNIbJ7e3srxVkEVxCi4s7i3CxSkGRgqsQrfvFwetbHibUPC3ijw+/iJr57zULaVmstKjiW2nWaRxL8s7GNIvKkeJiRlcFMg5QUv7O/jbQdY8RzrBpureGTqMDf2rq0+oW62jpbMxyDtUISg/wBYgbAAIBdRXj0JTjBzitTz1ezlFHl1jr3xDfQr3R/EWjafbf2XaPH9uVYoo/LDlIEzuXzHtwGDpyybE38nNZ3wY8N6r410rTb59Fv7TTYGgFzfXCeZZXDSu5j8l1UR5lby1WQsCCWX5gwNdn+0h8NY/i7rGiaxHolqP7BhEUV1dSBru9V5DOpFySzMQGaJgpG7dkEHpQsvGd/afD+Hw/dW9zYQGSJoPs80yhSu0xbI0YxIEZIiiopxgMApLEqGX06l6zVpSWq7NdUZLBTa52tWcvca1bfEPwTquoajqayNpU01hZWUsUUk7OiRAGVS2Y1yzNkqxYqoGMZNbS9VvtJ0FJbGKKG+aNbcTqTdtaxoMszM/wDsqh3KBna2DxiuqtvgdoOm+ONQvNOuta8R+KdYMcl06O8zW5ZNv7wOAyjdHISPvrs6YIJtaPp2oW2n6zcNqaafdaGolnuJLpUvLdgqnBVspIfLAZVYZILnawBq6c6FOCgnrcmjCnZRueBfHfxVouk2GqeEPDXiG61+88TNBbaVFBIbm2ijnVPtEkuIV2ujRnEKAtEW6noPWbL4Rf8ACuPgSPD+na4v9k3a25j8iJo7a82MC0rSMFUOGfn7x+f0IB8+8AfDPUP2s/Ger/EPX9ck0jTnjfTtCkErJcpDGRG0sKq2I9z5GMgD5hjoR638Cvh34l0XX9Q8NRWutw2i+YNPOo2olgikUBNxjYCJFwGYKpG5s7fnyR0YqvToRiqTvrdx8+5vWrRpWUHojxG0+DGn6zrVrZDUE0/WtwmluBdRT3F2DtKjfLgD7mAUIIUt0JIrutY+APjaz1/RdV1XxnrFlq+oWjS294sEcM91GJfJDuyjfNIAp6qQfLY55r23wV4ttdb+OckOqaBo/hiy0q3lvE12DSY2mmuYESVDPIykCLzUG5Y1XHVuEJrr/FfinWvGEeh+LLfRbrRhqE76dDcW+pxG1xtR45kKow/ftvkZ1cjcZAyhgcmKx8lC7jpb7iq2Jg6b93c+ctG+F3jDxN4njNwNbGlafAQwvTK101sgX9/tyok3KwDbSSCSvQAVrfEvQ5/HXxD1HTYtMghs57dL223xpZtBd26KJfmm4HzFv3bbcFicuCEL9V+EGl+GPipd66EgttannEstxql4J1gUku0aoUZWnaLPlFsLktyMBa6fTrLRfGvjqC2g1HXLxbnEvmwRmCW3uVjjSZZFeMMkTRqNyrtyxIC8KT5eIxVOL5oJO67HmOcFuro8x+Fup2UvivUk0WS5vEWf7TBcXFoirMqkIo+YBVPzk84PyZ4OAOB+MPgjxJB8ZfD19rdnrFrDqWpG5tvtlo9rHdRq9wwmik/ji5ADLkDGMngn03W/GnhjT/EgTQbiGSYy/ZnttMjNs0M0MeFkCL8gf5fmYD5lYnIfcxxPjvbXeoaT4Et7vxTrPiu30u6lsop5rmRkRHimHlQ5IUbAgAbj7yj+FsZYereq+WLXNpft5m2D5frEWlczfDGp22u+L4ljtbeWRGV4LU6iVneRgNxJdAjYDNgndjODwDWn4gS1vvFug2m2y1Oa2mt0aOedJYIbfyVQyP8ALguGLE7hjCZBABrzuP4oaL4E8HyaHpk9sILa5eV0vR9p81zkCNnIHmAsSCqnaMHjJyev8IeM7C++Igu9QttOLzrAZLmS3Bt7ZVXy/MlVCUcY3Aq23ll/vEV1vDVNmtO/fzOZ05O9o7X/ADPfPg5+1KYruxs9MuNWh0nSr5r10sb+MWTxnIaNkCsMZSM7UJJViQRzXjnh34yT237X/iO+ltrXVLzxnY206+ZcqUtriKQwF9oBBwMfKcHBPXBFUdG1K/i8Y3ej2d3pujWt7Zi1gOfPlEKsXkklMW4bs725OAeSRtAHHXXhnWLLxj4S0+CHSxZSzXOgfbhO7Tag93GzAsxwWiLRHAIBBds8Nmu7COUJODe524etVT5Ln1/B8Z9XvdcutMl8TaRNqWj6gJZXubD7L9rt1hMr/utseApVlzyzbuo/i9Guv2s9CuNGjn06S/e3mhMixXFp9nlhVMjLZdgnzKQCzMp2lsnbXzl8I/2Z/F09/qepa6bq1stQjbTJ57i6fyIgGBzHGmZHJxF8xfpu68ivT/hH8OtH0+Gxll1W+8S2dnILGbT7i1jtHZUPSJ2jUMq7QcPlmAHzV6NDDylBS5j0aE67Sk2dTrUcnjPSbxmhsIJxEizfbSnko5AUmJg3yjcMZbPJ4GCK8/b9mtzElvHNaA2483fBOzGR+SQq4GWPHPGcD0w3dp8HNR0jTIbrTdEuZbW/vTEmom7S6itlZWEu1nB28og2BG4JAPJNaPhXWtOh0ee20y6a4uY0aKUCFjG0iNh3Xg5IPBAGRwema6adBLRnUqs+p5xJ8PxqVppukuL9JLWVry2jltZIljlUkfK6DbuIZhgg5544ravfhnbeJ9B0+7tbex1iCxmdGjmtF/cALyRsG1iM5G7DElgcAmvT7Xxhq0mhx6ZfSwC1fG0uBIInThFWXaGTG7OPukscjOCOd/su48J296630ziR2mV7uV5o1JKsNo3qVA5AVTtG77prR0YxKVbysefxfs/ab4p8MzW91YTxxwyfvL23gj22rbhtZVYuF7EcN9zjFQ+EdHu/AOnXdpJql7dGxtY4YFuIJHn8tZGbLTGMb8ru+VjtGQMEc16raeKLnSLGLTrWJbu/a3ilurewsGYREgNkkD5ThjkAk5YjHevlD9tr9vOL4f8AiKy8O2MEtvrN1ah7kzoY2t4n+6PLOdsjbW+9yFHT5hh06Tm7RKqTstT3640S4127iRL65gu5IFa2tp7yQO0QBbaqSEps5zhQCCvBpbzwpqugm3htrxHnuohD5E8yxS3IK5dNxxuUgHgYXGctmvkz4d/tuQ+HF0XU9fmLWFnc+TfXFtLsvmtpxscq38RR9kgB7KwGAcV7h8Vfi9pfjb4f+HNftbfxRZNZXn9naXeatpL2Ul3byjfFPCjnkDDoSvB4B6114ikoxV2tOxz4Ze0bsnZHoul+G9ZEslsNM1DTIr2ICVkmVY+xX5WYggls8jnGQa+MPEf7Tfwx0H41ax4c8UeGNVvdEt59kd3c3ckN3Id+4TxkbQo3DK4X7pFesj4+/FHUQ2keFTZxpcRbINcvFWbZsPIIYmQjPGArsqhcAYr87v2gfh7438JeNrvVfF8dxe3OquZTqJnNyl4x/iEuTk/7J+YdCoxissPRVRWmyMQpL4Ufcfhr9jD4ffGr4v6V4u8H+N7rX9PjCTSaHf8AlfblaNRsRXJVJFGEBHU4OScmvofXPiTpvwl1CKPxFpeuaUIo3ke7XQ7udY2ZizkvEropOSRggAEDtX5dfBbxJBq5tz4evtU8O67p8KkqLj7RFqEiKeVUlZFZiOil+Two6V9X/Cb/AIKO+LPh3FHp/wASNKbxDo5cRfb/ADGk8rnGEnQ/I3baSGz1FRWpVE7R27EUqtviR79Z/tRfCzxmi2ln430QmZgoS+ZrUw9O0iqMjPQkkjPFTTaj4e0uMLdPpskOqbx/aFhiezmB6Bn/AIQfXoDxg15h4u/Zq+F37eF1Dqfh/wAcTWN5uMgsbyGJbkMQfk87K7wCeC2Tx1rzDxJ+wz8bv2Sr+LUvBnie71GzsMPJbDzXIXqQYHB3oM87Nx5yAadKc37t7HRGVG2iPq/wnfeGdKWwfTbXUNGU2y3YM9zLLbybS2WPCoq9iikcDrniqvhH4dXXiTSPtlloVteQTSMQ8Oo32wH+IARNgAnJwxZhuwSRivmjwN+2H4l0/wAW6rofxW8P2PhbTNUsG00XcljcQWt5KOqvJnG1uvIOMEZUZr6i8BTSxeEbCPw7qVqNGiiCWy2UMMtuqjshiYLjOenrWjv2IUObY5XUdM0L4s+BbS10vxBbM/gK0udRutK8Px7Y7e2gAaaaD7QheTOVLA7sEYUAAZ8xsPize+KNSabwhb2Wkrosia5e6hqEEs99KJGQwytsVHDSbxgMTkujZOST514csfE/wHk8O3V/aX9/e3aSWs93pRE8LI4yY1O7J3orLtzgjIwGPPo3wV/Z8sLLxBr2rDRrjxpr9zpa2+mxxgxuLm6lAtzucCNJIUbzctkKYsZzjHxiw1GhzLmu1s9DzJuKm4X9D1TxH8ZfiDrXxl0/SUm0WHSrTS1h1BDdxvFd2zbzcOqS4eZGkDAlPlTyc9CTWbrX7SvgP4k6PrkfiDw5pWqrp1vFZ+TqURitbB1kdQQpAk2j5gS0xz93BIavm7wX+x3qWhWOk61c3k1/LpF48dpb3eoJNtflpY1hJ+VfMDZYnGST1BNe3/D/AOLSWAfwz9lFlBa3psLexNoJ7y9kkBkjmMlxEVeMblYpJISygqflYEceNweHjL2kZ+8tXbQ5r8qeupN8J7wap8RNW1Pwl4Y0i60LSES2iur2K1FnpUz2pMZuYpSFYMY1YBShAjJG7a2PFfFf7H8Vv8Sb648Wa/YeIdW1rfqMAhBJ2IB5TRtFIEIfhAoBHyKFYDFepePfiFc6Z4p1TSvDC+Fre/d/tBhhZbWK4lhiYsxjCqke5RMER1IG9QGAJz558Dvibc/Gb4mWMmptZ6trV7b2lraTOTa2vh+3WQxR26uA0Lw4Ee4eWzM7sM5ya6MPOtRoSq0fha+b+ZrGo5Ky2Ov8VNceD/A3hyK88LXsOiKxilv7rTxbrfxscO0T4Usqr8wBLgZ6EYNc7oPwYm+Mnh7xHqGladLeXWiadNcQyNIkHlw5AeIIu4y4Xac/LjIycDFeo6vPovi/VrK01S51nw/PBeBLaxupbi9s9bmJaL7QJGIUhB1zhFz9Kjh8L6T8K9AP9mfErxFa+J7zzoJtT03Tkt7JbVWkaZRcEgiRoR/q1JLER52jk60c0pukovSVrvdhLFKNJRitTzT4W6Ffaxp2qeJ9N8AXl1caFBDFeXk0byoPKLs4lSZgAVAABKNjacAFs1ci8Uaf8P8AVtRg1a01qNb3ToXV3tWtkCGJRE2WbMWduAV+YnbjivZv2YPizqfw58U63p5RvEuh6jYXVxbvLJA0l+Io9n74EkmVYpDFtDbhg5XbivIfHXiHxF8U9LvhZ6T4d1jX4YIoJdPCSC5kdiMyPFIpyVKJskV12rkEE5I4ZV54mXLLbo0c1XFXXK9PQ6/4W6x4G8c65Fc61dNcWN9OsdhpjxAi8u4xhpJAoLYCgAg785JDg4q1qFjplncHWb3Q9Oj02a0uY1jtNQItZpbZ2kDS7wTJH5fBQyDJjAPUhvnDwJ4l8SR6zf8AhzxFpNytvpe62mjlfyDZPI4yjSDgLkFQPmAzuIAUZ9dXVY9DutW0m21+2s9A0S3t9X09L3bG1s6ufKt0RkkDDcxkY843IeNrCtpZfWjVTlK6a2Eo1PhNHRP2i/C2leKodbW315PFvhSNbHT9Gt7llinWQKp3hY1JMrNnyypJJX5ipOOo/ZB+KaeK9Ub+39Pngs7mc6Wke7EBcuzebAGOPNVwww+9sAhSAxFV/wC3JtEuNB12yudD1LxCGa7m1r+zEW+vrghS8p3qEdAFzHIFLKRvBBPHiXxw1a1+F3w9NjpB0u7bxHBDNcanq1+RfWt79qd2jto4QAhX5eXAOFDdcs+8cuVaHs4Kz6GkMJNq6R7F4t/Z88R+I9b8zSry+8Gac9oNHXV5LH7bb+YCpmCMckg4YYLZVsqPkLY88/aO+L8fw18LaHYaLqulal410KCOxvUktbxpre2t1ZUkYzyFCSWPC4wGztOa7z9gE/GGH4banb+Gte8K3Vla6yLG68OahfXCXFqoXbLcieDHkDLD5/m3sAOCcHq/iJ8H/BX/AAtiM+MtDOq61rcsV7fRafrtzq7XKomxHKNkLtdQD5hkAHQBsqLo4bkSpVteXsbwjJQ9nJHzv8L/AI4TeDfiLpsR1bRtRs4LKPVS1xM9w0ltKE3LAr/NHNFtYYjwSqnIbHHr3iTw9Z6zqMt1JcnV0hkcxyDMqeWRgfMow3ABOe+fSuQ+JXw58EeK/Fy6lb+IfDGkarpEkkD6TDBKgtYVJVEhIUgxhAcFSQRtwAG59+/Zt8S+EfAXwrtJdR0m9tPENlcraTXOoxu0Vy7JGzSxxMVCwxiTcchyV3nYMbh3OvRow5op69Dow0oYeXLfc86g8YalpdxJJZzz2012FtGlhjkYuhIcLjoufl5xkYOCM1l28M8etC91OWW9NkcxwXXltBvznLKVO4kkn5iw9q7nxb+0Jpnxf8ZQaT4d0eFotMkMiQi0CG/dj80hkDAvuC5JJRQMgBSDWP4qkHh7wzMl1JYwJHM08E2J52eN+fLcopjzwwGHJIThWOcbRxcZW5la56MK8OblkzP1fWYItNgt9P0y1tNMmuDeXNjO8k8F1euoEs7N8kiuwVP9XsVPLXbGu3LRzwCYRjR7RZdPt2edo5Q8hVgzbiPNBYDJx8xJ5B71e8aWes+F7670vUbG5jtLKXy4GlIaIybAwZM4+9GwYcdCvPJxz1vDeW3hYy6hcabcXsDAzoIkjikjJLrhHLEPnbk5I4yMc41hCNuaLN4JJXg0d1qXxou7yxuNPvfD9vema3MMUUt19nthGQG8uYlWVQWAG4bcbhuO3pnar8X7bW/C5uH8ERRaRpKwWmpak7+QNLe5I3GNflkaJVDYI6NgYYbRWPYx6bf6tNrOsWlva6faQ3EmpaTLrQmuxbBV8uaKKVkwkm4KJQSASw2NwS/Rvh7dX/inV1tdL1fRrzw+tuFsp4vttnc4WOdUFyA5kLwnJ3LjDOuB86jjnKDbi9H3OKtikpOCepo6p+0jo3jLxTNpviHRb3W9OsNTnslvJUXzJlYR+QkcpkLKh54jkIYgbQMMD5f+1hp8mga2fDHgmbxBND8R7dftmnWji9IsLdyxYRYLhlIbBZlY5cE45rrvjjZ6LqmuwXsk4tdF1C2F3dNZww2UUJjMjyIYkSPKoGZfMCA7lA2gFRXlvwC/tRvE03jPVLuW3TxXi0sYpfnkurQSbfLZVAwjeXl2A+bA7nIISpwTqxtZd1ucicI027bHX/CjxR4p8P8AwjaHT7aTTNA8D363eoWl/aNa3U8DhEwIiJHD7vLAUD/lsCGYHaO9i1S4+J2pRXc/iGbSr82qb7G7kW3t7i3fEiB5n2BmzsACsSCXHAGW6jwd8YH8GaBrmnW9ofFKeJ7COxmj1SzgtRmNnUzRhcyOxRwoZmLcL0NeceEPhFrRvrm1fULuczhBc200xNvbs370KqSk7AoyApzndjIBY1hCnSnU9rJWf5mCpqpLZWO40Lwhqd9czz+Vp13LDAkgdmeWSzKPguBG0bAnblUDctj615l8TtW1y/s7n7Fczza1qE2JmnsPIgvFWTy4VdpGOSiyM4bDhpJFGQRmvQfiz4l1LVfCTWvhKNbO3k3aePKsM38sYaTCySHfHlSmVC4wGUgsvXxbxV4U1pvhxptsbzUJdUghihgtowZEWMmU+cNoIX59pdHOPmQg/KKyjOFSbhczqVac9E7W0OuX9oK2utStNUvpbq1Op2O+zs0tgPtEocxkSzq28u26UEZUgADDbsVxXwr8a3mpX7WkEzNOl48E7ySeZIm4qEDM3I5c555xk9NoxbDxJa3njPw7pMsy215dyS2kwv4POt4FclUzGw8osGdm8zGAc4Ar3D4ZQfDPUPH0lt4n1/T9T8QztHG97Hdva2RkjBDSNM7FQARhmb5SQoSPaCa2hk7nS5YLdb/5HPCjOc1Tj954Hpug6tpGsa1e+IZ4bDxKk4e62kLd/vgG34wdsmIwP4CPMzkA86LapFD8PbE2bvLDpWrRXMWdxMZEzLIQNxJXYR83OACM5PH0/wDt4f8ABPPSfA3gafxv8LvFR8WaCkP2nVtQF5DffZiwUEs0PBiXgliCw2lj1JHxd4n1HWPDnh+50WxaO7sLyxTzLiyhSRVYk4YyAfxlWYMSCRjPHFZVMLNzinq120OilSlRxEb99z6RvrfTdc8cXd1Jptndq1ovn21xboUTBAyJML5mAzDIOFYsdoCqD1mheFLrxTZWun6MkWl3cjb7m4NlLbmzQMrKkgJYPGu7Zkc5U5Jwa+cvD/xltlXQvEMMOqJa29nOL0wzLK0V6AQ6lcq3l8rnJYFT6HFey/Cr4/3kkdvq4tZtSLO2oX147/aIRlPM8h3Lkq23J3KQQ27gnBCoTrUJqElddjVVJ0MQ4VNU/wAjpvGX7Ndh4P8AD2nGBpdPv5c32oLKGtkmkyd+WH7kRKpfKqNuR0bBrx34t6fbaN4U07xLpllpks4ey8SQvbXa3LXdrbyt5zDa3RUk2n7uQoPDBqyv+CjP7e1pr/iPw9p/hlrmHXNIRvt5RyunwrLEymONSAW3xysrBumBjnmvMP2J/C9/4m8b6TcXlub3Sfs11bRvcR+Ys1s5aEKATwSZGxjH3SR0r6ZYSnyKpJWZ6Kpwc7pbH6k+AvFemeKfAtlpVjqLXFrHCu1pIZZHtllLcBgRhcKcLvK89MV0H2/VtMt5rO8SHVtLSUypdReWIYQMYIUgEg4J3YJxtyew+P8Awh+0RqfwX8CWPgGK1l1fxt4euLrRpYZoZp3kS1uEMbAAg4e0Ykbsj5WIwOa7z47ftgW3wR8M6BqzTHUrPWdYsre7hL+Y1hZzx7yzqCdhMYYoTnJVsZAq4Upv3Y9DdSXU+h4o9LhvZZrXS4F/tJRNNcQkK7B+C5OBknA4OWxyO9Mk8JaXp1rJf6F59q0Db5Z2uHiZwDmRmZuxAOTwMc5HWvn79oP9rrWG+IupaB8KGk1i2sbfT9RuL6IIsZXBM8ShTnG94omPXKsAADkfNX/BQD9snWPjb8Wo/hp4adoYbS9/sy5aOSSBtTlnSONoWbKqY45dwXd/sk5ANa06LktRTklsfo4m5bGJDZI0SlopAh80KD3kUN8oYgHPPX7tULzwzDK9lJKkNtPb7gfs+5FcbcNEScHaeozg9+Otcp+zVonjnwB+zXpdt4uhmmu9Gso7fUrmXEr26lyqEuCAzA7UPbIPOOa4P4tftf6R4D8QaRZX2oapbays0iR2cTSWzMAoUyyofkeMnaU2kkkNg4BxyOVk/IucErR7nuurSWtxFZLcWNzG425JZGUt1UjBwfU8Z+uM1+RX/BTfw/8AZ/2p/EOsLcW01vqhRleGdZBBIkaxvCSPusCmdpAIDDsa/X7wp8JrL9qTw1DquleKJ9D1uCxa3+wSzeZbXzsUdZXiUhRIpU85HDFeecfI3/BUr4VfC/4P+G5pviJoNzqfjXUYng0mOzK2khx/y1aVF5VSf4iw5wAe3kUeIqUK8KSg3zOzt0PXpZPKvTnPnS5VfXqfmRpHjK70u2kkhMUkxiMUckiCTylPDbQRgEjjPbnvX6df8E/fGvhr4/8A7B9j4fkj02y8UeB9Qd9OTfk3dyG81F8sgkGZWKHZyGUOBlTX5S3e/RJyiljA5O0HsOw//VweuBXs37Fv7Q+o/AD4htd2twI7HUgiXERyFdkbKspHKkcgkdQzDkEivdx1L2lJzpuz6E5XXUK6hJe69Gn+Z+oXhv4I6L4r0+S8vbSc/wBqQLf2E1xcyC7iDrvVXCsoVkU4O0gY5xwKxfiB+yn4e+JWj3ukXkbSWbSbrmFxHJg7Rk5XLIwDYIzySOQcGud/Ze/by+CPiP4o3Hhm/n8SeH9Yv28sak8STWUbCUssJGVKEBhGGCiMBeQCxYu/ar/bY1j4Y61a2mgeG54NHtpvs+oawdJCCSAnOYZFcJK7A7gWIC8DGOKwoyaiudWZhisNy1mqUrxZ8p/tK/8ABJfVvAtje6x4L1OLV47d1zpLI63cYPBCsx+cb8BQSCfVjxXg6/Evxp8E/EdxofjDS783EA8m4gv4zFdxIOAC7DLpjosm6PGDtPFfVet/8FUJ/Dt7b3a2OrXtp9nHm+ZeeW09yEUM+MONm/IxySOhHGMHx9/wUT8E/tC6JJZ+PPhna64BlIpbe48i4tM9NkpTK84zjg9x2HpRxHMryV13PPqYSa0dl8zynwhq/hbxg0N94V1mTw3roYEWikozv1P7onY4J7wurZ+7D2P0R8If+Cj/AMQvgPZpY+MbQeKNAjfypJ8eZHGCDgFtokifkfLIqnPavnDQv2HL34weEdY8QeCU1CBtMncSadfYLuMAhI5kAV3XJBDBOxGRXFWXxY8YfBDxJLoviGzuJpbBjBLbXgaO4gQ8GNXGHVSP4OYz3Q9KHThLWGpxVISh8Ssfql4A+LHwr/a60pYdO1iGwu55FkfTdTfMMhGOVYEZOOATzxjnFcj49/4J7aG3iWaSzsdUsopgJDFZ2yzQBj1KMRnB68k855r4U8F6v4U+JuoRS+Hr+58MeIHfCJbqkJlbA+XywRFL2GYzE3YRsa9QX9sX4y/BPd4cfxGZ/sJIBW6dCB6MkoEiNxyrqCPTGCcajqR2YQqNbHq37Sf7THiT4neF9C0uwbwzpGl3sQgttIubCKZNJjPllpHl5kSQhldSrMvJ7r8vO/BnxfqU8GoeD9a1DTr7w3KItSX7FYHzXddzKiXUu7aFYuAxDs2w5yQBXXeM/wBli80n4hXcF/qPgmy1eadlurYulxcpH0ZQ0SmHzguSVB3EoeGzXpnwY+AHw48T+GtT0nxz4us/DWoaZMVS0uQtkJrYllhmRugaQDkDceOgzXxE6tCNCyV79N2cMqUVHmvds8c+K3xf1q7+Euna5Ho+teC9ctblLSC5BmtX1S0d3DNsI+5hWyxO8lwSzivJfC+oa5YeONN8Q/arfUTaz+dZfaJMLC0sYct5SjarKd21mILYHB6H6G+I/wAXPhSnhHW/h54u0DV/DN5FJ9ki1nT7OPV5TbpK8lvKolZGhTaA7KPmPm9Sc7eX0bRLzwmltdfDHxz4w+KHhvU7CO31nRdQ0S5XS9qsVkS4jK+Uo2gbdhLjnDk4I0w2HShL3LPrezuiHFR0asJ8JPCOhfEbRfGsup6M17dG2g1O68mWSTNssTSPHJbFo/N2yoxwpVskYyMLXM/ET4SeO/iTqtjq/h+5S00fT7VNtvbQXVuzxAKI24jRmZVC/eGABgM/LH1Oy8OeG/h5G9/ayXvgzT9FutP1PUrPUoUmv2jniQl4EkGJot8S4YMWImwyMQwrA+L/AMWvFXxMuofCkStDA80t1otsY5raX7HEElVI40jSRxkMoB5bzCMjB2lGvXUZKC93p6WBzn7NwijEs/in4r8QfDLRrLwT4i1a9lvYJr6fS1t2nu7e4+5JGrqvy267XlIUIy+aD84qr+y5Z2HxS+IWtWUN7i2uZI9UDTW5Xyp0JkaVYg5aRA3mDKqx2uGCcYp3hzxLrH7O/wAVX07TtV0uzu55TNr1lbxNew6M+2MpcZnX9229wHMbHaM/Meg9E+MPii9+HF14h1fw/p7Wt9bXEixjRbg39xbRjaxlW4ESxCN5HbAQKFAkUDAzXBUfLNQUdZbPY5IqPK+ZGj8ZPip8Mtb8bQeF1N/oHhLQNNjuNGTS0FxZ3jTfOlzM3mCVgWdSytuZdnQ4ri9O0OXxXrMXiqbU59Ck8NyR20Qh2Mb2MDKyeZlAVZFdV2klPLj5GQW81+Ivg7Tb218Pavf217HYaqr/AGqCKDfEHVVKCFiYyytyZCrbV2pgncaoeGLnXPCUmo6tZad4huNNsrmbfaHTVv7CK2kYeViLzCwUZbcHaSM7VzkHnbDYKy93R31uKnSi7H0l4x1K9+LPwh0G5utK0ee8nbP22XUmtidweMTzNlWbyxCzfIWBUZYMcViePfiV4M+D9zZXF34b0yLxHqxdLK90+NzG8hc/vHTb5kDD92AFChlMgIzyvmFl8a4bfUXi0zSIvF2i2bIjRxFUliQYLZtgMRFXZ+QCpWLP3Rg8fovxlg+LTXFncaXawaZp6CezTU9rxvMChEct3ncYxhnSLODjPGSp76GCqydpN27nVTozU/d1PpxdWtNcnjcNc2kl+zzxSshcfZSdgYoSrxqxGBuUbiGB+bIHly2Phpbt7y70e3kiuW2zBrdpZ53Em3dgEM4UjhTkc4rpfBPiXTvCeo6nIt9Hd6nrOJJXhleJYXbkLGqERuqhm4bJYnc+481S+NfizUNS8FWlnY6tdrfaldNHY+RciFbOWQCNmCkjaDhRgnack8da7qUZ0Kb19LnuQU6VF3auY2s6Dovgv4weMtMupLjVrHWoYptEcNLF/Z7JIjNg4wwbYEG7BGem4AjttV+H2ra5qqeIJtVtdRvrNEMEQ0WOG2t9rK+MQ7HKN8wy7PwcjBJNQ/s7+Gdc8F6/JpnjKZfGfhnQrN3+224D3lpKfM2O67izKskhCruC8fKCRmtrwvrtpdzWs11Bq2kabPceTdy3NqsdtbqASFOFJkbegXAxk8Hua5I15Qm4Tad+umxxUKsG3Cuj5t/ac0fxFYeOrrUNVupZ5dU3ia3vLZjFLEBu2B9zEgkYDHA4B+XJB9E/Z08dpdeF77wr451O+1u6t7aGEC+ZS+jxK42eRIfmjZlUZPPIOA24Yi/aTiXUtShv47eddMjUzPfRu7YCsRjbuby1DqVw205HQVyPhD45a3p82t6XHNJaeHlu4lkh0zTvtIuMKVSaTblWwQATIW/1hx7ejOjGpGy6BWpxlK3RHo+qav4S/wCEVa+H2a91VVjMl9LdyzXll5TM7MJXUMSwEZJZ3whG1VyxHoHiC8sNPtrGGW4YWXiGYK8AnjmTeJJFWUsQFjTDI5wwB3YODyflvxJpZKatrFrc6RZQ6lPB/aJf7QlrDIG3qpz86yMPlkBG1CCAOSK6b4U/F611fSNY0i0hsNOmm8q5eGAzJG0gJDqI+T5G0At84ZgisRwBXnYnDyptVIyb7o4KqnGd07ntzeK420G60261uGfSrNI4bNZ7R5In2F0VFk27sLggFPk2uAOBWfqtjbeNfFOlI8tvo9jdTqqzmQzR224rGxZdu+MM7ZXIYZI+8FYVR1zUL3VLe+h8R6bbWmmtMradFYhUErPGAsJjL/IpJyzJztCnjJBp6J4xbwHBJb6tqOl6pZ+IAg22t2h8p4XKtG2UJ3Z2Z6Y3McEDjjp4upFXXUmGPqRukep2fgfw7ofwueWx8U6PqWqKpEElnbImr2SkjMQSQ5ZG8t2ZGVkAOc4BWsXx34B8Z6L8UE1Dwxaavr+lXryGOC71eViFaNsrKkZ8sSMShBJVMIuVIWo/i1+wZr3/AAqGz+I7eKmvhqNqzOYLEiawkaMmJZATtkRMOpfbuUSNgdK5/wAHftWXn7Mvw8tBcXNrNdyW7/a7r7S11HchCxVCjBl3KzhCVj3FtmWUZxEKtbmb5k29LGbrT5ubds8f+IOpTfFz4pWXgSbVU0w+Iboapqt3cxq6W5ERLwKYkZmJcFFK7VLFflwSx7HxLqFtc/DXS9V06zWzTS4IU1CwS2khnijU4WVnHLrtCj5QMDrzxXN+APh18SvCmpWPxTs9fv8AStU8RRee02mSRT3NtG20xo6/dQlFBHIOAMAAjPo1h+3X8RdI8d2bWPijTdQvExp07a7okwgeBsRq8oUO8r5GSi8DjnrnuqrmtThZqK11e/U1qyV+SL2LFx8bNR1bVmutK8Iyalo76WsEepWKlYPOWPc6zORwVlxkOQMsMbVIrQ+Kf7W/hrxRpfgtdZ046XrtpYyWV/bskItJFRmWDaBtYsN/mAtn5l29Oa8//wCFgWmjeN9YvbTVLvWtSlvzqMuo2aG00iQNLlo2tcblR5OCWI/1ZA5OBX8ceNddbSI7C+8GaCL55Va/umt2nRTkYRVAzHl40BB35GBuG4buVUI6N/n/AJmCk0zauvHF75X2/wAPLqum2/h6JRO9mzSpIY33NJuXGxBlSfmIJbggDmDXvHOu+HPDutmO0W8jIVUEn72QpLtc3DMdjMu4Mn3RgS5GcfNzPw70C48a+GrDWZruZrTSLt1l0W2dbW1sXZG2M57LMC+FOOBgk9K9R/Zb+NHhPwvpfjjTvH+nWV74YubEJby26NPcvOpPlxDOV8tzz5bFm77e1ZPlhV5IXdt72MpuzvY+YfC3xH0L4r/Hi01H4hy3c2ib9uo/YdscrRIDiOMrjbzxnGevPNeVfGLUU8JadJpmkX93qmn6lIyvqUsIt5HCH/V7NxwpUKee24V6r+174a+HvgvVNN1n4cX2rzW9z5iarZX8EnnQyBvluVJG1UlBHyliQR6EV5JrOkXPjvwplRIqWsqSy4DbsFW2dsgHdnJHIr73BYilOCcdF2PVpVE4qSOC8P6/rfgpblNMv7y2troAXEEUzIlwAeFdQcMOehrtvCPxLjmt2jnmkQykb4ZSzIzKDg4HGVDHnsDWB4T8OyarrUVneCSDzJPKLKAzkk4x6c/0r6m8d/AT4FfBX4CWWpeLdb8a2Hi28tPN0+HTTDcPqUhG07o3CiOAHPzBgTkjJrtrRhFp9zoUnLY4D4O6wlhr+oWgtbnUoNSt3mhgtdrytNGnzAKwP3oZG7cbAewx2vxS+Jmj6D8LobnSdPfS7ljFbXdpDftLc3Fq64EwwcxcMUORuJCckNXF+Cv2n9Jn8efD288KaLdaHrHhYS28kt5LHPb6lK6bI5XVVV1bhVYF2U4yApLbsz4ufDqX4nz6t8UPCOo6TNZR3IuL/TkiW2vtOuZGLsvkgZePOfnGQMDOMc+O8FB4j2tTpqdGJp+05Kr6XR5v8Sfh7qPgzwxpGr6jYX1nfTXD2t4l1EyfMmduQ3K5Rc46kH6V+hf/AATiXQfitovh28j1ax8L3XhtjPZ3KERR2LuhSZZAgBKbgjhyxZWYnhcZ+dfHWm+Kv+CiPhaC4t9LEWs+ErEQhzeu8uryhEyHEjbM7FIQryAEQsRgDyH4B/GnWP2dvGM9jNZTi4WUxTWEreVyOHV9wO0AjJwP4R7gd1eEa8U4vYrDz5WotHu3ia+Pwa/b3vIfG3ixvGsNpqkWqahqtjqE8o1FJVAJW4cK8o8oqrEcEIwBNcZ+3XrWheDv2yG1vwfrbeJ/CesG11i1SQygWqLKR9ik3kMyxsjBWbJ2shySTX1Hpvwj0L9r39i/TbzSfD/h2LxHo0Jt7ee0eJrlZElbbC8wVSU8vaGLYIUrjlBXtHwL8G+CPjb8DNF06DwVpJ0vTtP+xbL+OOeaFlY74HeTc+5JA/3sYO3BxWNLFKEm7a7M661KL+E+Xvgn/wAFAfBnhT4/63qujeGNY1BPH+jw6ZrVp5cKS3l7hh9ot1O4DeSrMnUugb7xFeMeNf8AgnD8crHW77xJLok2p3U9w98dt4kt7OSd5bZu3M/IJAJOW6Gv0s0b9m/wD4OFhcf8Id4f06XR2eS2nisoFaDJ3FoyT97IyW9FPI6Dt9K0iw1fXGMMc0t1HCGMF3OI0fKgh1QlV3E4OdrEgdycVSxdlojF0VLQ+fv2OvjJ8VJvhta23xB0nW3urlvs9vB9gWGeG2SMANIQA5Z8NjcQMdFr4i/bk1bxDB+1FrF9qb3EbmRZ9OlePYRBtGwKSoOBk5H8JyBxmv008dyeMPFfg27j8A3mi6fqZnaGCS8tnkjijU5A/d9SWPGQBgHGa/KL9tqf4yt40Nh8UbzVXvLOeSa2SSNY7IknBeLyxsYkdSPxPassNT9o272KrvkilJXPcf2Nf+CiGrfB/U7eG+mlMUWOrYXA719X/tAf8FLfgt+0p8DNQ0f4g+E18TpGpigit9VitNRsrh4yY5w7jKglQMqGPIDAqa/Ijw/4qWcrBckiUg7cD7xxWlp7Wk+pxs0i/aLiRVTe2cMeBk8YUHqfT6V5ryShGu61mpG0MY3G0diL4p6dpNlrt4mmi9XS5ZXNtHclWuY1B+6xXgsP7wAB6gCtf4MfBXxF8VvA2u6joej2+uDw3At3d26zE3XkszLlYxguBgk9ccYr7++Fv/BLH4f33gHSn8TSazr2uXEQWU2bg2lu8jYZE2Rq3yEg7pCVODgY4q7+yl/wTsu/gt4h1lobq0aaa1kgt9SP2iO6iRjhUlgLCOQAlHHJ+6p7AL6sZwjS31Rnzzctz8/vhP8ADfWfFt3KNE0rVtSurVkF3HaRGa7UlgOIwNzDPBwCfU8V91/DfQvF37SvhHQvBmu+A5/C3hfw0Nt3q8VjdwX94CfnUvM3ViWJBVscBRgCuX0347N+y98an8KfGHwZoF7eaSv2e116HTUE1/H0W5M+3e5ZcEkNnOQ3IxX3F8Mf2jfh/wDF7TIv7OvkRGCyDyWULnJIwuPfGK+bzPiOhg6j+tU5JPqo3X3pn0GEyWtjKcPq81fqnufH3if/AIJL+DtYimgGveIdIuYZ2f7RMkeorICeF2xBMDuCTnttBHPHx/8ABGLxAt5FPaeONIi05x5sk13YS27xR5++V3MOAMkEr19K/SC7+G+na88lxYaxPHFLIHED7DCPpxn88/Ss74p/DzU/BXg7WdW0xdU1xbOzMsdtbL588pUbiiQ5UOTggYAIBPIwKywPGmV15clOtr2eg8RwxmGHXNUpt+as/wAjxn9lj4M6P8F9F195Li6mttakEzymR4ERI8okIU8glACXyd3JHAWug/aC/ZM8C/tK6EuneJdG0yeSNMQXkDNHPBjoY5FwxAXjByOBkV3v7O9j4T/ab8Hw6zo3iPQtG1WMvay6R4gdLHUbaSMA7RIwZWADIcBhjd171JqulTaHdixa8sbyViEmmtZ1KTc4LKU3LjAHO7rnrXvUsTGLU4vf8TwqtCU5OElex+VX7YH/AASd8afAF31zwmlz4r8OMA6PbhXvLVefvxoSSFOfmUD/AHQOa8j0H9tb4neCdLi0v+07a6Wz/dqdR0q1vJkA42b5oXfA9C3Bz0r9pr/7e2ogfbp41060OyS52yRxoASSTtBIUdyQRzz2r43/AGkv2L7v4sfFS613SdF8J3FneQxEXlzBbu2oNt+adSr8qx6Zw3Bz6nvp4unPWrE4q2HVPYyYfg/4/wDEmtwan4buPDvg/wATwuY9M0W5mkvjFEqfIsZYPGS5df3kjAks5PTm18cvC3xC8W3Or+JfGtutvZ6VYLbyW1vqsclg10PL3SCJQPNlAbPzNg8eylnwU/avI+Ctxoj/AAv1LT752misvFFhpn265s2dsGUvc7jJ5YHIRjxu+7mvUPAmu2Vj4F8L6nd/EDULrSvEV01va6NYJHa2F+fOWOfUb7I2Ww3fKc/vDnap3Y2/n0VWp2bSTu1ouh5FO0Y32Z8d+CNNuPin4wj8M2Gm6jYNfywJf3LxmRraHASSSSRiAqMW+83CDgAnIPsnxs8bXvx48Kaf8JPB1u+neDvh8JHNxbMbki1gtyC/lKwWZnAchcbmbnKivcPjl8L/AAn4Z8ZJoGgXlzYw6vZvHPDpVml/EsbCIosc8i7xGWaVlkXKgNt25bC818Evhz8KvA/iO/HgjXPFui/FHT7BbzT11K7SKf7CUTdAPNTYrtiQYRiNpXkgla3jjoVF7TlatrbzWn6EVqkZNOx5v+zv8N9W+Nn7NuhWXjC0iPww086jNpU+nWyTaqBtZ2nnZZAUggbeFViCRI2AVBYcSnwG07xd8R7Cy0H4lOmn3lyH0+4m1KG5v/JCg7pVUZTakf8Aq2bABXn19z8P+Dr7xPa+IdFsfhRFNpt5YN/aOuvHFp9xeOzCVraWSJk3xFlRTt2E8lmIyGf4L8IeG/hZ8PZbXXbTQbS60mPz9NnsYTeTSM4SbfIsbDzsLG5UOpIO8FsIN+tXHa88HZvorP8AUupUS95HHa/+zx4W+HPxz1lPEHiGWJL2xtzYztp4uY7NJUdZJcxyIGjIDjCkg7iTyOPQPhj+z1daf4B0y8j1WznhuZvLkt7aaOOHULVEMkckQJBZ3O8K2UZSp6FdtVfif8QfAnxW8R3c2seK7TTrq8m+yaT4Z8PacIYbyUriO4JDLtj3SlsgEk7htwm2up+Gn7Rnh79mjWtI8L/EW20qO0vbGJdIMcz3NpaLtZPs9xgHE8bNiQxHG4o20jKDy3GvVgp8jbT7a/I5nV0seW/FzS7FPC114d8D+FtX1OyvL1Lv7OyFJtJeCZVZLeQtJ5DOzSKVxljI/GOaxPEnxg0rxR4qtNO8O6xrNhq+gWz2a6FexzxXumlAF2rcSOglC55GFC+ZwCOa+j7f9pz4YeMLDw34N8OabrltceHZntLu20yAtZ20vO2a9kZVkmjGzPnCQOpLkjrl/in4X/D7xb44vbmDTEl1fR2MVzJbQpO1+JDvgZWt1LOpBVVKoSTHgknJO2XYqNKXJWi79L6v5nRgJKM/eR84+NP2QbG68MaT4xvtNS21DxLPNCbbTAYpiyYH7zYpRWdSdwU5Yg5+9zY1PwPNoviTT7bF54bunuhawR3AFuE3AFZnkkCxx+XtU5Z/vAcZya+27X4u+G/GsWg6FoXhXXvDeqWGoeedDvlt1ubi5RZA7k5bZHLu2ESchQhAXAr5N+KPia30q48U2Xj1rcTrqzahaWwuo5IrdwrK9rszhjlxlju2gBsIdwrrjnlWzhKOlztp4qbTjFampL4b0/wr8WdVSG4k1Kz+z2s010ptGaS5mWVmj+0IMIcxMSAHGWfBPBrIuPiLomq/B2bWdE0RdR1HRNeuJ9M0/T32KsFvG6BriVoSSGDMVRtuSWzghSt3wj8Dke08PeJdF8W2k+m+INZ/4mVjfxK1vp3kxK8y306t5YEQUqm48Ahs810HhbwH4f8AClzrejajo3gnVtL1bWku4mla6vL8TNGAfs0if6M+1nBDCUcOobO4ZzqYxwd6uttjCvKcmlWPn3xD8ZPGXiLwZpF5pej6n4Utr2JrSV4k+1va3MTfuxKkjFkDKcY+Vmw5XOSrdT4O8b694j8LahcSaDbxv4esbNbmJb8Wf9oPPLIGVSw2wE+SMkAkHYcbuG9j8Q+OdZ8LfGXXdPi0XTtN06dg76ebRZJEkUZleN5FKJJGjfLgEoQCMFRjy7xjrvhTwf4T1VoYLm+l1dI2vbEoj2964uI1SSFJYiFC5LHbv++cYKg1dHH0ZWhyJX8tkKSpqKa0Z5H+0JqvjDXdBt72Fhp+jNc2pntbiVJCYiqiN43H7uVSW5xgjcTtwSa6P4WaNc3HhW/0jRbGznWdFM3+iSwPjerkBgwPBUMF3jDBuGIBq58bvBRuvAWn3d7bXk1ppsSzyJG6RCGNiBHDEy+YJBtQjLbVAUnapJWrP7P2v+Hb7XYNOhW7UeIdYtpNMSX/AEdkJcRvBIB8pcEjDpt+8w5ziu9YqLo3g9uxLr221OT+Jfg9f+EEFzpuuWepQXWy5e3u9iR3OFKqHaQhlO5pTjPO7P8ACQcvSPhdLd6rpttO7W8iWbSREKssF4qJuKCSMlXU7EJPmEK67TtJr019d0v4UeOLmW38QaaNTu9SSC5jn2yQWDK3lG3wB843Rng4O4ElgDg5WrajqPjm71ix8QeHfGcWkabMszwG3EAt7aTczBUWPbFuU4GQFLhOTliZjiZxV0rmXtuV8zOQh+JdxpXiTw7pNtqt1Z68LBIobZLZZirrPI/mu5P7t1xj5DyI+duTXrrfC+Lwd4YHibxfJZRXOq3u2bRbKR4LjUpH4CeUCUQ4YyER4AVjkHpXl/j3xZp/wG8VeGpbDQGuLaxgTUrHzyjJfwmVnkVwTkN8uCQSBsUHk4GjpPxR8R/Gu9svFuuw6Jolzb3l1JDGhySPMJl+WRvu4UKFySOhPPGM6cmlKEHZ7jlabVkesfEH48ePfjb8LrXwZNLqPhHw/YXIkhttRlgRbiEKu23eZVG51wSC2MFQT82BXyD4p1HUda8Xr4ZvLacWtheSXl6okxcXHy7tpLKMMMMxG3OGB7AV7b+0D+1JcfEC2fUL7TtENra2fkQLbadshjlUsyoBtKglsFtxbPAyORXlngbS9Y1oajfXr6fJrOrTm8kupJgjRyyAYJ+UYAD7SAQB5gGQBy8JhlTg5pW3t5ChTcE20fS3hT9uK5tfhjbeEJdB0yKW3d47C5aHZ9nLIsbbkJUOW80ZVuFKxnbwMcD4MvtQ+NE2pQrdPe3ejlph/ojn7S/mmQ7okVlj+XbhUwpH0yON+GujaldTsdZsLPUILeZlnlucJkthd5K8mMHI2KOd2CcHNei2w1Lwn/aUcep2mkXV0sdhHdw3Mlslyo2FoFCEsQkbEHnOVQZO9cc31SFOP7vf9er+ZyqMtyS70KLwP/aui6ReRPrviG4tZrstA8SzW6lZvJihZCAglUZxwxjUZHzGtP4PWt1oXhXxzHrcEV5Na2SzaZpOoxI1vOiybJC6sreW+x4ypDcHLE/Lg8r4X+PPiu6/4pGxtLfxNPp7SzRzXNlJcXT25P7tN24uqhlLbQTgnBJ75nh74naVf6lfxajZagbYRSpLALiNSyhsZjeRcEL5WSQCRhxkdytSrNrmG5zS1PKdZ0HxRrfgJGl1qyjhkDhBFJE0mVO3DhHZki2AZyAMrIMHk1o6X8U2sH0O98P67ZxNo9gkd1aCOKSaMuVXfEWGN5kbG+Ml1U9gBjs4tJ8H6J431HUrrw/caroOraW32G6u5t2CylnkURRx5PIXaQMBs5bNYnxB8J6JpkWlXkUKWYugU1G6tyscsqZEkYVSMs2Bg4OCNmSDur0qbp1Lc6/A1o0XVdoo7NI/H37avgvxXffCzwbb3p8HWzavrmnoW1DVJLfOyT5m4MSDlViBY4J5IyMz9nr9kn4yftYaprFr8MfCeqalrUENo2pQ289ta21kyo0cUvmTFQigIQGXBO0gZNeteC/2NP2hvg/+zs/xk8Et4r+FHhLS5FH22a7Nrq93ZuvMiwtImYN+z5WOcHcu4A157+wn+3T46/YF/at8W/EdYl8bX+sm4s7s25eLT9Rg8xi85jiVQp83YVOAAQ2Qd2aqEkozdLl02XW/Y9uhlSvGM76/cfJfxM+G3jD9nb446t4X+IWgar4a1+wuSLi1voyksL4zuz0YEEEEEggg5Nef+OPE+p+PPEcuo6jdTXs7ARxhmJ8uNQAqD0AGOPev1ab9oCf/AILTftG6hrXjnwn4dsdR0HShplkNOWSIsHlfY0okZt7Rhvl6Y6YPFenfCf8A4NxfhlL4JttP+JHi/UbD4heJwsuk2+gXEZtrVFTeQ6TITM2CNxAVVyoHLZPqUeIaFJKOITUlbRa7ne8mq8qdJqzv17H5MfAb4C+IfG3hLxZ4xsg1ppHg21S+urtx8jSGRVSJTnlzuz7BSe4r71/Zz/4Jq3HgV9Z8RPrP2a48RWUkkFhHJvESzKZULn5MABlUoQQSpIOADWr+1B+wrB+w9+zp8TPCljq174ustFigMusW8bW0QleeJzDLGGILKjqCxypKYGCMV7n4D8RWuvadaWtvLKiPEsZiCs8i4QbdyysByAQPm6Z+lbTxPt5OpHZ7ehpQo+zp8s9bM5bwD+yxo3hxtTvtM/sq21a8ghNx9ihWJ32EcjkgOxHf5SeuDnPzx+1X+ylpfxt8RQ6nqmheI/CfiRebm9gtI7tLmIRk7XCMF38gBjycYJr7P8SabEYW0y81Ce2uHtlUO0YikAZdyOqk4IJYYzlSGHXpXHfESZ/hn4NsJdf1/wANWW2I3EcUtz9nkvgWA8ncwk3MucKMAkghgcBjNBVOZuLM6nIuhifsk/DrTPhz8EYNA0jVbPzNGkkjl3RAm4k3nLOqk5YgjKgkAo2ccVJ8QNJb9lj4gy+I/CtvNqXhjW4E/wCEg0e2BS5hZI0V9QhVzkkbQJE7jBHzE54TW/H9/wCK9ZtJ/CPg6+tZ5o2GdeY2drONuVlWFVaRsM3baDjGP4q3vBfw8t/GcWi6t4rgt/Etyl0scuinTGt9NRVHzlolLyMzDCq87FV5wqgChJ81pl8yaVj2bwM2n/FLwTpuqWmqrrfh7UUE0XmWwxNGUkMeAQMEYyDjccNk9AOg1P4fXXh1rq9F1cahBcEzLABGVtQAo2JngPkZJ3DvkDANYnhDRtP0q4tLnQXkVLWTKwXEwliO9iFRVyVWMDHyBeCvGM5Gz4+t/FMX2xdM0qaXS7eYtdxNdma2s/LRmaeOAOcH5B8qdT24okugJpa2OPvtM0ltS1m5gNzBMzLGjz3rh2cnaZFBbYoBXGVzhmU9znzf4l+B9I+OWmXfhvX7mTxVZ3Kq8SRSB/sqtt+f54yUYbuHjPIx0ORVK+8IX2p6/cXkmoXME15M8ptUVkiJK/IWHLkjjr0OD1HF/QfFkGoPaoxg0u90q58oyghppgDIWMoZchCRhidpG4Y6g1jCbjK66Gk23Gy6nxN8ZP8AgmLqehXq6j4Rvz4mtHuI7e7tkt3iv9IZwSDLHuJZePvDrnoOBXrPwL/4JO/DXUPGp8P+Mvift16WwS5Wz+ytY43jjy5HDZ+YEZYL68V9b6L4OvPGUdw1leXCaybtFjje4JlcuibgSsasFUgEdWATAwQc/IH7fv7JvjTXfEmp/Evwzc6pdavpqp/a2nmZjdW6xr8twiqxKRADBU/UcEV3xxkqnuydmcToRg7tH3lB4LvPh54I0XS1t57TQNLtFsYLuVs3DR4CedhspJuxkyZYEgV4r+2j+0Z8Sf2dLldX0/w/pHi7wZaoiXsiyzLeWzEcM5A2hCTw2CAT8wGTXjn/AATx/aJ+Inxtit/Dlj4ibSrnSRHLff2sGupLqJCPKS3jYbQMHax4I3bsnnH3ZrnhSw8ZeGb7Smsv7QsrxGkv7WUbxPGVAZD03I3I9MADrzWNCTg3Ga6/eU6cWrw0PgLxl+0H8Kf2/wD4Oz6Jrms2ngXxrYHz9Fk1V0WOOTCjyvOARTG+Np3YK4B5xz8k+FfHviP4D+Kp4Le6ezuNOnMc0AkDqSDg4ZeCPQjgjBHFen/8FDf2Bbv9nPXpfEPh1Zb/AMIalKW+QeY2mSE8xORkFOyuSeBgnPJ+WI9am0+YiUsYzxzk9K7MRl9LEUny6xe6ZWFxtWhPR2+Z+gfwG/4KbXdjp8SavcywOsqxomNysMctn0zx+NfbPwE/bS0nxVbQsLuJ5WwQm/Eec569T9P1r8QNO1OO9jQBl2jng4Ndn8Lvjhr3w1vVksLyQwKeY2YkEZr80zvw/wAJXftcPFRl5I+7yrjKvTfJWleLP2y/aD/Z18B/tfeGpxrUB0nVpgWj1bSCLe5RioBZgBslyAMh8kYwCBXwJ8eP2Q/jx+yK8mtaJdXvjnwnZrkX9iH8+1jAGDNCGLoAO6l1/wBoVu/syf8ABSJIzaWuoyq0sJU7JDy+COK/Rz4Gftd/Dr4saRp4ubGXT9RgjP2mayy0FxycL5Yk3AkZHQ52njtXyuVTznKsQ6FaadO+072t5S15fVn0mPw+V5hSU6cHz73hbmXy3Z+X3wg/4KC+ItS8MX2o6xZQanpmnN5V6n2mNZo1ZlQM0QIkCbiFLbcZIyRX0J4A/bU+FXiDwpaSC5FhBCohgtmjecwIB93cpAPzFj075OSSa+k/iv8AAz9lLW/i/N4hl1XwP4R8T3trJa3Rub62aDUFdwSl1bfKxDYwxCB9pPzN0r4y+Nv/AAbw/ED/AIWNfy/DTxl4WbwddN59iuuaqbS4jRiSqqSrCaPYV2zDG/J+UEGv02hR+sQUoScP+3lJfJpn55iYRpe58Xro/nc878e/tPeMdV8Vz6uvhmaeKC9RbxrJ2WOSPCxJEdyspQkAFVUDHUHduGrafHD/AIWUbPQZtEljn1bT20o6OJ4LeK9lLyl55YUiHluMh8gA4QbXAJxB8PfD/gxtH8LXOoWFnc6FNb3EC3MhmdvtKyq7mSWOeIujCTbtYbkxhdy5NSeAvHuo/Hj4w6DJ4b0DwrqPh3wRZXNmbdrcWMbiSNowySSfM7LEqlXnY4EZJBO4jgcKTiklbl6nwknFK8dzR8O+H9Q8OWsWjX3hbVrmXw8pnAEguL3TI2yAuIg8keXVxGQwXBRsjaCutbfFnxVpeh2OjXVno+vanrOmBI7TUTLY3KrI7uI7a6wq+YIVTCy7iGcEj71df8F/iD4I8GxeIvCej+LbOddXLxmS4SGSaJXVkRUlBKTqgLK25SNpADKXrjviDoOvPfWmnS+I7Dx9PFeLBDa2SfYY3dCgBkLRrmMLhf3J+9tXzBwa5KeIUpcjjp5mLqtJabmP8MvjB4i1n4gWbw6j4410Wd5JEUvbpAl75YX9y1ojhRGj7TmMEsc/Mp5rX/am8ZaVpHxRtNSgj8OSa/qQS3i025u5BeWDBkkBlBEiQhN5IQMpG3A3kgjyHwH498Maz4gutW8d6N4lFnY63ZB71JJ5reKMSuHi/dFWiifbIf42BjfBJGa9z+JfxE0/4h/DSx0Dwdofghjq0119hurXR2trie2EjIsody1xFuYMvmvxmTgEdNK9KNKd3F2fVLQuUlH4keVwa94V0z4iS6r4v0m40LxhHdG+D/2hI1re7kKgxuI8qTvLh2ZyQxAxgGu5+IngDTdV+Eem6fcXnhDRfC13qLXWn6i2pQX1/ZWsjrNJLBIYkuT++GdxRm2yNneORT8KfAC2+Inhm9tIdF8X6x4naB2SaXV7WCLT0T90zQT7iHk3DJSVEBj43YBIh8C+L72x0rwuVtvEGpWKRHSZrHxFYQXUt8kUkkcUcVzFiWMhmkHJGwJ8xcbaipKrD3oyfu9PUwc9dVod948+IOo/EyLT9N8M+OjomtXek28N1JpGkzWl5q8p2sZBDsAKOCcmOQOvoRlT5B49s/CPgrRdK1i38Qa34o+Imn6mv2izuWUpZSsJNzIU+ZnLqpCKSULL8xLceseIPjJpsM2keIoIdStYk1CfStHuZdrWqTo0Q85vnBSFi8ZJiPLK5JUkg8Z4xvNF8ZeJbXxTH4Gm0pBdj+1dRd55opJ2k+aaNdpfbjkIigBg2G5oVVqXO1/w/mdc4KT5qWiR5zpWr+N9V8daV4m8Nv4gu5pvMG57Ka1lsblFcygOwAmOA0gBO7BPAOSeX+I3j228E+J7W713S9T1KzvYxLPdojLl5Mk3QZSQoyXAjcnKOd2MqB9HfEn9sC58E+N9S8MeHvEllr3h3xskdxPf6Zo8hvtNvYYTDgwZC28zoPmMYRivboT3vws0r4lX8Zs/DuneD9X8G6jozPqFzqE8UEWtzuxMa3Fq5SQFF4Kqo3Bl3Fs4r0aNJuSnKH6HTSw75b9zzv4qeJteh8P6Z4/+Guh6vovgjx9YRRa3pfiWC3i0y4kQgRMY22qVCk7ZDjcdjAgqAed/Y48Z6p4P8Zap4QufGUCR2kkixRW18Lm3k1DaxtbZUEM0QTzgFO9CmNxBG047Lxh8LZPH93bnx9P4YsJrK/S5OkeGo/tep6oAm5Q86oXCx4ULGAqg9ztFek/tAftP6JqXinTL7QvCOpSeHPB1wZI4NH0JbK6W5lie2hkMbcZVmcYcMcSk9emNSUE1Rqxvf8Pn1IdKz5aux4v8Xv2uvDT694i8ceF57jR/iJpNpBHdQC2lup9QuiBFLLPMHQRw7GwpiyGKgnAYCsaL9o/Q/G3hLTdC8cXNrcS+GraKS2uvLe1Gm35EaO+yOQrMpAIJO3OSSpI54T9ujwZqHhfTtMis/A8dh41HlWbz6PsZby2eNpEM9vE3ySsEDYCgKE6AYz5b8NP2MviH4m8A2mvX+ipZ+GrlJp/7UF9bvGYYY/MkQ7nCo+0EqJHQkqw7VusuoOjzqVu3f0OWrFRl7r0Pem+NXgnxt8MpfCc+t61p/iuWLbp18WNrp9pLC7HdIgfP78jOXUBcr15auc+AF3efDT4928HibWdJ1i9maJY/L0036bZVz9oVvlEbxnYysqnc2ztyPILLTbDxdodjLoyagL60Jt7zUNRQEXJZf3SYG5CCFJHOeDjd0rq/2bPFuneB9f1vUfEGsaLdCe1ubOJUSWa7tJyDFG4UqMhd24AsoyFzjGAqWBVKlKnFafimRyS6Huf7XGvizsdH0DwvrF74O8K6VBeNp93qmg41Jr5HZ7h2ulZy8jthPMRVGCMgEMR5Hrmta5L4nl8VaidfubdrafS0xqDXPmzPASu/HzPiQpJtPDBAQMGvU/j/AODvF2hPpWn+KL3V/G+ua1aCHSrt4Ee7jikCLChWIlCeQ7Mx5LjJOCD5re/syXLaz4ctLC1uILPSU83U7gxtKFMbtGJCwDDBBj4KrjHOeg6MNRi6N73sdqwvuKS3Nnwzpek6BFoGu6teXVxqjSLYS29qIZRp0WyExsYeGyXZlY/MWZScHkHR+JXi7wZ8TdYdJ9TTSrXTAlvZjSyEPksjvsYOQGYSsinH3skjIBJw/jJ4JbwPZxW+sXWnajeW7x3tlfWdy6zxWgZhvljcEEhsgCJlGY2OCdij5xuLvWPDPiua7vZLiyt1lEhhcPGZYyWbO1sMVyDjcM1ccC6mqZjVhNytse2eP7xfF3jTS/CxUXlv4Ria51DbJFtvdrDylG1iNzggnBPUkhcEjq7r4Yw+KfBX2izthot4AJEuJ9qiNGkRoWGdu5icqBg5XuACDw3w68Owad8MG1a5vbqw1jUtQMdwiiWCco6BUj3EYPyFiQuDh+4rqfHXj+08IXFhplxfGO1tomSH7PcySSJLETtj3Zwh2hV2nBYFTkHcRlJNz9lSWxz1ajuoQ1a6kFt8JrV4AzaxFqF9aTQwQ5kNv+9kjZ0DRqV+XA3MdxA5XgnJuX/gyex04QIDKbeZUvZRbARKZFQeWn35CQCMYyDleMDNcz4P+K9l481bU75J9QtJLjyTCEw4DttDKwx93YzIhYHOzJBwa77UL28Ph5rSytY9S07VLlrmO3aYx3K3QC4CKW28q7Jjd8wZgQCOEo1Vf2mxKqvaSOJ1+00rTfEd3qWh309nDZsou282cRrCkg4ErbWdzuDZ/i2A46iqubzxj8UdBv8ATLD+yoGhaSK0i85DKgDDbG7KxbOVJyGHzHcFrtn+EL+NfD7jSNjpp0uY7a5dpiglX5UjAH7w4R2BK/MQPlBwBYu/hPPJoOm3E99Lb6joUrLc6faB0e33cRncUyvXBAJySOM4rVK75uvmdVKj7S6W5zGh+B/EcmpaXpMlsum6JdwTzvJqErJFbiDJmjyUCnB24VM5OzIyGUP8deKrXStQ0PRn1fTdP8QWl1FHa6vPOIhG+5XQ7QCsCqWUBgBtySfl5roNC8cw/EbRrXTmvr20W81SC1v7ZrvYZEklcIsrEFmGSm5goBMpyOQR7TpH/BNnTPir4pOla9aTR6DawyRs1sIY2iYFHjUzH53HuMn5sYwWatMPD3rzVkd2Go1pax0aPqf4Jf8ABWrwl48/Ya+3/tFeM7C8vL7TLrSU0SxtlutV1yZWaMTeVGNqKAFO9wse4Zzxz+anhD41/D2yl8d+DyJ9M8MeKBPf2V1bqLmXSnRGMAcKTI+WVVbB+Tk89/qLVv8Agm6PDfhtNH8Mw6TcxZmNzPPavcStCEwiDlixwqknZhcZweMeFfHPQdA/ZknF9cx6ff3dgTFb2cdgFuLrbwZJJCB5aAlsMq5b5e+ajDYCnSm/Z3bk7vXQ9XE4jEz5b6JdjxP9n79pbxJ8PvEV3d+Gr51k02Nri6kI2jyjlGzkqwyHwApJyw6V7t4d+MOtxaVqVzrE3iPTNP1KTZpcmm69eF085z5qO8ThlVsRJ8xKsE5y1fHfiP4u+IPiV43vr7TLHStHuNSZvNisoUijRWByGeQnqOSSwz1PQYl8OeO/FmjaYl5J8QNL01bZyBaM0t1MQONyxrG0bDA4y2K9hZZTnJVEtTgqVZNp32+4/U39qPxZdaD+wH488N6bdvHYpoKw3SW8wWK5VGhb5gOpwF6YPIOcAV3cM+meHvCXg1o7i/vp9a0SF3kgtfM+zMIlLiYhmCr1wzlQeBg9vzE8Uf8ABRjxNq3wt1jwpezadr0PiGzawurt9AXT54k27FKvHKA/BOcpnjPJrsfEv/BR26kXT/DWvWetPpvh+GK1W3sVX7NeoqAoJwWBkUjB2nA45FVDBz9ooR7M7JVmqTktdUfXnxH+IGlfEjVhp/hya91C+un+zm/nuJI9G04ZiB3yRjMkmRwEYYAALJ1Ot4V+Fll4R1Sx8QeJn1DxZ4rWBYDrWpyzXJRArDYhkyIVHBAHI5y7V4R+yZ+1j4x+MFkbzS9B1G5iR5IlW00xZUtgpCqiAgRhdpzkYwdw7V7hrPiT4n6baySXPhXxi6TIQWt9IjkZgcd0JxjqCDkHpzzTjUgvdckvUipTkmrq6Z6JFolt44tpEl06XVdPWcTQ3cb+YYCM+YyhTlV2k5wegzUGreB9K1m0lurXyo7zTy1mZ5S4SQbyclVIJ+VmweD8xwMcV85337Svj7QNYubG18KfFczNL84h0MxhTjqWYqAMd2OPxplx8cPGdteXv2v4afF+eS9XDva2MMzPIcbWkEUpI/rWywq+PmX3kqu/gUbH1Bo/hJ7KysbSwuUmujdCW9R1by5uMMASAUBPOSMc8jOa3tH0lrWWe4ggks44Y5oZYXw3nBjkOSVz8renDAnj08g/Zw+KZ8cfC6WfWNP8SaLexX/lW1tqFl9ll8v5S7Shm+UoVPzKSCCAQCK9f0mOC/uXuWEF1b6azBRcXbKPMIK9Y87dp4OfbqODzzSu0aJzVnLYi8T+CX8QW91aq1npLzysJbq2jIePA7kspCt/wHB556V5Kn7K0+teMZEn1rUhB55ka6DJMHXevVV2sjKxJBPHXpyG+h4LeCa4s7Ke50rTo55JAss7SBZo1BKjhTleNvCsCQvTpWRc6nZ+H1cw2ksC38rTecIOp2KrK78MFxsyp4yvQViqRsqyIvAXw2OhapLOdSv7q+Z9xknZT5e0PhtwHLElcEhj2z6M8YeGJdW1mO+vb6O9nkT/AFskSSTNITjiM43Z5BA2/fGB8tOstWs2hS7tpltYWJKCFBsXsSfmyDkZBwefqKszSW0cto0kayqk+4DyQWzjcWA6MeMn1p+w6g6q6mKdNbwnbvdw6fapHGwK2USG1LqgGZDuUkOQTkbjkAgYxXzN/wAFJvjH8Yfg5a2l/wDCuw8c6HpMmnzHVtWsbtHciQpvRxCWdU2qow2FGMjua+rtRuGt76KeRbyKKQiREgzJLA20lTyMhSV7DI5HSn33iSO90mGO2RroTBVlkURLKkZJYuAxww24JAz94j2rejpNN9DOq1JWPzI+Bv8AwVejuPD1x4d+KHh9fEVrewmCW4tAsDTAqFJmtj+7lBAGcbDxnrzXB/Fj9ibSfjBb6/4o+CEuoeJ9A0SNLnUtMe1kWfSg+7hHYnzsBGbYpLgED5sZP6KfHL9gH4UftC2LrrHhcWeqJGSmqaJALa+kkIwGkIBR8nn5lOa3v2ePhNpv7M3w5bw54Qs7FdKLA/ab13W7upmOG887MsecZAGzAAziul4txu4r5dGc/wBVvHVn4U3NldaJcOqho3Qncp6jBIIx2OeMdRirekeJkDCORTHjqSa/Xr9pj/gnz4N/ai0u4v8AUIbXwx4wdMrqVkUkjlkBO0TKqKHBHVtu/pyTxX5s/tGfsMfED9nW/uP7b0SefTYTkapZRvPYsC20ZkA+UklRhwrZI45rrpzpV9tH2MXGpRd73RxVldpNh4iFdRjOSM16R4H/AGofFngfQ57C01O5iS5Ai8yNgsm3oQCB6cZ68mvDIbm400kDMkXPQcD/ABrrfhn4/sPD+vR311EtybVCUiOMF+gJz2B5rz8XllOraM4przV0ehhszq0pfu3Z/ifc37F3jP4a/BfToPFnjInxf4/v3E+n6S7YtrCMHiWZyGy5YfdGGx354+t7L9rg+JrcX99fK1zckuw2qyoCeFX5ThQOAK/GPUPFF1eeJJ9Qe5LTyuWZ4uF/D044rtND/aW1/S9NjgW5kdY+AT1r5biDIMRi1Gnh5cij20X4H1uTcRRwyf1lc9++tj2Hxd8XdG0/4feHLbUPEtxqN5ZIYZtOsrfy0tbVjkybmUhyQF5cbsgdABi78LToniXUrr/hG4dStbW2mbVLePULoQCGZnUJHHFjbuUIFMu4kBvlXg46nR/glYra2+pR3LW3hiPUYtM1u2ubSVptIZgWiglCAI7gRnkdWZcAjGequf2XbXRvi/p8CXy6F4glu4LK70pXSW61CZ5gVmiWNxGiMfLcZ27c5IAIztCnGNK8U0z83dG8OaSsbmlaz4ci8fajq+t6NpPiHWte0aPTpdBGnPJJCflDXE++NQ0jSAqu1cKrD95wTXP/AAk8CeBPh9ZQaT8TIL6815buCz0d77X2WDT1cx7VijRvNiUOWBY/u8kfMSvHu3xw/wCCfGs+EvAIHi34nfCD4eaH9sERtILnfrN6VOJCbjEeWXLABepYEnaOcr9lfxv8Exo1nc/EbSvDm3RHm0gfa4N8l5bQXDwQuVL4fO4MysHJO5uQDm6eHqzglO6T9CpUnOEVJWufPeufEDxP4q13UtA1jxJbeHkkuBbTWvkzX08UsfyIhjfcZy4X5RyvzqcnadviPhf4q+LPBviK9tr6a+sbaaaKzu7GO1kS+McbeareVlTtZm+ZcgNvxgqBX6I/Eb9qb4JeAbq61LwP8P5Z3a1kFusmlxw2ls6r8s/7wn7oQAAKoPOQ3Svlz9l6SK40/wAWfFTxGpFhcw30l3O1k1xNbmUBkhifICXBCoQzRlNiNggfd6I06dNNOKt59wxOGjTUb6o9r/Zx/aO0LUvDmsaN4MLXE13iXTLOaIxTxko0sqTSSlYTbxF5GCAHA2qARzUF38Xfhf8AFn4OF/D62PhDXPAwjm1rVry0jEKTzKPNnghO4kGREKbEGCyHjk182v8AHH4gfEux10+HLWdtF8N37ape3kFgLC4tIyHXy8KzRpkGbICncQ3bp47e/EXXdF8YahrV9L/wnF/cvHC2ufvJIBmNWaLLLHl1yAckj5D8rDmvP/sS8pQk9d7XucDo6n058ZrPXfAHhGFPC3i0eIrvXtNtra7tEu7aC1UvkOXjd+CMINx2kbvmJJ49E1n49+KfD/7Kb2t/oc1x4++0rLbXeiwxS22oQI2Vu90R2rtfqMFdyn+J8V4n8OfilpvwXi01vEHhLSPGFh440N4bRtct1N5aqnAjQZEaIG2lXAAYAHhhg8xH4q8XeG7rUPC3hjT9N0fQUIE8K6rHJJzwSzKERhnZ8rnIZa2o4FcvJJXs+vU66VKM5O+3Y9u+GnxF1r9prXV8N/Em41/w/wCK9eW4jsbi2hTSbSORShVfljXzmljBX96wUhcAgkV0Xwu+G6/DrwBB4f0/wheeJXsbOZxdX19HDbzbpDsZVc4AJBA25U7OGyRXoP7LXwj8N+JPBo0zWbG21NmMMd1LqJS4SeRmOVlhZQwABfJB+UN78+teI/Cfh7wnr9rEul2tteaRCk1jLpySSXKHAxGmzJXG1WIkKA8AEldtdbaT0enboj3KGGS95M+Vtf8AE/iXUfEV7psPh2HS3t7JruBbA2873kykEQ3fks5QMgPlEspLKeeCK4P4aftSeNv2aPDvjrQNS07wxqWo6de23iw3msOQRI0JlhgjjJU5ErbtpYEFWwCC1fY2q2PhTwx4xvtYuNE1yKW5LteTX06C4B4URwxsVBAYklf9rvXinhf4AeFPFnxB8R+JNXSy8UnxJcxanaCTUA01jLCCsYK7UGxUbOGJGSFbleVy0JJuqr2DEYeFSaTPhrWf2tfiHpPiO/fU4Iv7X1KR79rme28q6RppjM7hxhipJIBJJCnCkcY6L4S/tRaL4r1yw8I+Lbax8I+GdTPl6ld6cJtksn/LOa5Cv+928g57tvOcEH7u+MX7EfhnX7C08YP4ftrfxVaxiOcx7JYZoPL2kTxyLJG48vIJ27uQV+bp4j46/wCCeHhbxB4et9WutUtYblJpXubfSrSOB5VCMu9EIVVCSqu1CfmUnLgmtYywk7tRsjgqZZUV2leK2OK1XQtF8C/BbXfCV74o8M2Q8Kzv4n0bVIblJE1aJ9sMtsBG5JkDCJ0kKkkc7Rk14zrHiIJolt4g0PxE99bm7On6mxULMhlXzA+0ryrAyrux96Pn7wr1z4yfA34YaP4O0dPBem62dUFn/Z97PfI6yeeGKzTSW4DeW7F3CAuFwq7WYAmtL4af8E79N+Kemafczwal4f0y2kZtSa3Zh50WeVySwDLlsNhuMA+tXh6VOEea9297nPHAVWm7Hu3wc+MXij4wfDOz1HxJ4z0W607TIDc3H9nabGt3cRhvJKXLEqsYKlW4xnIHTis+98Ly+NdTu/Dnhayk0rQrfyo7rU72V7tbOMRCRHUIyee67tpKs3zbsjqTufsS/AXwnJ4N8U+ENKv9fvbTTtR3GyvL+eOC9jeIAApFIqN8yuCcKCoAIPFeT/sw/GOw8PaZq8VhappMqXbwS2Cjy47dQ7FY1XqMZxg9wa8fE1J0IylDXVLy1PoMvy6NVRpN2Tvc0PGPwx8ZfDzU7W8stNtfEthY36zqfOEjrGEMgeQscKnmLuKBUXcN24ZIHg/7R+jQS6xpunRIkd7pBmv9ZiMRkFqrzARh5sZfe7naB90Y5Ymvtj4d/FSyR3dVubzUrpxCHVBIChAPTvgkY+oPQ1H4w+BOj+Kk1S90qeDSvEGv3EN3qTCA3iXzQkFVaM4KgDK4DYbuCCaqGOhQlF1eunkVLh6M+aVJ3a6HwV8UfG97qnjSZ9Q1Sa41PxC6Xl8/+ptrGZmkRo2/dgMPL2EFcbeFPINXb/4V694m0azs1n+1nSzKsN5DePPDdSK0ZH2cKhyzBiCAWwRX0h8Q/wDgmZaCM+KbXxVdTQRK1xeyX0cSC0hKkyMGB4CFgNpXC/NjJGD2v7Ovwm0T4ZaNe6pdRazc2epWbXnh28NytpbtIzPHCkcRk8yWbeUkWRWOyMszRkDj06+LjFKdJXfoeDPBzhNxqq1j5U8A29t4Te60XTr/AFe7v7WdRJcS2Rk0+xkJC78rl+CVXBB55AHzCu0+CFhJ4+kvBrwuobTTreU6hqnmJBGW8wlJVkJBDgxHaV4IDAYzmu+0n4R6xc+MxGseleGfCBu2SW4ublnm1C5R9zS3DO4BbaGwSoUgYCgfNW58PfBHhPxP401DTdMfSEuL3yby/jtHa3t3e3bORGzOfnDfxAnLZDEMSMXL2iu1qZKhZp2ve1jD+FnwymtvEutahoepalq/h61V1S3mlUyXReNcNGQDEAj79zbgUwvTOD9FfDn9krw5dQ3d3qk0lvrUtvFfG6jDC6iZSHDl2JVlDBeAuOOR3pfhx8K/C3wy8QO114c0e3u44CFu5ZDPZz9Sdzu5Y4HGxhyqDnHFd7qfxETVtUMNpdwxQBUjXbASrMSCPLO4D5flJDbsHsMHDdFOXMexRwqpz5meQ6T+zfe+HviFpmp3Gg6P4g07RU32bWkK2d3lzuzMny+YcD5eSAGKgV9SeHdbtNHs5Jb+wMk1xAWcTyNiNgpwRtz0znBHOAOoxWL4X0KOTS4beW6hJFv+7kwkb3GQCcEE5YqxP1B4r0G10tbbw7DLLZx/ZZt0nmyvGwuRvVGjzweAowGGPnz3IrZScUVGkrtnGzImiaasSOkdiAUjiT549nU5bH7vJJ4wTzXw837Gusftr/GzVdR1u+uNN0J3We6aL97KyPuaKGJm6YQE7iMAAcZavff+CmPxq1T4MfsceMH0iFLGfVYU0xLmNsyRxyyBGKkY2v5e/DDA6Yp3/BNf4leHdb/Zb8O32sxtZaxBpEEUtw92IY1SOMIrupIyDEitzwPm54pSUlaa6uwNU2+R7pXMzwv/AMEfvg/oPhsyXngnVNUQRAh7vUZ5PLBYDdhHCqc454xmub+JH7FPwF+E97BounfDW28SeM9QYPYaPFdSyyTIGILyM7lYYlI5duCOBlq+itb+J/iP4ypLp3w0SPTfD5ylz4s1BA0G1VO8WSEj7RJ/00wIhj+PGD5NZfHL4W/B74iyeAvC2vaZ4h8c6zP9ou7mfU4lmvLgKAxuLlictnoiA43YVK3p1pq7bHUhFPlaMXwZ/wAE5PCHgjwH4l1PV9O8Ly+ItW0i4H2W00kPZaeuxhHHbryflLDMj5dmH8PSpv2ONN8G3v7MPgvWNZh8O6KlpoiLquozpFbDEOYpGkc8MzYCkn5jkCvc9F8cTa9Pb6NqenNFfQQ+bcX6w5tYiqqQqyMATuV+Bt6qcgGvzF/bJ8H6npn7I1zdW+oBdI8MeMtT8O3tk7bPMQXrTW7gqBuKknI/uvnsKyknUktWrmsIqNGVl2Z+kvw5/bi/Zr+Ffh/TfD3gTVPBs0l3dLa2Wj6PgmSSRyXZ2C4XLOxZieS/UY49t8Ow6L4vK6ppGoaFatIS93bR6mkrM45KmJTgEAjjjH51+Bvwy+PWl6F8NNS8O3/gLwlrst7E0un3q2my500jexRZUKvligPLH5SOOTX1H+x1+0vJoPiKy1HU11PTdLCPu/tSeMTWgxneGyDIVB5DfPj1rzsXkrScqbbaeutwo4v7M+mx+pn7QP7KfhD9oP4byWXimxvI7MEXSz6PqstqyOB8rEwFtwA52vkA9q8/0H4Q+FfhB8NbbRvD9hfXNhGZS17f3rTyxuTghyPnIXt8wAAHFT/BP4vaZ8SfhvI2g+JQ0rytbxXzReZbbuDueLIzwxGMgEiul+LdlcfD/TGNmIpRIoYXUkAMCZXkPk8ZPKn+Ecc14ko4mLUJNo9GEqbXM7aHzr45ubiz1S/iNvHO4bdCzzNHFfIf7kT5X5eMseSPTpUFhp9jrVkt3FGdBvr2VZFlTdC4AwhOW+U5xzgYJycVa+JWrW+p+BYNSurizfVoZPNtJ7SSNmJU7iGIYFlBwMAgAnoar+A/jNZ/GCxuIZo5orzyvOlEmHhkcHkYJyTu4YgcZHPr9RgJvltPc83FThN+6dHqGoalDcI1jeXGpW1lDtEVw7vv4JKqQuFGSO2DzSaZ4mufEt5FpbrHafZgZHsJj5TMMqGbdj5gpIPyttIwRyeGaXoOowz3Enh67t7ezsVC6hp11OWWB9pcOjEFhlWA5yDwARya09X8Aaf4qW1m1a3huzY3Pm2586U4kJViUfgLxkcdP7xFd7kuiOX2Zif8I1ZyazcWVxp8dg3zyBrW6aODHJKbuFPRTjPJ71maD4BvtOzcaJrcFkWi/fWupxySFG4w/DAqwDKfvEFTivQb7wFaMNORIYrm1upBJMl3M8yxDbkR4MhABYEgkkkgeprnoNHTSviJeraXcCu4UvbwzIsEWSSrFMGRflAG5QQRgAcUuZjmtEjjRqfjjVppilnY20VpCZpr2KYMQAMGNo5Sko5IDCNZB33BcmrXhjXdUv8AS41Tw/f2M86ReVF5sM6BnQD7sbkBd2ORn3A611ks9vocklzqeoIDNOAZHJRlwAow5wNpJxjAzWbrI0q+vp4rOw1mCGOJrWKKFxbW2So2kDBAJKEhsc8g8Zpt2MiXw/8AEKHSrmSztb4y3Num6WKa1khRAxAXDsNpGQwypYjGcYrRh+I1x4psFVVjNjcMI7hSwkaEIeWR2UEkMcgFRyvXtXEQfDWPXNEs21O41FpbKUXFvIbxnlss/eUvGVLLgrkMpBww75r0O51C3vNLhTTZ7zUo0ZvkjWN/LnC5ywdhgNzgb1ORzzWikkrWGm0U/wDhI54NRdraOO+3xpEFEUcb3BUYDBsKCSuBgLz6141+114c8ea/4TkvvBF5YSQSI9trGk32nwi3lhCl2kZ5FDZXgAcjK/7Ir1WTUdKs7KfTdXSC20zUzFeeVceWrpOjKVLbzgASFSyhxlSARg88n8U/hPo/xe8MnSprSe4mvZi5WwleEyLtUbsxncwO0AhhtwB1JrODlGSkipSTVmfnB8Tv2Sbfxq76roVvaaXBDdmG8MEnm26oVVlkUB2bOHBK4AGR07eN/ED9mXxJ4I1G4l+wXR01XcW18seYrlQGIKspKklVPGSea/T64/4Ik/GbxbY2svhrULJdUtTFLBbalc/YzdAyGQ73chmDFnIPlhhwM4rM+Inwm8Tfsozr4P1/w9rkl/rccsfKF4y6YJ2MoYPGTIygtIGHB44FaRxOKoxXMuaJ5ipyUtz8l/t1zZAo22VB3HTFXLLXIvJw6uGBxX2l8S/2VfCfxC8RS3T6fLpFxeym4aW0OFukYnMgjAIB3AEjA25IJBPCeHv2I/hmbWVJI9du54ZSsrTXq27I2Adu3yz0BAz3OTXTHMMM97r5GvNVOZ+Cv7TI+Ga+IrbQbeSy0TXbZXm0TUriW8tvtajqTGMPu2bgWCsD/Fxmuh/Zi0e9+LvjPxb4zu9et9Iv4XN7IJ4p3e7uJnchYtrB1YEMysC21lX8fWPht+wnpHgzxbfP4nt9M8YWeq3kchtrCWaKKzkLS8Rx7suFyEBZuhJOMV6bJ/wTN8Gaf4203x34U1u+8Iz6TOsptLQiYNLnO4A7ioKiQH72egx1rz4V6LTk3udawlTn12PGB8CmnuVn8YeJdc1HU45vPhW9upUt25wxAG5i3IHMitgYKYOa0PhJ8K9V0DVdZstNgstL028uftsAntJvMikIbKRMwDqpGdpO0LknO0gV9Xy6PqV1rcgMkkf2RlDNJgPvUlgwIbPOPunJA47Vh+InSOWXT00Kz1O1luFa5KMWBDYGTyQSBnORzjHqTwvEP7zvjh2tzx6++FmpRaZPZyXD3emXdrM0i3k4kZpypxIqKhAAZjkENzyDXHp8KfF3gSxuvDsUOj6N4A1LSFtdd1CacxvDtxg4yH3PHuTgbSZATkgV9J23gWO31JY7K2jgtrlz9pa0QRlRkIGXaoKAY6ZJwM4rpdV8L+H7XV9LtL6CLUbyeRpIsW810DKikCV2KbFOOA0pGCwI+7Wcq3MlGWqCphoSjynyP8Pf2btX+Evi/TvEfwvn0/XoblfsupaTcW4mT7FMpVpNzKGZAdxAaNQCWwSDxnfHL4LapLr198Pddv5LTw3awxy6Em2FpdSZQse6WSIbo0LblEbrhtiYY4BP33/ZMGnyyXlnosRu7iHa80UKk7N2cHkEtl2P51iTfA3wrLq0F1J4etbe+1O7b7RdIqb7mZopGeQkjccIGzk5AHsBWkZWlzPfuZTwUJSckrHyV8IfgBN4X8K6Kms+EbzUrrRL4XkcriK4utKDeUrxzhwDMAEBAVhvUJt3Anb7v4w+D9trmi2tze+A7SW7WZxZ3elwQRS3W5jxPI20qzAF8HOCT0YgV79ffDnRotYS7kwEhUBoyG8pvl4YBiec/McDJPJ5o1TwDpXiaKyubxRO9mBc20khZZLV1yBIuMbWAYgN6E1Ld3culho09Ujwv4S/BXWPDutu0015aWF6S9xZySFXjGwFXXqrnkZYJuOPmJxx6/YeGbe0MiRJse/i8u5llcXci4csrBj0wQfl6AflXUXjWsdtJBF5IDRDYzbht6Y+6RnBA4BHTrTrEzf2JCbi5jluUdTvaLZ845z1JwTnAJP40OKWx0Kd1Y8h+I//AAT6tJ9ClnuvFGu6nb63It8JIdR8qOGWT5jHsXaFU+XgJjAJPrWPpH/BPDTri50q5mSXywoM8ELERw7VJUbXOWyyqSMfxcEHJb27U9ZMHlStcxRPI6QER7Q0g3ffO7BIGeBx34rTGlXtzYTXsc72l1dFXeR9u59owrZ5wOMd+nQ1b+GxLim7lTSPhlD4b0q3tre0jtrWzQmO3hhV/KTAYDB6E5JxXjviDwBZweI08LeGNKgtdRYg3d1DCsVrZoVAaaViSC535AHzFly2B8x9tu4wy3VsizSSXMbCWdkEaQvg4Uc/PggYPU9eMVxKaVa6Z4fGpi8m8PXEJkkdsoU3qxALqR5cmevTGD1rjpO8m+xq3eKUjzz4gfs3aFpGh2enTu1toUEENvcXc8nm+TEmIywjYgu2Pm7ljnGTWX4P+G8N5p+r6HYapdPp9/FNFbqzJCyRMCcKgyCGwCw5ABxkEc7nxT8RP4l8PkC31BmueZCzb4SGYYZTGw2A+hAPIHPFY3wQ8EXPw31F9R1mKLQtOuZUUzS2TpDfKA2EUtwzBe3PA7V0ybcbsy91e73Nn4QfAO5+Afg3Wrme7hhu9SvWnWO2kLquPmVstzycA8DG7HQV+XH7SPxO0LRf2svF83hhNTtNOvr4G6huhGskdzjExUozKVMgkYEH+IHsM/tcfgb4B/a68Kix8Rtr+q+GLArdXkFveHT0lkReLeRom3sjb2yu4Fsdq5f9qz/ghl8Hv2xvB1jb/DPQNL+FvirRLWSLTZ7OMrZ6i2WZY7peWflSDLkuu8dRxXNHMcLSqKjW3lsdUMBifZ+1o7R3Phz9k2xtvHOl28raibSBGUBIRh5iQM4/ugDABGcbVHavsD4SeIbbwa407TIo7GydVwI1KtMEPQnqR0Jyf61+b9v4U8cfsPfFvUPBHjjTrvQtW0acW7xyghSu47ZEbo8TcsrrwwFfWHwk+NUerGCcSqohX5A3JYZIJ68HJOM14mYxqU5Sja6ez7HuYF+1hGa3W6PbfiZ4OR9dktLrT4fEHhDXds13ZzxrLAJQc79r8Zx94d8ZrzT4i/CXwr4E1LRb+aSfW20uaN4NCsNPt2EFt5UkYjTJGF2MOhZjsHoMe3/Dj44adrnhVNIu7eSQ3LMsaqm6WNhwXwTgDBHJPcelcp8SvhvqPiaKz+x60Ps+mXIk8kTeZbgrkhZVjY5BJ4ycDninkuImv3FV+6tn5nNm2Gg4+2jv1OUi+H2k/EvVlu7jTZINWWMW0U9zEu1HkTYxWFm2bwikZweduMEENT+G37P/AIR/Z706Qw21jc6rqPmHUtQvPL+0yPJyUBAVNp4yiqRgKcZIr0Z/BlrPFI0jSNNIxRbiKYxiMcnepChiflBwePemyeF31JLS11N1misctDmGOEr85bI2jLMDtGWY+mRX1EGfPSgtLrY4i88IL41tb+KRpbCJ5FZngMYjtisJ/dbclgpDAnOBhscg5F/4MeBHuLYWsqW1tEJSsBLMzFQu4suQS3GCRxjJAOFrf+Hvwji8H+I7+5tbm5D61Lh1WUkXGWB2OpDbznPGQNoAwwVcdRZ2zeFNFWSdWs4LLdJI6QhfLzuI3KoOOTngd+lNzfQasVtV1jwn8MdDutc0208RXISXffW1pYSTXE0uRFIY7fAIQAKRjaNuSOTitXwt4y0bxtpR1HQrS7W3lYRKLvTJtOld127gVmVWB3Ff97HFZnxB8eaF4H0ttf1/VLDSLK2cEzSSiM4IJXCnJ/4CASSVAU5xXzp8aPjp4n+JtxG8XizTPhD4HumMf9oahIbbXtUhwgdoIWUmNTu4Y4bHJGGFbQpSmtrGVSfKxv8AwVG8b+HvHvwJ1L4e2Wppc+JdRubIJYwuWW1mE6ZM7f6uEY3YDEEkjANfIN/+3f4N+BGhWHh3TPDa+N7vQLWKyVLy5aLSZmjJKtLEuDcbGZyobCZYnmsb9q/9oWz+KY0z4ZfDzTZR4W0e8WCF/KV9R1u6kcIbiaQcyzHcQCfu5xzya9p/Z4/4ImRSXX9pfEfWpJSX8/8AsjSvmcKWyVlmOGLY7R5GehPNdcKVOMV7V7HO5VJt8h4TqH7Vv7R3/BQnxND4V0K/1Q2ki4Gl6Iv2K1ji7iRwR8gH998Y4r6x/Y2/4I7aN8Kr/T/EHjG6t/E/iW0uYZWsI/MSzsHGHDE7SZXB24DYX5jxkZP2F8KvhL4P+BeiW2leG9M03R9FjUQyWkZFsly+8jcJCBI0hQ/xEkHOCOlddqlxbz2cz21kxUOsarESC3OM5Geg55OcrwKzrYq/uwVkXSwyT527sw7yZQTuuXtgqF5YQA7KOhJz94kcDBxX5f8A7Wv7Q3gvTvDHxa8N3Hhy88SQ6z4xbUNNE3n6fFaTPboTI6NiXhy5VcYbqcDFfqTc2csU0Uz24nuAWtpXuN8bwMB/CEAz1IySM8etfMPiP4SaDqv7dHirQdT0fTLrTfGnguDVLtGtEZZ5orqSF5ySOHwQS4AIOD6muWnJKab2R1yd4Sj3PzV+Df7dGt/Cv4F618N49M8NrY6uGRdVlsFfUrVHKlo45+qg7eO4DHBry99ZZZ3aW5mlMZYoVORk7iTjoMk4z719G/H7/gkt8Q/h74pvotAt9N8TaPHcEW89pexrMIjgoXSTac4ODtz096+c/iT8JPEfwK8XXGj+JNOuNLvbYKzxyEMpBAwysOGGR1BIyCO1e5CFGTbp7s8OUakVaatY+xf2Rf8Ago7J8KPD0mmy6xFptnNclgoVVuZAx5X5gQV+XjuM167qP/BWGw8SahH4Yk8TeI1sdQRiZGQL5AZgEZGXlgOcqDz+lfmLaXDSzlFjWRZAqgcjdg8fWoX0+4tb43UeLco3ygNjYc8j2+lY1MqpTlzNalwxE4q1z9B/id4mvvhzJNJpd5canZbEaaS82gMB0dAeVOT+pzWj+wV8VY9b8QLepqQLjUL1JNKUCe6uGEDN5jEfMcADao4JUjHAz8ER/FTX4L23mOpSTS220KZJC67R/CV79a+r/wDgmV4U8cfE/wCOMXiePw/C+iWDTb75ofs1qblkwFVh9+Q5I6EAnJ9DNTD8iYUal3ofo54H8NX0dwl5Hex3Fjqtq0bb0fMbB8sNrEsg2tH2wTnG4Djat7sxSvD9nuXkkXzFYuVVcYHIBVWOD6Z9M0mmw3cwu47izEgj+VU3jDDsT0AGB05APAx0rd0nQrfXLa4t5LiHSblFMkXmnbFJHt+bLjJzuwACuDxzXG7dDvs2lY5XR/E+n6tdTkWGpWyQv9nZGiZVYg8MZACOTnBbBHSrOrW0WtzSPcIY0D+THIiFZYY+D98Nkj5icKMexrX8F+H9YvbjUJbLTbu/mhV5blkUOkUa/KzgAYwMgkqMgDJNZvh2/N/ezW2qzW9krypDj5iu7OQRgcHAxub25ojFt2Qn7qbMPxLpST6Gv2W7u9QtrFs3MU9uJikYA2iPby+SehHGMjINdd8OfH3iKfwp4m03w1o41nwz4gkRChtftksZVRtkDqiBTnIwCcYHAIJPK61+3h8G/gR41s9A0DT3+Jvi5SII7HT2W7dJAxG15GPlxqpPX5iuORgV7Uf+Cmf7Qc1lbr4d8C/BzweqwhLdNUvrm+nKjjjyAq8ZwfmPNbSw7X8R2OeFa/wo8l1X4JX3hm4t49X0fWAWUyFJVmWNhg87WwpHJ9ccVXvdUstPSSGV5IXutmWVTkScYLDGBk4OTgDnkmpPiF/wXO+O3w++Ktn4F8Xw/CHXb/xFH/xL4LLT7hI4rhm2xQymSQgCRsIDwVzk8Zrh9f8A26PB/wAT0u7fXvAN98JfiLFbG6FimG0/W1HzYt2wpSU4O1GBVuVyDwdfqr5Vyvcl1vefMem/DTwZN8YPG1vpFnItwbh3iaV0ZoYY+MswPGAO3PtX1Xf+Nvgl/wAE9LSygms7jxP4714H7LZ6baxm7unCjclvEuBBF1JPyr1JbPFfll4i/wCCnOo/s6eFpL3w/JYmW7gdYLdE+YybuJX5y2AcEZIJAHAzXlH7Nv8AwVo8a/s/eHvFviCxisrn4jeM9TV73xFqlp9pvUskTatrbBjtt8MXYsPVBj5a9Gngvcs17xy1MUnPTY+yP2wf28/iloekarrul6xovwZ0yG42/wBmWk8dzqVwHaQq7XEyuOGBLeSqjoN5zXx3pf8AwUa8TfHfxLe22q+OdY1XVbgLKLySWVtP1BsKNk9q+UjOR8skQCjPKg/OK2m+Jv2hf2+fD2ratcWHiT4h6L4ckkvrz92t1dWbMvzMUGZGTYQMqpXCnHpXgvi34QweJNSkjtYzFc2pPmwBQJEbHoev8q1jhOVctTciVfmfMfo54V0nSr/wlpWp22j6ZJaXe2V4pUzHdvtOVV0A5JbkLnGAcYrhdT8D6dYardHUdObS5riTzVhjgnjUoQMN8gKtyCNwJBx7V8U/BT9pfxZ+zXq89peTzahoshLtZ3CbowTjcwxzGcdGXjOcg19heFP21/h74s0G3vZdV03Q5nUB7TU8R3KEDqTnDg9mXgjHToPLxWXqMu/3nVTxStqj6T0/4BaHouoR3SW2qzzMxcyzXkzmNhwWCGTYD8x4C4J5wDXW29rc6XpkNtbGOWzErOI8bDkrhmG3ndwvXtmo9Fd9QkDzeUpgZfLmUhiwIPIK5DHcBknAHSt6xsBd25kDhZDlG2ZJz7Y49+teDc9vmsea6/4STV75C7yW9oJkbeAxnmkB6dRgcke/510GgeB4La2nEAls2eRpIrhXCTFQuGiztyuS2CM9utdXp0USasiuTFHbxkuYmUtu4yCM9wTxV5dNhs7srK4CMu6MsSueSScHgHO45HrjpWcnrY1ir6o5A+A20qeeSRTJBaquJfIEkk6s2cEbclhu2jKnHqa6fwf4ZuJdPSe9EctwG37fIETx+ikAnDAcHpnrgVOs76Pew+VYzXTyYUDOBHkj5snjGOw61qy6odO06VpZfMjQlyHKqIFz7dhnjuc007CKes+GXeOIws6StIHkV1L7lxyOuRn9Kh1vwuuqy6XcQ3ckJs3ebMSDc5dCrLluwHPHdR6mrHn3WqNaz2sFo1s+YpTIrrMygkHqMAgj6Gm6REl9dkNGbWa0jzuCMsUakkfeKhS3QkelTOfYfKnuQ32nXFpbmaSBGRELoFAO9ueD2HGMd+BmqWnXl9rUcsV7pNxZxqMRhPmaUjpkBjtH1xWzZ60nhS1USAzXEkRdlT70zBuAFJJIPB6Greg6/wD8JG0QljubS4lBbY29JB/wEgEH/eAqU9btg46GVfaHf6dbRXKiCORnLRSABWB6FR07dduPf1qCa3i0uRjcuTHbxeZIrMAQg9MA9c9smul1M/Z7xYIZNPgkjA/fzPueQZJcHHpkc5xzzRJpzf2fIwvyY+oVCsYHTgEZwMZJzyc1qppMyMtlhm0uE29qiJG7N520xPIMcFsbSfTLYPHSuf8AH/xS8OfCTRba+8Sara6RZalL9m824lKorbS2wHB3DAc84AHet6bUgPsBiHnJNJlfJbcyHPLYzyOeo55rzH9on4AaF+1T8NNW8I6wssEN+rXFrLbhTJY3K4VJMHJc8EEZGVYg9apyV9RS2bRyXxM/4KYfDrR/D+lxeG9a0/xLqGpyPFHDavhIGU7d0pPIBzgAct24rhJP2h08aXDSatcTTY+YIMJAFIGMKOMZB7ZyDzX5sfGn4ReJP2PPjvd6BrsatcWUgZJYjuS5hydrp7HnjqvQgEc9t8MvjtcJq0by3LNBLIZ0dEBG8H5QzEZAHA4A6n6111MFaF6evW/Uwp4lfDU+R+hkl++uvMbK5NrfRMyRTxSkNHnnaQy4I7lSCCOPceAft+ftmePz8RvAWm+Mdb1a807S7W4VoRFHb2RkJjVTGsaqMhA+O+Ditj4T/EgXd088l7bvbJ5r7UlKszHn5+eSRg46Db3qn+17pfhv4teEbiBji9t0O5YvmEWDxz0XDKVz9BWWGrKnVUJq6Z1Yigp0nODs0fQv7Fn7QNzrPhrT9J0u/jaK4dJZD5xRz8gGWCkZUhgCD6mv07+A2mpoF3BHeTSXE0qiRBKvKkBQX9MnI5wCffrX81H7Lfx28Qfs9/FLT9FZBc2d1eskUvKM4IRcE5GMbAcZ+XNftX8Af261+IFvaaXpOoyxR6YVkuTMbcfakwo3SAc4OG6YXepDcg1eJyulUre1aXu7GGHzKpGiqcXa+57/AP8ABRT/AIJz+DP+CifwzurW7NppXi3TYGOj+IwoaWxk3A+Q5XBaFjkFTnB+ZcMM1+G3xT+Ffjv9hj4jXfgv4gaVd6PrVqd1v8++3vkJwskUgJWRCTweoPDYbiv3o+D/AMU/DzfDoeIZp1t7O7R/tKTTbTG4+VSExyWx1715b+3z8A/Bf/BSb9mvWPC8d1p//CW6HG154c1N2HmWVwB8qlsf6qQgK3qpz1UUsVgo1obBg8dKhJtPQ/JvwL8X59PvrKe5kiTT7dUnljZiFnj5LM5GPlODgfSvtr9l3xV8Rf29fC88fgPUtK+HHgHT3ZILlbOK41PV3AILRI+I449w6sCSO1fk94ou9V0bQLzwf4jS40nU9F1F7LVIZspKhjciSM/8D/Q5r6N/Y3/4KGXX7OviC2khkiSxhUIluEDLKo9B369vWvHnlSo03ON3J7HrVcweJcaa0ij62+InhDxL8CLy7j1G7PiHUYGVZJbi2SzubchwGyIgEYZwchQQCevU8wnxfl1dDaT3k1vdT52fZW8udQAcOq5OMMFIYDBI5rT+I/8AwVY+D/x1jF7qo1HSPEFzEIJZ4IGmtZxzuL4+ZT8qgYB4FfPnxYl0zUPFdpc2Hi++1qz8UiEaRpuk23mzQGJhkySMQu0sW3NLjbkjPAIeVVMRObo142a2fc58fClTgqtN37+R9PfDXxJH4y0m01aMQSxWEhhWa4gK3DyLhCd33V4xkgcnrxXHfEz9qTRfDNzf6R4d0xde8VXV0sc8ttNtsLB5GVUkuZwu1SSwGxQz/SvG/C/wL8d/GfR9Vt9Qu7LwTYTRvFNa6awub27fDANLNx5cZ+UFUxkDrXs3gPwvN+zl8KLXQ7CybULS0uWWWy0u0SAIHP32V3+fpksDk8HBwc+5CnyuzWp5Tk2+ZbFnwB8HdLuFtNd8a3c/jPxTFMzpcXUMj6bp/BKm2tyCikY2+a5L56kV+WP/AAUM8eax4y/bV1hbDVby5jhn/si1iiBDxrEVj2qoHV2yTt5JZs4r9Uf2lNf1/wAF/BjxBL4JtW8Qa21rHbadblGEkkkjKgZuOQrSbiCQCEbkda8V/ZO/Ys0b4G3Fl8RPiHYnX/iVqc0c891cyGYWV27Efu9uVLkHG8jgjjArbD1FC9R/cKpBzagupmf8E8v+CcP/AAzzLZeLfGZaTxROm6K1jt45k0tRghg7Z/eZCkuBlckDB5r7IsNJkmvZIIypXcRtRULs4YjG7gbccnj0xU9rp1y+uK0kN5ZpEwVJBhYJw3IyCc5AJyBtPK4JrMZJbfUJLqzaGNJcq8cqli7YyH4IywYckjpxXPOfNLmb3OmEIw+E6fQdS8MSwXdrqeiSXt0y7ILlbry8MRjBRgQwBJBOQSAcgcVWMg1FYY7YJFIWEkS2+S0nBx8vRuucAVzccsL2U8csccys0cskl0gDSbCQvXJyoHTv16811975PgwJHI95Z30ioygnbJFjbsAJ+6DnGAee9ZJWdhSMV4JbzVVhjWZ3jMivbCVg6EAlWzztHsea+cPjrPJpX7eHw+aO8ls9QvfCepWM7WrBpFZJY3jBAyMjORkEcYwa+jr+waz0m5liuJTO26Xy5LgR72I+5nHDH1Iwc14d+1O1vofxg+DnjJI1W0tPETaJcsJBuVbyEphyvAG6NRnvu4xVSfujpq7Ue56No2mrd2UqXEM8V5AG2zLKIkAIyCAejDHUjr0xXkf7Wf7B/hb9s34a2sTa5b6d4h0mQC21L7IZJCvKtE/T5MDdy3U5U19Ba54HGr61cRaikNvZwsFsVa4kZZI9q7t8eBjLHHGcg+tYWpeFbbwroaRTWN1JajbH9pggZlRlPRlBOxQFIySRz1B4q6UpKScdzOpBWtI/Ojw//wAEP/Eul+IzFJ8QdCtY4mRoZIrOWSXBJwwXcMdAcgnrXSJ/wQUkurmK91X4oRz215Jl5INNzJL83LKTNgn26+1foEmlNaXzXcd5bNcMHZlRj8v3SeOWIOOSAR9K8m/at+JcXwk+AnjzxXp6XNvqKWcy2DtcZ2ySbYlkADEAksGGQOD0rpp4ufNbmMZ4eCjsfBH7TvwF+Af7C0enxlvEPxL8X3EzhdLuy2nWNskbBWeZo1DSEsSFVHAO0/Ma3/2d/wDgqv8AF7U7e10nwF8L/BDaXosDJFpenWNwRHFzkKolG4464B6kmvIPhh4h8N/tneLJtB+LXiD/AIRzU0tZZdL8UvLvCyKqBYLhXYKY22gDaQQw4xzmvcf8Ezfir4T1u21rwnfeFNdtrWYSWWpadr1vArsh3Ky+ayNu6HAJ69TXtSouUbyVzy41eV2joj7x/Z0/4KyeFPij43TR/H+hP8PNbaZYnWCMDTpJGb7j71Bg7YLDb69sfXd3pNtErXV9FcpZFlhJhnR2QuXKoFIB5A4HT5SBXxb8b/G3gT9qD9nXT/CPjO88DeD/AIxrNa2V5LdsJ7jQSssfnOZox8yPCGYAtsPmL82ckfXPwI+IvhDxl4Esz4KnlvtG8PRRaVa3c7GSe9S3RIvMc4w5cBWx6kcgYJ8itG0Oe1kelSneag9zzb9sr46ab+y98LbjXZJLh9Z1R0tNLtjM5M0nAaRlY7QipyeDnCjuK+BfFHxX+N37Vfh+4svCOia9qOkWpaK8urWJgk5+VijN90Lkcp/Su/8A+Cmi638Tv2wPCfgl4LjT0vBDb2McmC8Rublg0p25G47PyxX3n4m+Gdx8OP2aNV8KeCbW2ttSh0iew0pnRlRVMDLhQPlVyx6nPJrSlWVCnFpXcvyIq0ZVajV7JH5R/sH/ALUVt+xP8e5/E2veC9L8XRvay2Eun3sssHklsbmR4+VkGcZKkYJHNfY+q/8ABwRosV9HY+GvgN4Ag0hBiSC8up5Z3zyQJl8vbx04P41+buox3Pifxxe2WEhkM4tj5p2tCdxXk9hkc9T14r9ef2Nf+CSXwW+J37JfirTRo91rXxEvtGkuNL16eaRIo7tUZo/KiU7NhcBSGDFhXuVI0LRqTjueXGVRXjGVtT8wfib8Q734zePtX8Vy3Nyt5f30l5xISbQl9yKmeQEAUKSP4Aa6/wDaN+OWpfGP7J4+vLi4vL7VHgsb4cgWF3DGPu84AlAMqepaQZJQ19O/Fz9hzwp8cP2QrH40/CzS7fwrqPh2B9K8c+GYGaWC21GILm4jVmzDHIu5tuSAdoABzXxZo+vp4QvZJZ42uNJvVWDU7UcPNDuDZQnhZUxuUnoyjggsDT5XLRbbEvX9T3u6+BmlWv7OFt8TtVubKe91bTkureK4tiyRFuNiqejHli395uuK8i+Hun6Brfi7Tpb1ZrvS7aWOTUBEQrysfmdEbnACkDgg5Br6d+HvwP8AiF/wUI8S+H/hN4KgVPBeh2EMNvesghs4rVkCpczzYOGZRkoMMG3LtyrY9e+P/wDwb82X/BO/9l74i/EPxR8Urm/m0p4H8PnTdKdre4J4eO6Q52b5H2qysAqruOS2wcqcqLXNLc0dpxSj0PIvh1da5+z54tPj74Na9rdjFAS7wwyj7dZRnDMjoMieDB5yp77h3r6S+GOp/Bj9v/xRPJ4h0Xwx8O/jTqaJA1z5TW+ieKJjjJZefst0wCgv0Zj/ABZ2j4BsNV8WeGLuGe0uLzw3rc9lIYVlZlWeKdMeZCwPQhuCpOCvQGpf2Y/2c7LxB8PtR0qw8QqvjaK7M/2bULpVW7THRFP3SeTuy24kZ24Fem/ZV4qMlZ9zkXPTd/wPdP2wv+CdesfCzxxqul3Oj3sEunIZcSqrsyY5ZCCfMTpzzxk5ODj4j8W/s/apaasY4pi1ui4iG7IRdx4HoM547Zr7t1b/AIKafFHwj+zbrPwn8XWNt4ikt0+y6ZqGrRsdU8P8qrpHJwzqU4AbOCQMkcDxj4MfsZfE79o/wlJ4g8JeHdW1jSorlrQzwoHQSKquy5PoHH51McJKGlQc8TFn6ba9ren+CdGe/v7m00yztmUu8igZJJwMDq2Qe2TXLaP8cNK8SQsYIzZ2k4DLcF2jkwDyVx0JyD7Divlj9tT4/XnjX49XOjxyiLSvCs32aG2xkTTrkyOc8cOWXJ7JnvTfhn4gv/FclsoicIThYlbjOPmPHbP8q+eweW0lBVK+t+h7OJx0nJxpO1j788EXvhPU1USaykNypVBJNMoE3HUk45z0rptT0FtNtxOrW17FGu3nad5xkAdjkHHNfJvh34fJrFq8P26xtpgCAWk37Tg4PXkfT6VlS3/jP4P2EdwdUaG8csWa2mBtZACSAF+6RjBAxkBupruq4HB1Y8vKkccMTXi781/U+nLjxHczsBp0AkCsB5fIA555A7DtSX3n2NozWsEN1IZd+65DbBgdEVBgZ9etfOvw6/bVtpfGEUWuW8drqyxNvYMUhvVHJBX+F8c5HGPevoG38a2RFt9p1B4LLa0yqXOxhx8qZPG4Ec47V83jcDKjVVOnqnse3hsZGdHnmrNbnTfCvwr4m+IurNGltKm1B5rSfuraEkk/6wdTz0xuPcV9B+Cv2OtCijmudX1Oa8mlYnZbRrGoB/hy24nB9MfSuF+FvxPtZtKVYTFbW9qM4Q8EfXvXtnww1SLxO9sZJWht2YMCj5ZuO49K6KeCSSb1Z5tXM6jbUXZHL+Mv2PfCl/pzPp02pWt0qEJIZFmA46EEcD8q+b/FXw4tfBnxUtdN1C5uLXUoreSSG6aV/JKs6p5mEYLweeQcbq/QDV9O8OaLbrcXLrDKozIGmIyPcZrxL4+6H4Z+JGnXEemalp0lzFHvWOOVWkjJU4GOTjpxjsKeIwbmrxQsNj+WdqstPM+adQsj4duZYhc294sOQbraoE+QMkgDIyQDxj+lVZLu4LMwumm0/aCLdQAQ2B+83Zz0yMAAYNMXwtL4YsfJGyW4nmkMyrkOjAZycgAjg4ArLvLCOAmK41eYXsTrN5dvhJYlB53KMghjwcjt0715DUlJxkrHtwalFSTvcf4z1XVYNAtrrw9p63d1K4jQEhIoVz88mDjkDoO5+lfAP/BYf9tD4keBptI8EaXpmreB7C6hW5Ot21wYZNXA3K0cTRscICTuyQxKjgADP3xq/jB/C1mjTACCWUI8hkVSVY5BXqCSeMEj17Vyfx6+DHhz9pz4Pat4Y8TWL3kV9Ext5SymezuAmBcRZY4ZTxzgHoeOK6MHWjTrRlUjzRRniKLnDljKx+AGpeI7641CS4u7i5u5ZSWleaQyNKSeSSeSfc8+9dB4U8Ty6FLE0EpFvK2BlQ4BPUDIPNbX7TX7Ouv/ALNnxQ1HwvrsQaS1YNBdKjrDeRkZWSMsoyCPTIByMnGa81huHtDLEQFjmXBI6KT0NfUVKaaVSGi/Q8SLesJLb8z6s+E3ieTUrOK1EqPC5VCchEG3HI7noG2n+GRhnjjs9e+J2mpoc9tdafIdRt8IpYMjshjGW3E8EjaeVyQw9zXyX4J8cXfhaSKZJDHt6lSVZuuDuHIIJJGOhNer698TtT8bwac9nObqJIjH9nuHWN1kJ6x7sjPKg9ztGOc1xxwa9pzTXus3li2lZPU63wH8O4/jPZ39jdyWZNoGWNVJWaNlwdyk9Tg9TkEZBzXK+E/2kfEPwa+JN7pmr311byWLrbyrFlJE29eucE8Nj1OepJOl8J7nXPDnj2zkuILnSizfPNeIVhCDAO9hwVwOg6jJqz/wUk+GGjTXNn458Jaho+qwJCIdVXTLoS+SwO3cyjBAzwGxyCveuhU1Tnyy2ZhztrmXQ+p/hj/wUEudT8K21pZ6rf3tsP3kqM4VXkOApwuACD7Gvrz9mb9qa2bwxPd+LLu20i0tx+6uZbnyk2MDkls8kkdDzwa/BP4b/EC68O38U1ncOHyoaMnGeRyMd69h+IPxz1D4ra1pHhrU9Vl0vRi6id2YlIz9M4LdetXLDLfZGftJLZXPqT/gr4PhZ8Z9Tk+J/wAKfGWn6v4h00CDxVpFujRvc26/Kt8mRiQqSI3I5K7DjCMa+J/APxIiTXrOaRVureMowhkcqpwQSuRyM+o5rofi1D4P+GaiTwhrepa1HPp7w3Ru4BGqTSIyMsbcb0YMRkopHONwJNeF6Clxpd2ssBchSflYdeemO/4VjPCKUXyanVRxKi1Gex6d8WPEuo/DrX5dLtrm3uDqkC3CFZfMNqkgyo4PEnt6Y4r7y/4JueEPEnjn4JyaZp/jSx0fXV8uW4gn0ZJr9YZMNHJ5kjjMZB+XC44IPqfkb9k3SfB3xk/ad8HaZq3hG9v11fUI4buOTUspMShAVUCIQhcJkFj8oIznmv1Y8ffAWx1zxTovinRJ5vDeuaAI4FuLFUYyxABfszLwrqAMD0xgdK4K7hSiqfLaVjpinUm5Rfu3MLxN+zR4i8I2Vs7/ABS8VQWl64a5ubCytLBU5+dwVQngDBz+fSqPirwR4s8D6Ej/APCw9a1TT2kVt8mlW0122CGI84IOCuedpbGa9u1fwdB4vk0yZ7qdotP3R/ZmmVVaUj7/ABklgMjGQCD0JHCQTTyzypdzf2dGFKCdW/dXatk7SoOSVODz3J5xXKqsralukl8J8r6x8QvjF8AtNj1EWNl8TtF19WuLDEAs7nTpVjLANtUeYpQZAOCSpr3L9mv9pnwl8Y9OisotTt59fSJPtml3gMN3ayhV3oY5MMduCcgdsgmvYv2Ndc0T4x/EO88B3ukaRGNC1O4nvbyVxM89vtjkijVWOVIUnPPOTgECvcPiN+y98J/2sfH1pBrPgyy8NeJfDJVPD3iKBFE9tKPu5YACQEtkxuOOCBXSrVIqEo2uc8J8jck9EdN8If2J9J+IvhZvEWtTvp1/qUezyrV1kWIKdodlXChiOoxn1NfHv7Un7O/xh/ZK+LbXUul23iHwLqc4gjv4SWgg3MShlAG6M9Ad2c9FPGK9r+H1v8Vv2JvixrB8VX0GpeEZbtRZyRPiNbdyMHnuM4PGcg5r7G8I+JtF+MXhYnfZX1pdRbbi0kAljkVhkjBznPGRW88HTsuQinjJ398/NzSNSttSMRsLZLp2AV3MjRmQ4IZlJGd+QemQfQ99DUdJnTWba7uIprqKPMwikYFBKo4G0gHIPOACMgcCsz/gpZ+zX8Vv2WfiTZ+J/hv4Y03xP8PNRuFba1+8NzpzsAHikLfKQQAI5CwxhQckDPlXw8/ar0K+N6fHtp4x+HzWWIbu5v8ATJvsMNxn7rXMe6PkBj82D7d64qtFp3O2FaMkeztbWbwzyx+Wba4ffubBdPlG0A8Y2lj78Cvnn9v1Q/wR0HURPcW6WXi7SHVdqjz/APSlGQR9372ec53DjrXq2mfFjwf4k1S3tNI8R+HNUM0ZkCQX8cpCtkB9qkkklT+GOBmuP/4KK2OkXX7EeoX8D6hb6zpGt6bczoVRraREvYi0gxypwxPOMc+1Ryytpsa0pe8mj3PxJ4gjivhcwfYrG40uIR8Bo2OScOWznJ2ocYxkcYOMWPCHgzW/iXq15psbBYbZDctdyKBb24XAZpm3AAqytz15XBJ4HG+MEa6jN3fC3ZreBXZlt1ZZVGWwrH0POW6Vr/DX4V3v7Yf/AATo8U6l4S1gN4tvku9SisI7uW3uIjDI6pBmJgHjkRSMnHzvnoMV04PCutJ2dktzjx2J9lHbVntPwe0L9nL4sWOoDRfHdrear4fuhp+q3lxsjtpLgYbbiZQGzyAVOCA3JIJr42/4Lgfsn+Ml+AF/L4F0SXxjo1zdw3El1ooWZra0VZHbdCpL7A+z5kDKfUYr8y/iN8etR1Dw82jSJFYwiVWltIIBBBaqnCoqcYI7k/NnJJOTn61/4Jrft7Q+Nfh7cfBPxLqy2M8zNceDr+SQRR2t9xstmkyNiu/3GztUuQcBsj05YWHMmo2Xc8+NWoovmld9j8xtT8E6vpV5cEaTqiKrYG60lUL+JGBnk1Loeu69DKlvaNqcHzZVYGcBTkZOAPbng5r9Qfht/wAFM7bRfjVq3hr4qy+JLPQDqVxaS/ZJ2i1Tw5NnDBMEZRXDAxtlcfdwev0d8f8A9j74ofFzwPFrXwg8b3fxO8IalCLmA6Xq4EjoV4V4XkDbxyCAWGQfoO6LvLlUtDn5mlflPxq+J3i/XvC/hextL/xtFqeoSxgLpEV3cXTW8Z2kNMT+7VmBBC7iygDIWv0H/wCCcnx6l+CdjpPwi+Ifh4eH/Ed9CmoaNPuE1rrCXALphgcpLsXG3ODtIHIxXCSfBH4yeIvj/wCEfAXibwx4s8Nr4p1mDSTPqdrMEjaQ8uDIu04RWcAEjCtjpmu//wCC6/xP+Gvhj4kzaDpep6lbfEbwBd20+htbQeasYjVMJMxwVMgRXJO4kru7tnlx1DmiopXudGCrpScmtiX/AIK+/DGXXIvA/wATtC1N9AvPC93DZXmpNKwa0hkmXyrskbnAilJBIBIWTpXBr+z3+218JfH/AIZ1ue/8TeLdPvZkntEPiUXNhqKBlOx45JFxG6sPvKuQwI5xXA/F7/gsx4ij0RdFg+H3hxoru3jk87UriW4F3HIgdtyjaCCWbIJIA4xwMfpT/wAEOfjbL+37+w2bV71rfxT8NL19M+woS9ta25XfaGNXYsEZF8vuAYe9ctNSpU7VUrbHVXcKsk4Stc/Gn4/eDPE/hX9svxPoWteGL7RPFtzfTSalo8cQZreZt0zBAhYFQvzZUkY5yRzX37/wTW8X/EDUvid8K9W0Px7Lo3hLQbgLr2jWyp5t6fOb92SRgxNHs53Egk4XnNeq/wDBwX+xDrvj34a+Fv2lPAH26z8e+AjFp/idLDet0IFkCw3ShcENFI2w7edjqeiV8Hfsb/EbxD8Avi3o9p4ghNldXTxR3KcHbvXMcvIBAO5W6DAxXfGpGtTcEclSLjJM/UX4nfDHwv8AsOftU+Jr7xQsUv7OX7R8E9hrkzOUs9DvnDSK74BCAsXZXPQSOeiCvxe+M/h/TtA8WaxaaFqg1nSbG8mgsr/yTEb2FXISYqfu7lAOO1f0ZfCa78N/tkfsq33grxRDHreianaNaXcZyuzPEciMDxIjgMrdiM1+UP7VP/BI6X4GfsmeI9X017nVfHHwj8QTS+J4U3hb/wAPXKobW9iiyQAgXcSOQTOrH5KdDERldy3RnOnyrm6GH/wR0/4KHn9nS61Lwlr9/JF4fu5HvbV5A8i2MqrmSI9SEZQXHUBlb+9X7rfB/wCPvg74u/BWE6lqWk+IdJ1i3dLuymtzcW80EmcDkMkqMvPoQe+K/lW1O0m8Lava6jpl1LE6OlzDLGc4YHcrD3GRXvX7Kn/BRzxN+wz43028gN1qvwi8T3RkuNHhcrJo9wpH2lbViRsIL+YqZCvHImQrfMDEUbtSQU1Zn6jftz/8EQrDwv4Uu/E/wf0+fxN4Au5DqFx4QhumN54e3HdJPo7ZIKYbc1qwO4r8pJ2pX5h/EPwrJ8FPiVBb6g0plMK3Vpdy2strPtkGV8yKQB0baAcHPqDjOP3O/Yv/AOCkHg348/DUa54a8R6Z4h0yyt0iIiDR3M0gCZjuIif3cwUnqozt6kHFdD+3v+w/4V/4KWfAiQ2Om6O3iuxjEmhapeF0e3IcM8EjR/NskVSpzu2F94UsMNNBqlK9TZm1SLnHQ/HLQ/HXhz43+BbbQfiFZG7jAVLPxBY4+26fIRgB8/fjyeQwP1BrzXxX8GfiL8Itbl0rw/d6xqGjyBbq1vNGu2S2u0cDD7Qww/GGBGQRjniu6/aE/Yn8U/BvxLq8WmaTrWh6tpRaTU/C94xku7aMHCz2zg7bm2bqrof4WH3gVHlnh745a14d01bW21LVI40JJVJFADdxg9COmMcY9a9GjjlbXU4K+ElF6HE/Gr44Rz/tO+O9SuIfkXXb4eRcOQy/vnGDg9V9vSrGj/GzVPGNlLaWPiEaHo6MA0isyu0m3aERYwzuzf3VUk8ngAmqP/BVH4Daj8Fv2rPE1yYZI9K8WXDaxYvjCuZWzKuezK5Ykejg1t/8Er/2c7b4q/ECbXdc0uHWNL0dhHbWV0+La4mxl9wx85UFRtIIJYZ4FefhpwlQg0+h0104zkmtTY8K/AHxd8RvDTeIbG58cyoqf65NRgjUPtJ+RWnOSAOhaM/TqOB8Q/tHeNfgbPFDH4m1PU7QorTWOqxSK8QP+yzMCv8AtxOw55x1P7ZaB8WdX8GaFaR2htYVtY9sdnbWwiSNOoCqCABnnA4r48/4K/8A7Nq/tBfDOTxLofh+1s/HGlZuERI/J+3wkEugB+VnCkkHO44wScjD9p71/kYxUm7s+Jbz9oL/AIWN4WsdTtHhiurMlriMHy3jOfUnkY5HNe8/HT9qvUtF+LOhWCXRgs7HRrAjGSGMlvHK55PfeOfavzn+HNhqviXx5ZaDp4ZbvVbhLQQsfLV3LBAD6dce1ffX7W37LXjDxl4O07xjaadpUur+HdPhstQstKlklW5tYkwkqbwGLInykbQWC5HesqtSmqkHLta51qLlSfL3Pqz4FftSwa9bWiwaiyru2EB8eYR1VgOgGa+svBv7VmvS+HJrXwjoh1O4tPkn1WeQWul2AwMmW5f5cjuqbm5HynNfg78Jfjlf+GL6yW3nkMBuI1cBtrFS4yAc8ZGea/Qn4HeI/FX7ePxl0vS4bi+sPhx4WZEt9Mt2MVuxX7qkDqxXk5PH/Aq7HRW55NSL3PuqX9j3Uv2tdE8/xn8Y/GN/NcqSbLwxdHSNNUHnaHMbzSDpgkr9B0rxz4+f8EhP+FXeH5NQ8E6D44uL22AkXUdD8eXEmqAqPvGG7Xy5B6qGUntX3n8G/h2ngPw3ZWtoYYUg2iQbMDYOw9P1r0NZre6BUshjIxnIP0HPNZSpoE3sz8uv2YPFeqeOPD2p6V4in1C91bQ5zYXJvrZrS+ZSpCieInKyDocEqc5BINehz+F4NNv7ic377xCka2kzs6uV4LBQOo4ySckcV9V/Hv8AZrtvGdrPq2lRxW2sqip5iIA1wgBxGx649PSvji/FxoWq3en3EM9vfMshuI5Q7SeYMZJYtsyFx8pHTpmvlMfQlTquTW59VlWIVWhGN9VoUwdO8V2F1aEQG7smCGFcGRGQgEMRwvPOOmCMDrWmNAtxJH5lxHH5qbN3XeP4kHAJOPSsOL7Nq5l0x7iVb5oPLmkZyimNlHzBvlOTz0PH4DCJoK23hQRWWpX9wLF/KS2mvpZTKu0lQznO5cDo5PWuPrY9FM8L/wCCjn7Gmn/tafCNpNLlig8ReFxK2mXMiiJbhgQJoHON3zBVwezAdia/FzWdHlsryWCXKvEWSROm0hsEfnX9Den3NxqBhhaQC1SFYntw5MSHGMA9xjIyOMEj3r8/P+Crn/BPC++1T/EzwhYSX806H+27GBNzqNpxcqo68YDADjhugOfbynGOH7mb0Z5uOoKVpw3Pzh0rWPIt2trlSqn7kmc7OeldZ4L8YXHgrUoblkWe3jUvENoOz1wT0/CuQv7IuhUgKR9709KLLV7nSlltgWms2GHVhyPoe1e46aWp5EZuT13O50rW9S+O3juHT7zWF0uwYb9zOSkSg9lJAJ+pAql8U/C1l8KvFk9noXie28S6XcwvE89v8pYEYKSLkjPK85Oa4jekEskkMpVZARj5g3PXGK+kf2F/2cvCn7Q/hHxlZ6xp+rpqFqsUlrfQkiKKMbtwT+EPnBIbORWNWagryLjSVz5YsoZ9KmjmiIDg7sYyDium1HxemsypP5dzFOQBIoOUcgdck5/CvpKz/wCCUXxA1DxuNOEmkW+mlh/pc9wA6oeQfJXLkkbemR8y8jkDu7f/AIIxeI4fHkdl/wAJNpj6KoQT3wjYXKvj5lEKkjrypLdCO4IE1MTTUVdhCjUcib/gnb+zvpnxy8B3uleNfhvLLY6hdie312aWSCZYlQDbDgbsrlz8uA3OT8or2nX/APghd4GvtQgv9I8c67p+mvdKk1vNbwzsiHk7Su0jHqwJHXBr3zwd4Kvfhrp+h+FnspPEXh1rCKK51O/uRJexFQQE8nHy9FOQe3bnPr7SvY2z2FpsC3ByA2x1Uqc/KHBKgA8gHBxXhVcTVjUcqUrI9iGHpygvaanhvwb/AGJPhH+zN4q8N3WhaLLd64bj/RdSu3e5uXOzDFYztUfLv5AGNvAr708O/sc6R428JyNYa3LZ6m6KEeSNFtWY/wDLPj5lB5ByxPJPNflL/wAFLv2rYvhv8WvA2l+HtWhj8QabbTajIIggtnWVwqIzc4ZvLYjgcZ9Qa9r/AOCb/wDwUC8T/E/xRdaH4y1u9sba6ntJZLeCREjjgiLExqzD5QxOSQSwxjNdMMM5pTqatmVWr7P3KeiR9WeE/gzq3hHxSdK8Tm60q6hunLSRRK32qFiPKTJJGAB95Rk9cjoPfPip+zD4G+IXwmn05bm40fW9RtJIbfV4o2mSzlcbQRkkZBI+UqRXqPh6w8G/HvwRps0SQTyW3NldM4aWHjjYc/MPY8GvnbxR4v8AE/wE+OVvpHiOzmax1F2+y3RjxZXgHOQTwsijhkOG7jPUddKkkrTV7bHnzqSm7p2PxO+MV78Yf+CWH7Xc2kfE+41d9SlkN1aa/bTOqa5AW2iVJRg525HXKnrxyf0N/wCCe3/BTdPiPcQ2niD7HfWdpKXhnuJTLN5RXjc3UkHucnPevsv9qD9iz4Z/8FE/gG3hnxvKl1a31xJPpdwFRbjSJfL4MBGCrZOcA4wMEY4r8Bf2tP2VPil/wRY/aNhsby+k1LwreSSPoWuQIRbX0IPRgw+WTB5Q5HdSRkh+501KXM1qf0qw+KvCP7Tfw1uNB1K3tdZs548KjIBJHk4DKexGeCP16V8qzp4w/wCCePjG8l1HUJdb8ATXIOn30bbn09dxXyp1B+UqflBPytxwCMD8zfhv/wAFm7vwv8PLmU2t9cqbWSW4XT2ZSy7Rglh9xBlmYjHQDvXN+K/20PG3x9eaQ+Mtf0Sa+KT2zW115lnIytujU28gZSnZlBXdkZ3EcxOM+ZWWnUUYxtd7o/S3/goz/wAHDHwh/Zf+GsugWmkt8RfG+v2O/wDsPzdlhCjghWupOSqkD7iAsduRgc18P/sM+PIP22fCfiH4iappR0nV7LWiI7KTU7660xYzEo2bJJiWwp25OSR1r4k8Z+KbXxR8ShoXjv4P6Hr2u6nOfLvvD9xPp93csWwGVIi0bMRtGGjHIwQK/Sn9mr9mqD9l74d6Ja6NaWdpbXll50636Sf2jBcSiNijPGSjBFDA8D7o6Vhi1BRs17zOrCuo27bE3jL9m3wH42luNVuPAuk6lHeIsbXbWwhukkVwQwlVPMJCjBJdSMLXOfE39i3xP4z+G914T8JfEbxKPD/iS2+bTdbt01e1s49o+RJyRMMHBUMzYKH1r6ATXL69tYVmtDAsZkYW4nDKrFvvAgBueMqemOlVLq8120mt1sPLlVt0U3nSmEwpjIePqWUjjbgZxnjmuJVGkkmdns0jxH9s/wCP0H7PH7NMmktqU2qeJNUszoaZAXyHWDaZmVjuUYOQB3r6j/4Id+MBpmi6Roqy2CWkXhhVfynY5kO2Vgw/vDc2f/r18I/8FO/EWk33g/wzpV/q1h/bq6k8iWJLC6uLdoiGlK/3QQvJyDzjPNes/wDBA39obUtU/aZm8B6lczX1xcaLcNpjSHJUhFVk3dSuwZA64Br28r5fZpo8fMY+82tbHzV/wWx/YG1X4Nft36nJ4YisLbRfiC8mq6TbyzpBGZcfv4FL4XKyKSBnpJGOtfnz4h1HWvhN4yMV5aXelazpM+2a3dGQxup5Vl7H/wCtX9CP/BaH9mEftR6PrNna3ek2F94D1eM6PdX9wtnDF5yKt0rSMehBVsZP+p4BJr8/vFnhH9nr9mi/tZtY0rT/AIy/EiGEwveTQtZaHA5JIJt4yPtDDs0hOR1QdK9JRkvdWxwUqkZxTejPmL4I/Ab4qf8ABQn4k6jqPhPwpqfia41a7a4vdRytvbW8rcnzJ5CsQJOeC2T2zX7Lf8ErP+CVPi39lLw7PdfEv4lzRxToTFofhe6lY2suR8xvG2BW4IPlgg/3uOfz08IeOfHn7U3jaC0TxRfaDY2SYtbbTYzaWemrj5Y4IISiqDgfdAx9ck/eH7N3xh8RfCn4XTaJ458bvrUGmYk+33YCPDGFAMZfILYPILbjgnmqeHlbcPba8tz7i+M/g3wd4mv/AATqsyvqGp+DrkXek6rfXkr3EMyxSR75iGAkISWQYcEHNfk3/wAHJH7CNn4h+Ing34weF5YTN41aLQdRgtYPOW4vl3eRN8h4MiBo8Yx+5HzZ4r1vUv8Agrr4C0rxX/wjtnJrOuWplVZtTlYLawHOCyZyzLtPJwB9areOP2uZvglZy+KdJuLea30i9S4sBPGJrTUJTho4QpHBYlBlcYLZByDVujGnD3djOMmpqx+JPxy8GeJ/hr4/vPCXi6yu9O1vwsf7Pms7lgWtmXnHBIx82eO2K+y/+Dez9rfVv2MP+ChegaNq8txpPh/4qQxaHdrdeZDB5szBrG4xxn97tUMQRtlevm3/AIKL+OvFHxV/bU+Ifibxhp8GleIdc1V7u5tYCTFCGVRGEzyV8sJgmr8Xhy/+MP7K+jeLNBsrubxH8K5zZ6rNACZfsLM80FwcDIETZTJ6AiuDEpSpqK2Z6MLqd2f0+eI/iLqmk/ES+08paPb3rBsXNqYo3JAAOCBuIOBnaAQBX45f8F7ta8V3n7RVv4m1PwVpXh2LSFh0qXVLO/e4l1aIsWhuHXYqx7DlAOTjaDwor9Lf2Df2on/4KGfsU+BvGtzu1HUpFtdL1IWqRfadNv4iIbggHGYyWEmCRhZVx0qn/wAFO/2b9K/aV/Y7udbslivLuxjl0rVFEIM00LthZSvOGSTa6t1AfrxXnU6zoySj03O2UHJ2lsz4o/4Jkft66b4S8HSNr2sW2iaZYMPtVzeXXlxIvABZiQK/RH4o6voni7wVo/xh8M3Fl4r8K2enPp/ixbZ0uLbW/DVwT5sm0HEht2zKBzlFlXq2K/nj+FT2nhHxN4h+HHxC0573SnlGm6rHHM0Uy+TMksU8Ui8qcr15yshFfvd/wTS+Ieg6R8I9C8OaFbafaeF4LL7JbWMSl08gnlGV8lsknJOScnOcmu2pHlftF1OR6S5ex+Lv/BQv9iPWv2Nfjxq+hJBcXfgO6mOoeE9U2l4bmwm/eRxs44LxrhT0JC7sYwa8J0jTk8T2OoeGbyWJbPW5F+zufuW14ufJkx2BJaNj/ddj/CK/Yn/gst4l8EfBv9nDUPhX4lubqPxPpV0t34CWO0cw3+izMRHE8h+VTaFWQHcGxHDgYcgfin43icTOkQZDIvJXgjgcce4/p0r0KLcovz2MKsZX0Gfs2ftU+Pf2Ifi6uu+F9Qk0/U7Cc299YT7mtb7Yw3wzx5AYEqw7EYyCK/oV/wCCYf8AwVq8Kft4abDe+Gb2Hw58QNPg8zW/B1xKsbXYUHMtocATLgZycsOjY4z/ADw/FXwzN450CDxfbxoLoFNP1WFfvtcKhKzgYwfNQMT3LRSHkYrifBnjrWPhx4psNb0LUbzSdV0qcXFpd2krRTW8g6Mrrgg9vxNYTg7cr3HFqSuz+wz4zfCPwB+2t8Pl0rxnbnTNVth/oWpW8ot9T01zkeZBLjIBJXcpBRgMMrcCvzM+Nf8AwRa8a6Z8R9RRfhtc+Pbd232+uaBrkGlxX0Z6NNbzSAx3A5D7CUbhlxu2ryn/AATA/wCDhuD4s6jovgz4v3mnaJ4okVbZfENwAlprTcBRIQQsEr5OTgRsVHKkmv2G8HeOZtY8PW9xGl0I5BlQkSyoB7E9q86tBxZ1U6iW5+MH/BQf4jfA/W/Acnh34naghu5c/ZmskEuo2UrblWaMLkqNoBbeNhBC8niq37CPwNsvAPwz0m209LqRADOl1PH5ckwYFyzx84JGSQM46Zr8wPg74Xk+L3xy8P6fePJO2o6jGbpnJdim4NIxJ5JIB5z1NfuV8ENAk0bw3ZQwxSJGkUYKyrtyrDBdiORkc4yOtXSwbwkeRSuTia6rtSt8z1fwj4S1BNFsJbpoDdXiqQSNrgluANwwRj8aq/Fn4Hah4l0Sa3vSsvmKWBK7kkB4K5PPTuO+K7r4f6LJa+TFGtzew25O0tMQG6ZAB6LjPTpXpP2AyhYIoTJGW2Km0nZx6+gz+lTKq4q5yOHmfzo/FP8AZN1L4R/8FL/DNnZWpbTdc1qG8tdqkrEUZWmVuO2C2euGFfo34RhvLGSYTW1wbbyl4lYGSQhQN2CA3HzY4xzXqn7ef7PcMOvW/jPSLS2bU9EdmG5AwIKAOFPJBIJ7Zz6jivyX/bK/4KveKvipa3HhnwhBN4U0yBjBdXscrC+vWVucMcNFGWH3R82BgkcrXPiKE8QlGCt3PSwuIhTg3Pco/wDBSHw34O+Dn7SNrP4W1bRriPW1W51PTbOVWbR7oMFfcq58veTv2nBB38YIr9lf+CXnwq8PeBPgtoc+lxBori3S4aZlAeZnUMWPuc59unQCv5qdXuZb+9aWeSWaSQl2Z5GZix6kknJPvX9KX/BIbWR4g/ZO8AyECUvpFsHLevlKD+ozXt4anKnRUJO9jxsdUTftErXPrfVrjVLx0NnNIJRjbGq52g9Cc9PrW38PdAvdHnubm+u5XE6jd5jB9uPQU/T7KbTYNyMiQjJI5Z5m9yeMY7UWWulbxCQAqMAQAc/nWbjre5lGelj0zQUXULNAsgmiI+8O9eJ/tffsvJ408O3Ot6NYC41e0jaQ269boLkkKOPnx0z1PFev+EtaWezUFiAcglj/AFrpLO8S6RlAWTaMfKckVGIpqrHlkOjUdKfPDc/LDUFgjCRX8bgqnlKjRBZE+8uwnlskHBx056iszSNLtvB3h+HSjLFClqhiV3LFkA5UEDdztyOWxx07V9e/tv8A7Oy6U7eNNHhMkKsDqNslsJiWJAWZV7HJGTjA68cmvl3w/rcup2+dQCWyxSbIn85mknCgnLLhSDjJ/DOe1fI4vDypu1j7DC4iNWKaZm6fFHa2gcJAJYUBELcY7nGBngZ5xVe2ie3hlC25aORtnlS8JKvOcHbjrjrmrVwbiXTtRudPtZNUktn3z2qukLIrOg3fMfugNzgFu4BqlNd3cmkTF4YbMPMhMaSNI3IO7cf4TgD5gePSsYKzNnNNWR8T/ty/8Er7f4ojUfEngi2h0rxAsryzWm2OKyvwTkqm1Rtk64J69DyRX51WnwH8Var4nn0hNB1IX1swWeGSIoYegyxPAHvkiv3pudCvYvDl/eTXeoSxlUdolTbg5+Rf9rB5BwfqelfIXxX062vrh7mxjuRZFfN+SERrER9+Nox0wQ3QZByDxyfcweOqRiovU8rE4ZNpx0ufn54M/Yq8e+OfGUukWugyRNZy7JrudtlpH7iQjDZ6/Lmv1b+EXwU03wV4B8OaakWiQXulW6NcwaSHtbaWUAgyNGvIUsDnceeS2eg3P2eZo9U8FI98IUEBZbSWJVly2AeWPTByNpGMjOAajsvgV4f8GapPf6PJeNe6lIXaWTUCjRGQFpgjNuYDcTlAQMnjGayxWMnUk09C6OH9n5l/S/C0uk6zY6i1ybu7jadZUvLZI7dlKbQfIUbTgAYJbgjPPSpLPwJLcQ3FqA1pc3BMYm85VeQg4YmQLt6YbqM/gK2NYmn0awuJJhDLK2GddjzmM4ADbwMhc5yTgDg18sfBr/goenxI8a+KvCup3el6Zq9rdXFnZeUskcE/LBSpI3DGF6AMR+vBWqOnDne3V72PVwOEWIm4RaUui2ufXVxPoPwO8GRz63qN/dFWh8t5lEhBZliUbgF3EsckZJOc5NX4NX0zxAZ3t1njSBwgRyUKlgCA3HzAKR04OTXwhJrGu+IPg14h8D+NPFw8MeK9FMeo6VO12fsevxwsHi/esVDRSFMbs7gQM+h9G/ZM/bU8P/HjXrjwppOm3Gn+IJLA3c5MTSQb4ioIaXcQCEZhvwMkDB545IRqzkpR27/l96O2rhqVKnKM9JJrT8/xPkX/AIK9/s26z8Ofj9P4u8+8vtB8VYe3uZsk2ciAD7PnpwEVkPGVJ7rmvJf2ev2mb74f65bQ31zNBJEyrBfAkOv+y3qvv+dfsP8AFvwJ4c+NngfVPDmu2UN7p1/biOVUUb05YJMGHO9cjDAnGOgySfxn/a6/Zj1L9mD4qXOgXTvc6dMvn6de+WVW8hPfjgMp+Vh1Br6vA1lVgqMnZpHymLpOD51sfq3+yT/wWlPwV8J3Ta7GJrqxt91kqSblupcBIokXOVVmbLE5OO3Bz82/Hj/gvj8V/i58QNRsvFmt3llNb3kqW9lZ2UItIlBzGNhJYc4OWZj6H0+APB/xB1XS5rK2WYsLKdbm3MnLKUBO0eoI7VsXnh618a6dr/jCbXdCW702WBXsprtY7q8WTcBJGpOXwRhsZK55A61dLA3q2n+fUiVaMYXitT3H9o//AIKq/GzxFrcMGkfELX7HTLGRriwksGfTLuJcrtd3hfiQhMEByME9MmvMLDxj8ZP24PEd7Bd6z45+IN5cq91Kuoapc38QYKBvxKxVWAACn1OKwbz4B+NvGPw5XxrYeGdbGhwja95HaOLYjOA6uRgqSCDzwQea9d/4Jg/tL6p8JPj7p/hxdDi1ZvFMsWnOWleFrdBvJYpnyyFG5zld3Aw1aSjTipOD2Iak2k1a587+HtRv/A/iCWyn+0QIWaC7tZMphejxsp6HHBB4zxivTPAPxF1D4Q+MtOsW1aCa0nSOWdppbm3FnznYcJvIH+zkEfdI5x6H/wAFYvhmPBn7Vpv4IEhbXdOg1B5EPE7hnRmAPQ4jXIyeeeh43vh1/wAEnvjX4n/Zkl8e658OfE1r4OjtU1HSNegiS5nFsxcYktUcz+XhC24x/JnJwDml9YpOEZydubuNQleSSvY1/g58Z7v9nj4lXniTS7LTvEmh+IJkkvWhCidtjFg0cynjnny2LITwR3P6T+B/i14d+NPgbQ/EugXV8+lahAJWt70BJo3WQhicgk/dIJVipHIr4N/4J/f8ErfGvj7xHp7anr0Phyy15mitNMLDzNTXacPiQfugTjBA8z5gcLX6aaz+yncfswaXoeheIbK4htxapBHA20RFEXC4cHa5BUckg5ye9eXjKcH+8jrbqd2Fqte5LqcSdVa1tZALN3uIwh85gWj6HhWU5K5x1rz39pT9pDRP2YvBE3ijxBcahFCwFrax28gkmklO4rDHGxC4XH3iQAvrwK9H8Q+GT4fli1C0vUuNPdJNjOyo8LgZLYUNkHDryQPlyAM4H50f8FuvF9xr/ivwJapIw06KwuHVTGyjz/NClhnqNgXBHY1lg4QqzUWtzbET9mm30PjP4qfHjxD8SPixfeMtS1K8vNTubgzhp3L+WnIEWOPlC/KAABjPevef2M/29NU/Z9+Ofh/x94VbToPE2iHfHbX+54ZQY2jZeGUlCrnjdkYHWvlLUVUwuBkL0Hc1j225Z42VijRkFT1NfROkkko6WPE3bb6n3l8eP2ufiB+1f44vdV8Ya/dXa3c8k4jBMNokjNlvKh+6uT35J9TXCWcUdxrEMk8sMYhIwXxhcd8Dk9/xr5p/4SHW9TvUK308mAAq7ieB7D+nNdf4a+IOp6XL/p9jHdLCMbgodvx4BFa0WorVmVSF9Ej638EftES/DDVrabQ7KF47IkJLNK8ZuN33twVh94dQfb0ql8fP2rtV+Kt3FDeXEGnWMKqHsLV5DB7sQSWZscZbjjivmTxP8fZbuJIoLdbSILtCq2Mn3Y8gewx9azfCol8f3UloL8WziNpAi5WN8Y4GO5zVqtO9kZugkr2Po74d/tEt8M/EtzH4WsV1B9YSO3WK/tYriZnBbIjwPlBJB4545qHT/wBuK51vx74bj8RyPqo0nV7by7Ff3drYxK48yVhyHmI4VcFQGcnJYAfItx4ivbXUmkt3FvJE5QMhxIh5B5PIyBVnwLp13r3iWwtLSGaa6urmOJNnJdmYBT3zyV+vSscTWcouK0N6MFzJn3h/wV9+BlxqWgeGviHFbaeNQ2fYdaktWLK24hoHb1C4dc4B5UHPFfFfws+K3iD4b/2zY6O0E0HiixfTL+0mhMy3UbgqFA4w4ydrDJBPFfsX4j+B2m+NfgjqPhG40vUbOzfTxpccc96Lw/LEh8zdkAlZEV8MFKsuAoFfjb468B6t8L/FEtjqltJZ3UEh2SA7klCsRvRv4lyvUfnmvOwNZSpOn1T0O2vG0lLofpj/AMG1f7cetfsjftN+Ivg54mtb3T7Tx9btLYWt6phktNUihYoQsmAplj+U+pRK/Vj4x3y6tpUms3GpapqFlq0bafrloxYC3Z8qpQgBVyBnvtav57viR451bXPA3w9+O2iaobfxf4avIdO1CWOEO0F3bENBO3UAthcgg5zjPWv3L+Ff7WMf7Xn7MHhX4k+HbKfSbXWgs11A4VYri7U7JUWb7gMLxkBcZIIPNROlepzRXqJtqDTPxk/ab/YG+M3wF8f+L/GOv2Oqa/4U0rVBbf2xNcedLPas4+zTOByqlSgOcAFwABzX3P8A8Env2nYotEttBu7uU31jOgidmz5sbEk/Q4xivt34/wB/pvxA/Y3vEvvCs2tf21AbK6iaclnjkZozOcKWGDtAGAScEcAGvw0+DnxM1b9l/wCP82n34aSTSr77NKBmNZIw2Y5MDsVOeM10UqirU5UpvXoZVIuNqnQ/b7/grN+x5Y/t6fsk2mqaLaTjxR4CQanYSRosk9xbgZuIO2SyDeo7ug45r80f+CvH7APh34A6P4W8XeAFaTwdrlhH9il8wyNsdEdWZj94/MwBIB2mMHkE1+mH7Hf7afw/bxpoPg+78baRF458R2Md5Z6E8w+2Th0LKi5AUFlVjjOcduar/ET9naH4sfC34nfs+3Qt3Omwt4h8HSY8xn065kkbyVHX/R7nzIu3yvDjjFbwbhFJ9CG1J6H4AfDm7s49Ru9A1f5NK8RxfY5pMEG0mBHk3PTP7qTDYHJVnHG415x4z8Gz6R4n1DRdShgsdb0qWSCfDjy7l1bA6fKCecMDtbK9DXq3xm8JT+DvH2o6VewGO8spmhuIiCrRSIxU57g5HTqOfxltfg1f/tO+DbmfSoY7vxz4XhAe0AAm1ywUAKydN00A+Xb1eMrjmP5uqrFcqqdzGLs7HzvOklvIVIliZG7HABB9/evtr9l7/g4B/aJ/ZR+DuneBtD1jQ9Y0bRyy2cmsWkl1cwRnGIhIJVJRTnAIJGcZwAB8iagqaky2l7CLbUY8qbiVmVnwcbJAeMgjG7g9mB4rmrtViuHB3AE8YIPtWKs90an6Pfsyf8E+fFPwI/aEg1TxCNOudMtxJBZXdtMzNdTBhuPlsqsoA3DlQOOMiv0++G17atb6dLcSIsUUawgAbG56cjkgDFeOeM4DD42htBM8yadb7ULM7ENIwYgZJOABgZJ6mu38H38Wg/2PHeXVjbLdSsjNd3Ih+UD+EHhjkAclQMjrnFeZRxE61NTqbl14whLlgfUfhDxLawXYR5LlkkY4X5VwBxxXcWPi+2ghkETMWhG1Azc4JryTwjqUB8lCgleYKVLL93I7dO30rvogBYghA6Idr8BSAe/0qpK6MLmf8arjQtT+G+q3WoXS2tnBC5nd4yyKoGSxABJxjOfavwS/4KB/8E3ddX4ra/4r+HkUPiLSNUnN+1jYkPcJ5m5naJQP3qbtx+XkDtX7/S2NrqenSWskB8tgUZS3ysDx+tfHH7Y/wNX4aazb+ItJtYl0pJlS8tIYggEROCwUDAKkB8qBnbjvU06s6aaiXTSclc/n18S+DdU8J6jHb6tp99plyyhxDdW7wSbf721wDg+tf0Ef8ELfEUl/+x34OPDrFaLG3Odu04/+tX5uf8Fkfg3pFv8A2R8QYp9SGr6ldx6VJBKwaAQpEzKUzkjsD1HIr7e/4IBeMkuv2TtNgeYKtjPLGwJxtAbNexgq6rUlM5swoOn7m5+qkeoSS6ScKFBGBnvXE6tfDTrpi07nzF+7ngVLaeKbvXdNItkW2tG48x8+Y49Qp4C+7VmRaeW1RX2vIpwpYj07k9T+VGJXY4eY7PwN4ldbcIrM4UdslTXoXhnUXWVpVjCKfvZyDn/CvB9e/aC8I/Ci/jtNU1e1GpjDLptoj3d66nv5MSs+Mc5xj3q5p/7XV5qNu8mjeAvEF5bRjcJ729trFSvY7A0kq8c4ZAfavOnXhH4mb06NSWqR9MRpBrmny29xHHJDL8rI4ykinqDnqMcY96+Bf2pv2eT+z743tV0TSTH4a1AO0V35257eXOfIIOCRt5BJ6DFekat/wUj1XwLcOLz4cmaKMAlrbxAskhHsHtkGcerY96zfEf8AwUi+DfxssZPC3jC71TwHqOopi2GvW6rCZP4GS5haSFTuIxvdSelc+JhGtHRndhJVKFRO2h8yahoVx4js4k1GZCI52dWth5e7G4KCDnKjg4zyQKu6rq40fSzHAEu3iOxI3OPlyVDA9Dg5479BW1468NappeuNpSrARCTiQSMEni5IePHUFdrDPZqwprcDRpUaN0ktAZPtO5VjKYJIKMvckHdkgYPGa8BRs7H0ikmtDl9SktNW8SWLPqt6xUm4e3iHmWk/yjBdtuwjgMASPbNeE/tCWtxpmrXR82OC0k+YpC2ZCOowgwfm5yM8819PyXFppejMZTd6jBLFkGNUDmRgdoAOAyqNowD0BNfK37S0k8gklaKWeRNwccxGEFuynkjJIHauig/fMa0G0dB+z+yz6c93BDcxxId8UcshmIUnJX5RkAkk4HTpzXovioMba0QST29hDcpcjypCHldc/I+0glcMSc9Tt9DXk37MMl3oMkkV7DZMjZmE0SsWKsBgNnnIB5A4B65r1C78Y2utGD7GksS6hl4t7mMJsXGADzyV+6FGc961qxdxUr21Og+w2niDRbiKRJ2gv1aF/OQpvhYYZDGvOcZwO/vXzl8U/wDgkr8OP2i/jPp8+g+M1+H+qRpGb1AkTx3UOwlZ8ZTyiNhy53DCjPzAmvdItRvtU0q9DyGGK2CKvltvMbNk7QxPQ9eh69q+Lv2mf2jtT0H9rjR7L4eXWl6p4ns7Vra/08DyppQpEoty8pCSlgQfJALqwZQTkUUnKKlaTV0dNFU3Ujzrqex6h/wQl+I+m63Z3vi7xn4g1XQ/D0TLaXGmLDIktuxJ3pIzMwxj5vkOPlINdp8GP2c/h/8As4yaja+EdOsLG5D/AOk6lNKJZbhCgdVef5m2sTnHA56dx4b+13/wUc+O3hy70yzk8T694Rt7awgNjp2nu1olqyZJXap2NgsVYZPoRjaK8euf2/fFHxH8G32m6xB4QvL3UCJbq6vNCgea5cEcthQpJHBO3nA4rPkqqMVB80X128um/wAzqxsabrydS8WtO/5n6PaT4kBV5YbJ0tiWMTqxUNzgqrjAYAY98YznrXnX7TP7M2n/ALSXwqv/AAx4msZbfUomZ9P1BoVkksX3A7o5ATlcAArjJHHJwa4v9i/9uTQfid4H0rwLr+q6Z4Y8WQSKLCaRRFperlcBRtXbFBNgBQSNpx94dK9o8bWdvopu7XVJ7rSLuBZJJ4X+U25ALMdwIMY5BBDDORjjg89DFv2jhblknbXqu6IxGC5KftLpwfX/ADR+H3xg+FOsfAn4v3ei65avFd6TdOowjKs6xysu5QQDtbYwHA69+p6H4C/DPS/E1rrVn4g0uc+Gby7jsE8QxQh30m8YMbfe3aOTBBU8MR1z09l/bN/Zz8T+PfG2o+ItL0zUNVutQ8Z6hoHl2yPczyyARTxjgcnDuAQMYHbivrX/AIJlf8E/vE/gP4beI9E+JtlbWVp4xEMQ8P6jHEZEVVfErOXK4O/7rDK7QeM19FVxUY0lUvdo+dpUG6jg9n1Plj9kvxP45/Zb+Lcnww17/hO5ND1h0fT5vD8i3KZkcqssMM6vDNFIeGAVXyNoOcofvv4KfsRaT8L/AInah4w1WLRNU1d4saXeWuifZ54DKwM3mQK5iztHVQvLNxt4r0Ox/Y8tf2drPTdPvJp7mLT3KabLearHfLZ7mGQuxiqY8tSCCGOOSSSTD8VvFQ+Fnw4127hlbV18P6bLqU0cN4sc1ykSr8q53/eO9cgZ6c15dfEc8r01ZPc9GnQ5VebvY8G+JH7NPhD9prxymrWOo3msaj4HivrW2slClbuUrxHJnc21WXBwMEsfSv01/wCCWP7Y2n/Gn4YaRouqILfUbSM2ULzNkzIB8oY9SSOc+ufWv59f2b/26tT0L41aprllappq6rqMt+bVJDIUEj5ZA5AODk8gDrx7fWng/wDbBvPhd8SY/iXbtf2fhLVJtviK1DrLJp0rkFbxSFycu+CGQ9Tx82azznAznTg4dOhGBrczlCXU/T39sT9nyx+APxJsPHWkaNHH4Nu5ZItUmt+JPD1y7x7J1QKAtuxUBmBwuV42kkN8a/8ABRv4c/Gbwvc/DiaCLxF4v0SIxfaFdPKFwqkbY25LyAAgqBjgjOQavfs2/t86N+1r8HrOzm1K+8Q69rljPND4X0m2hkvLuzQYb7TJKuzMnKkKFAJK/NtLH8ZfCP7VPg/9lH/gop4qH/CPaz4NtLHxNKLa0uZmlutFhy5eAFkQ/PJtGcB1TABzljzZdGspOnL4ZL7i6sqMXzT1lH8T7vu9GnePTLW2tbq8FzatL9mW2O+Fx8rxyLtyGGwnDEccjmvgX/gs58ONQ8MaP4LuZ2uJooprq2DuhD2x+QiJiwAYhVyGycjJJzX1x4R/aKvv2uPilqXjvwv4c1fwL8PnLPa6ZqF6b06lfMi77hXkUMsQ2MNmWAZyQeDjzD/gpR4ds/iP+yT4gnXy5r7S5otRRlcFE8uXD8KMFghfJ4PB9eO7Ap0pwhe9h4iUatNyta6PyNuoSwYgkkN0AOMVjqgiuipG0t0zXUy2yo2VwjDIJOecVk3OmLeKrsAJEOcg19PI8FO2gvhK+ntNTzEQCp2o5/hbrn6V0fi3Wta0zY12EQsuQQ2fMz3rlvsD2SMFLHceSOlTXesy3yW6XbOyRJtU+o96zTcd0Nq+zFtra/8AEkhjaCeVXYf6tcgZ/wA969l8Nfsr+NPh5qOkarf6bHZ6S8yE3zSB4mjYlThQdxJ2uMEcceorjfh5+0Z4h+E/hPxFoGiXrQ6L4tgS31W0eKOWK8Ebb42IZSQyNkqVIIyee1el6Z+3n428UfDGXwbqsmj3FnDbeVa3B0a0+0IOhLSGPe2RxjdxnI5Arjq1q8XzU1ax206FJxtN7n1d+0x/wTT+Dvwi/Z9f4ueDvG9v4w0ixEJ1y3kt5YdVhnn8qJES0KhIoixL75WDESnAISn/APBPb9lvTNI8Jj4o3uia4Xtra582znhjleW0by9t1DbCPcACMJ1Y7XxkbWGZ/wAEnf20vhV8DU8ReFPFHhDX/iavxTjWy1exvrqKCzaZN7RSHdliSzEfLzna38IFe5fsN/GTXPjH4Y8SXmr2rQS22uXFtBIXjhijtlH7m3RQuFSJflAUDJDHqzVzY9z5U77tahhanvSjy9D2Dw54leeydLZrmBL9yvlyMUmRMbV3jC7WyMdOi54FfmF/wU9/Y3i/Zn8X6Le6Sb6bQtWjkjR7y5a5lEyuXbcTkDO/gexPqa/VTxHYQXbMpVXmDq0u6DbJkLtDbsZwQO/JHXFeGf8ABRz4cr8Z/wBnvxDZJpjOlkj6jprNmRopkXdhQnKBvnUbiR8wzjrXNg6qp1U2jqqwcqXL1Pzj/Yy8Up4kPiP4V6hLbw6d8QoFt7Wa5KrHZ38Z3Qyb2ztzgrxySVFfWP8AwRE/a98TfCXx3rX7O2utLFpes35v9NtsZlstTtgwkSMk4PmxhsrwGMQxyTn857G/uNB1iC9tyUmtJVkQ4z86kEdeCMgHBrsNY/aG8Rav8frX4kQSw6P4otL2DUo7iwVovLuYWUrKBk4O5ATjAJGe5FezVpyTfLszy1Po90f012N5Pe+IdU8OXeqW8vhXWbYQrLcxRxfZY5FDqv7sbFx06Dt6V+Sv/BY79nfUPh340tNcUXF3eaJPJY6jJDFiNbWT95Bc+oHJyecB16YIr9Wf2Wf2lfDf7WX7Dfhn4q+E4VbVLuS3TU41RZWsb+JV861cMu4qGJKAkko4JzXyJ/wX3/Zo8bftMfs9eDvHHw+h1i41Kzkk0vWtJsiF/tGzMh8l9gIA8mQMuCuQsinICgV5lJuNW76HY1em4njX/BJTVPh54p+LumfELUdDS4+J3hWyh061uZZybUQrEIUmEX/PcRnaXyc4JAU1+oX7Rt1qPhzQ/Dvxl0bSkvNU+HMjXOow2m5ptT0a4AS+gI7lVVJkGeDCfUV/Pl+zD448R/s1fFdYdVtJ9N1jSWWG9tJCpJQ4wdwyDwc5H9DX7+/8E+Pjm/xA8N2Ukwh1OC8t9s8W4srIVwVbPUYIyMc4r160k0p7o5IWUuU/PP8A4LufsP6J4c1a2+PnhTWobjQfiA9tK0O5WgnkkhDCWJlGQXQK7K3cMc9q+Lv2ZYtY+HfjKDxDorxR6hErJtvt32e6jP8AyydQQSr9yCpU7WBBUV9Mf8Frf2VviF+zn+0XoXhWw1TWtZ+EviO8lvfBunyTE2mkS3EmJbJNxOCjbduSBsZTgEsT5349/ZS+IH7P2lRaf4g0m4u7+Det7aWUbSvYGMrgb0ypY7uCMjg4zVSklBRb3JjeUndbHGftY/Bfwj+1Ks/inS5bXwH47VMX+namFt9P1R16vDKF27sEDc2GPHygAtXxXrfhC98ParPZX1u9rc27bGjcgnjvnOCD2IyCOc1758V/Hd742mUvC9mgfbGVcqQgVhtKghc5yS2Nx4HbNchp+ra/pFqsFnLOLZPuAwo6j2XcpwM9hx1PUmtqOHbRlUqO/uo/Xq48TtLrGqah5MtxK8ojWIDL8ELknI2j37V6N4W0rRpf7OvtYsdOlmsUM8c8sCztGxI3eWWBIBIXp1wK8v8AC9qbnT2uJQyvdSNIcdSSScfhnFemeFvAX/CVC0Ooy3ModWWOCNiqx/LgEYIyRz19vSvEpx5Uo9japJSk5dz0H4fWFzpsUEvhpLvXpdTvWee+1TUS5tFZcFokbgKpAGxcdcnNejeLfE+veG/DumtbaZq+sX2ozLZyppccLG1BH+ufzJFwueTg9+leafBT4eah8J9SsdF8OaK76U+57rVr2/3MTneFKAklsHbnC5CjJNfQdpp09i63L7H248xQuAV9apySMm2c0i6pZLFFd3iI10fKRnkLFn5IAIIyRtY4APAz0rlfj5oup6l4Uu47tVvfKBLHlSVHJ4wOCOPxr2q2sxPCkioXViCASDjPes3xdoC6no0ySAH92QQRgkelZzlYqL1PwQ/4KxeL01D4N+HtHScvJoeuy22CpGFWA7SST1KsuR1yCa9q/wCCBPj9br4f32jTXCx20OpSNt3YMpOML9M/riuc/wCC6/7L8/h7SbjxVpkMn9nrcxy3ccSKBE+3arP9QcAjuDmvK/8Agih8VF8KeNdetpXiiC7ZYxkAKcDJ5/3etergnGNN27kYuTlG73P3WuPjNovwx8Oatq3ivVbXStF02EXhnuHEcaJ2Vc/ePQYHU8CvjD4xf8FPtR+LkImhe++H3gqR2ihaNi2t62w3fuogmWXIwdkYDDndJFgbvlf9pr9rq6/bN+LtzcvO6fDnwfK0OmW0c/kJrU6KGed36iNVBYtglFxgb3Svjz9pr9rC71zWpNP8PT3MM6p9l+2jEYMHXyEQcRxg8hFOOhbexLDT2cq6beyOelTpwaurs+8vGn/BQjS/hvpNxY6LqWh+EGnkD7Ckeq63cseS7Ft9tE2T1cTyerkjNcL4Z/bUT48eFvFGi+KNUvp/FlreQ3GjXvirW7i7sruzXia3EJb7Mkx3o4AjVcK6jLYB/OvwV4SudbuXuZzLK0j/ADSSBmeZ9wGB1LEkjgV9OfslfADxd8YPjg3hSz0yCLxCLOU2un6ncrYTXLKoYQRiUrulcH5Y8gt27VqsqpOF2tTeeKa0RtftV/tZeIf2bNdi0G4+GvhG4sLi3L22qtottHb6ipODJbTRphlB4JByDkHpXC+D/wDgorYeJNNjtNZgvtLuYyscUMB+0aeyE4O+KZmjBHH3UQkEjep5Hu3iL4baz8ZvBPxC+GF34W1M6lpmlNqtrYi3aS9sr+zuIPNKw4LBvs7ThgOSo65VTX5veP8AwNd+APFM+nXSOpUCSNiNu9G6HH6fUVi6Ki9dSlNyimfrb+xv+2Rc2+r6T4av7+Z/DV+hSyj89jHYlsAG3LsWS3DsoeF2Jh3q6loy719lW0c/2F4Zb5WuZXDghVj2ruJwpzuAAIDZ446DpX4afs6fEu68MeE0klYI+jFb23keTbJGyN8qL67kZkIwRtZvQV+2VlrVxdLa3kVlcTJdwK0csbL8qsFGDlx83zluAc7RnFfPZrQjGSlHS57OXVHKDTNmfTrm6eORpLaD7HuO6OVsuynhvlP6D/6w8A/aI0zUdYmuri/ktZpkDFZoLZoZCAvz5Y5w272xzmvoD+yVhne2KNFcARDzJGVAyfeBw67QuMjPOQTznFeS/H3ToNb0hZZ2jnezlEyEgojEHIIBYnOcDBJBz6dODD6O511Y6XOF/Z+u723vjbxwbrZGE5jnCnZ0wUYfM4wCMd8V6L4itZH1i9gmilBuOu454boVAAbODnIJ7Y6V5x8MfEBi8VzmS2iVnC5Y4UxgnC/NnAQ+gyK9o1CwkguDeXtq5upUVWxIZDsAAAzj+Een8q2k23cmkrqxyl14b1XSLGLV0sXvdPa9aAzurKNuG+6G6sCBkYBPNfmF/wAFH/2cYPgz8Xo9f0GSaOx8QSNcsPNLNaXP3mQHggNncM55DDJxX6uXerLaQJZDUUZZ5BtiY7kKlhjceBuz3HUEda+c/wBuz4RWHxa/Z88U2tiWn1jT4G1a1t7aP5pHTLHtz8gdTj26V1YOpyTt0ej9DGrBtNrdF7/gmd458Ef8FI/2Vbz4Z/FWC7vta8NyrC2oxSD7bYqVEdtqETnOD1ilDcMVQnk8+I/Hn/gjT8YPhR8VJdA8OaDqPj7Rb0PJpetaPCXguIgesn/PKQAjKNxnoSM4+RP2TP2p9d/ZB+Odj4t0YfafLikstSsHciDUbSVQJoHxxg4BB52sqt2r92f2Dv2/9J+IXg6z1PRb0eI9I1EKjJPKILmyI+Vo3ByFkQbQSMBuvcE8eOlPATtTdqbd436Pz8j18HL+0oOX24qzXVruvPo+6PzNh/4JHfGnw/owvda0a30ERscLd3aFo0xxuSPdht2QCSK+s/2OfiNqut/B2/8ADfiq7/tHxZ4DtvKjvJFDnVdOYqqiTzOXktXPy/7EmDkAY/Qnxne6f8XvhzqpbSryyaSKWNRceWFxg/MCD7Eg9M18K+DfCfhT4IftFDz9dt5pfEAuLFBGplmj3RMWUqSF46+nHGTXDXxs50n7dWmtU1s/JGlHAw5406DdpOzT6Pz7I9r+BfhyXxza69J4V0547ixJ1e/mkihgW7lI2s/yyFiSEYZwOnSvir9oz9pXRvh9+37o2navrLT6roGoquzMstvbRTQoRGySJsWSNlVl25UJIo+8CBz2vfBD47eLP20rzW9LuZtL8IXckFtJdRambWCewSRQ1s8UZEmWJcFSpByfm717L/wUN/4JL3X7RdonjHwpbvpfjOwiWAGCZZ4dSMRCoJHEgCEKCA3UFAGByCvbho/vb1n7jWn/AATyq/KofuV7ydmfaP7Y2u6Zr1j4K1uyfWGt77SmkmfUZlkQuETDI5GcfeBwcc5wCQa+fL69m8M2moWzqgN1IYHZdsikMOAVVVdgR1yMV5N+xd8Kfif8NdCurD4o3kMssRjstOgi8qZIYc73zKgBd2LDBJcAYxg17lqumL4UIkZGa2uEDxkF0iKjOcMw+c5IHQHt1rSyjKy26GajJx97Q/Ez9qL4bP8As7/tHapbWNpe2OlzSreWMd2m2QQyHIHQfdIYDIB+XkDv2vg/9oD4jfGOzf4e+EINHitNZtJInsYbWAyakEidmMksoLFmVSAoYDJAAziv0Y/aV/Y58K/tdaBYT6nCsGsaPNutJLWQIZV2ANGzHqjdSCR7EE1c+D37K3gz9m7T4odG8O6bo+s3LKj6nLCXSUFt7J5krbvmXAADFQSeua9Kpi4OmlLc5YUpRbsvmfmz8EPiN8avgJ8WodC0uHxdoHiia2S2hWxR4b6FJCGVlK4K5DH5wRj1FfXvxH/4JjeGPiRoGlaz4h8Q+I5PEKFpNX1ZpPMuNXkZQ+2V3LhHA2gMd3B5H8VfUWv22k6LqV7qFtaWsEFpZyzvfzyZaSEAMUJYDKAqSBk4LcVR03xFD4rW1uoNQgVdWeSOJJH2sxAJIII2nG0dT/FXNVxMm04aWNFS35ne5R+D/gbQ/ht8INJ8N6BaSWtporP9njuGlLyBhvOZflLAs5OD0IO3ANSfE/w+3xK+HOr6S0XlWeo2ctlc7hFlGdMFuPvAB85GSSAMdavateDyoYIzdw3FhP5RIiLCPODlSyZkUE8EZHJFVQryhDefaY7wIPImcRmPy8jJONvzHn7x6EcZFc61fN1NOX3eU/Orwv8A8ElfFviLVTb3/i3wZpitGZl/0iaaVsH5gUEfykcHDEHHQGtSx/4IxeOpdT8ibxN4QgsHcql1FLPIZVB64MaqGPA2lup/Efod4j0631C4azvbWzvNNRQ6yGESbeQAqkluQOQQR344NatrdWmvWEMWlp5xhwkUc1uyPH/CUAKge+4jntXb/aVa1rmH1Gnuflt4i/4JFfEZbuf+wLrRtehhbDKZ/sk6nOMFHyM59HI+tbfgb/gip4+1v7XH4n1fw54bkgjY24Wf7YZCBnJKfKF7cMW9q/Re503bq0MoElrco7AzcE24wcqQzZKkA4IGc8Dinw6RfXOi3UT2SatEcpIbYlW2jnO0nOQAThc9Dwat5lWkrAsFTPys8Yf8Ekviz4ctHng03Rdat2bCPY6gpZh/eCyBG2jj3B7d68+1H9h/4u+C5DcyeBvEO2FgrkW3mqATgfdJ4PY9D2r9jtEsHsQsI1G2hhVzNEJJWZrdtvJKnBwfk+7kfyrVttHvbzwcmp294t5baoQ8KxKMSZ5jVVAyOSVXJBJXA54Ljj5NWauhPBxurM/GP4afs9/E3T/iFY3tp4M8S6ZPDfI6XE1jIkFvKjBgXcrgBep9q/Wf4PjQvC9lDaSomnQXLPJewC2Cx+Y3zM8ZcBX5ZsHIIz0FdHpnheHUbKJrm2WNIyGkZZMg7g3BAJYevIBINY/gT4h654W/ahurPQrW9j8PadpK3lz9v01J9N1AkorIJSD8/IIKkMoByMVz4iv7SPKONLklpqdlp3imLREKDULGyEo8pbi4bZGiyEnDSKrDB7Mw4zgZ7ZXiC/0671h9KmkJaGAI08QQQwMc7d3GCd3PIPvkc1PrHw3vZPEMV/aXckaGCV5rG2bdFdIzZOQVLZQcAqRkH2qPUvD8UGotqP2G0uCqiFpJCiuzg5CDGC3Bwd3H1rnkrWaOxLQ/Hf8Abm+BjfAr9o7XtJQW5tbmY39mIHBUQyMxC4HK4ORg+mR1rrP2ZdPtPj3+zt8RfhxLpllca/pdoviPw3LsjS6E0Tf6RCr/AHpFeM4CckMuR1Ne4/8ABYD4JyXWhaD47tYI40tpH0+/8mNtsSOd0DdThTll5A5P5fHf7OHxkn+BXxv0DxPGFeKxn23CMA26GQFJAP8Aa2sce4r3Yy9ph+Zbo8Zw5Kr5up9V/wDBE7/gpZD+wz8WtQ8LeK4ZLrwD48ngtr9DLtXTJw4VbkksNigPhyMNgKegIr+iUfs86x4g8M3WmX39kz6Nq6m5823bJBYdSDkfdIO5MBic96/lY/bh+EafCf49X62DxPo/iSJNd0+WIBYpYbjLhk/2d+4DHAGB2r+iX/g3L/bF1f8Aaq/4JqabZ6nqtvrHi/4d3DaBciYEy+QjM9qW7sTAVQN38vnkGuTGJyXPHrua0pNOzPjX/gvN/wAE4NK+Afgbwz8S9BOmLdaRL/Z+rlZWa8urWVyYpnVj84jfK/LggS85wK5L/gkH+2lB4S1NfDmoXqyoGBgRmG91PORzyAD+WK/Sb/gqJ8B9F/a++G15o2qaTBc6taRzpZSRRn7U0brtltzwCrbeRyRuVT3Nfz2/Dgap+zd+0E3h/VJ3iu/Dd99muJtpBkt2KlJAvXBjKtj14rpwc3Km6T3FUh73Mj+njx58HvAX/BQn9nSTw14v0yC7sSRJDPFIEutOnAws8TjlHGevIOcEEcV8hftF/sreLvgC9gfEWoS+LtPsdtra+KGRRcXkCjbGl6oGDcIPkDjKyKFP3lKt4b/wRK8ffHhv2sfFmqeL/G6ah8H5zcWujWUk0Ui6gxmXyLmFF+aJREOQ4UktjHGa/Ybxf4Q0v4n+GL7Rr6CO7sNQg2vF5Y2TrjkjHQg9xgg7TWUoSinTkONr3P59P2tv2U/Cni3Rhqtq1poeq7wkctvzaSAsdiyrtBU4PBxntz0Hyfc+H9a8IFdLu9IEklgDErsGQuu4kHkc9evcCv1o/aO/Z+uPhH8QtU0ZmSBrZzJbeeFMd0hYETEH5ixCgZB4IOenPkWveFvDoltodR8NWV5PbW6Qq90y3D7Bnbh+4I555yTWMMZUpaXubVaClrBG/wCDopZVi2geWrEAdx717h8M7aWf7I0VvJISVBC5APvxXifw2kvn8SmeVrOLw01uAj7sTNMGIbHHIxgZJwMZAJYke0eBfH66dosttbNDZ21ujMZpJAvyf3mY4wPrgVtUetjzEj2/SdLTRWhS5nRPNkEcccatLubnso+UEdWbA+teh6Q+lQQqJJJJiwETAjGCDxXwd4y/b5+D/wAJfGK6xqni9vEviVLZrZbHRQ92IFIyUU7vsynj+8TnuOlUZ/8AgrN4m8Q2csngv4J63qEEmfLu9U1cQR5ADZKRRFRjOP8AX9vcVnKmilfofoLaw2Wnxyoz74N5kQkhWiUjJHXoDUOpi3l0uSRXZ4iSGx8w6fnX5P8Ax4/4KK/Fz4y+EJfD2rfD3wzDo2oyhLkWeqyQzqiNuOHS7QuRzldyk+hFcf4W/wCCufj/AMEalpNimjXY0nRUktDajVpZ/tUYGA8rSea29QOB5vcjLAAm5YXmVrgnrqfXP/BRn4JQ/E74Q63pgV3t9StJEHljeMgg8g+h7deuK/Bj4Y+LdU+BfjTxXpUEjW15NbS2CEZBU7xHn1+6x981+wWi/wDBWPwN8ddEW0vrh/DupySYSO4XNq7H0kGQp/39vNflt/wUO8Pw+B/2sr3WYIY4rXU5luj5QyrHduLceowfwrqwtNxvGQ5K5o/EzxlH8P8A4WJbRMsVpYxLYQbTkyHdudv9rdJubPoAOwrwfwpcnxh4pUlWjgZtmSOT83P6V6z8QbL/AIWT4LSOONZns7t5BHnadpLkH8QwP41yej/Dy60yaOSWNLOAKZEcyKvHTdgHpmvald2UNEjjgtG3ufqh/wAETf2dfh38O7eD4p+Pp9Mu3s7x102K4jEsWlRR8GcKQQ0rvwpwduOOSa+qf28P2cbj/got4PufiH8LPhAr6/psiS2niKa/Om6lqsUe7aVjB/ekfJjjOAAHBytfkd+yp+09cQx+DPC+oTOPDdrrccV9Gku0yq0oJGSOAVyPYMcc1/S/+zD49tr/AMA6ULcILR4AEjj6RJhQEwOAApGMVjXVveiRTjdNS3Pzb+GXxVt/C158M/jnr2s2g8T+HrmX4feNLPVrEwXNjJJZyqkt25bdIqlQ298SFUweVFfmJ/wUo+Adt4i/a71C60fT4NEXVXf7Rpdy6Qx6Td7m89A+SgiLYdWz0kH1r9Jf+Ck/geXxP8ev2odF0qNhcT6Zovi/yo2UCQQAW90444ISeRzk8hWr480z446pr/wwt/EE2j+HfEmr+A7eBfF+ja1pcVy3iDRYvljvFmIE0UsCbIZfLcNs8qTB2yNWFWLpPnauux0UXzLlXQ8I+Gf7I6alpvh+yTWNO1XXNf1eCzFjYT+a0EeC8jPgY4jBPBOK/WPUNPPgPRZvKljns4NsSqFYGOIKAG2AZJ46fnX0p+y5/wAEyP2bPih8OPB3xo8AeDW0mTxHoK3lj5GpztHax3KK0qKrsyhwcoT/ALOPrkftVfAXQfgdquhz6fezW2gaopR7l/3stpImC52sRkbRnrxyelfN5lCc37VvRHtYOoorktqz5+0LWjDYWcVxDqEM15EZ4jsWJUTIGSpPLbTnHqB06V5/8cL+eW2V7a1t7u9u5Fa4eW5CO2SuGUBW3MFPQ7ewzXqEZtkhj020vImWSbKlnwJM5cn5ucsckjJ6fSuD+N2gSab4VnZljESwBHBRFhYfwqpPGSVHvl/Y159LV3SO+aajqeJeAZbq18RTyveyiC7utk1uAPLGWJI5IYHJx3IOK+htP1WSbw1c28F0gjIPmBXG7lSrICMZwSfmHO6vmD4f6ujXjwpbN5lvNvlmxgE7+CWHUt1BOc5wCelfSOgvbS6bLPcLbo8rIgkdhEcgZA3DjHfpj3roqRszGErbFKxjj0/RLLT5FuYrWC3BgdpDNJGVCkOzFizZ2nO45xUXxu8e2/wR8Gaf4g1BLS8trpntYo7WEzO0jfMHYANsAK43BRx2JIqzq2lWV3NBcwwG4itk2SETIC+0ELLtLAtyW+YA8jBwMUllOsOszRanHKJWiBCM3mK6txjcuPlAC4BOcGlB63CblZ8p+cH7Sn/BNXxd4p+Jo1fwFpUOo2PjAnUIdNgmEd1YyuPMeEpJtJU5JQjJIIGM14X8B/2g/Gf7GfxPnudJLQNBL5OpaVeBvs93tGCrgEEMpJww+6enfP6+6pLp/heA6nZSzyK907iGJWcgn5mVR1xgvxzkDjmuH+IH7KHwz+N3iy7u/E/guaacSA28kN3O3lSbVBEjJtLBlVch2455HJbuliYVYOniIpo56dOrSnGrRfK120Pm/wAJf8FpNkAii0nxfpNxckK1tZzR3VvGc/8ALJWK8kk4yvVh079z+zXoPxL+M3xMXxl4mtZPDfhaK4huoIdQVBqusyKxKiQn54o8EFgoGRgdya9g+GX7Enwr8G6xfajoHhHSU1jQovtAmXLtCxI8sgSswD7mADqQcsDng12mg+Nojqi2yWjIs0JfZcxqj7shm3gj5mBOODgEEdQRXkvBYWMrU4v56r5Hr1M2xlWNqrSurXSs7eb6npfw58SzeHdVNtaT213HNOBHdfZzcLbwLu/djIV4yWcEk/NnBweaueP/ANoe58Q+J0tp9XtdFttNEl3N9nugIzgjJUx/Mx2kDkZBVhkDJrwn4h+Kvi5oPxU0TWPh/P4e1Tw5N5NrqWnXqJbXUaM22VuSu5QhHCkEEDAJr0Cw8KLf38drHpdvbLHIcpaTbAkb5YsFBGWLluCMnPXNck415T5ZpKFvnc6sPLDql7SD95PZ/wBbGj4S8SX3hLwncQ+JbyXX7q3Mc8VwNOS1YRuo2KmGzKd+SWLZODzgVx2r3Ed9YtHJA8lvdyJNGSQxiLSE5VWDcBkLKDkfKMdAa6rxdct4W8Oyza5BHqWlW8UkN1Hcu6SCHyzIYwEBJITeQMYJAAw2DWp8Hfip4D8Y/Dqe/t9P8UXt8EaGzmLxRWayqMbmUgsCqueNo4yBgNkaUWotJXZz4iLneq2vQ5vwt9u8MWER0+0t45IkAhinc5jbk7SSCvTJHpkelUPiH421d/EOiWx0XSL7RLmBrnUJLnUGWSFlcLhBtIf7yEsuACBnrz2Gn+LTqcX2LTo9DDZct5ELCdkBwokYj72BjPtjHTOVqPxHmtdVe31N5YWkKpC6RlomXb8wBKkKzADnHOMV6TSTTR5qbtpsQLqmm6opgCWltdWxVzZyfI4h/jZsZOAMZx2PbNZF3LYaV4XFvb250+0s7sQzRW4wQrADAVXACZw42fNhu+Rm/wCKvjN4S8AQWcOo3Fvay3szXERnjDyThVO5jIclEJZM4Ht15Pj37bf7bul/CbwLpOs6Ja6Rr9z4gvjG6G+JSFYlO4BVJbPzYB42lfwrk+sQdZUne7N1hJ+y9u37qNLX/wBo7w9pPjm68N6ebu71O0Ilu1iHm28TLgsjOc7ZDx8vPUkdCK9A8Na5b+MtHtoLMQSRXEQk87zD5kgPZ8naMDgEc9j0GPzt+D8lxqdtrnxL0vxK1rf6vdXEtxbXkSxRQzBs7Q8ZJCHgE4yVOMZ5r7C8A/FjTvhP8MVv557a5tNZ8vUGe1gQeXKY9pjV1ClVJy+MgEsck8CuycUtF0MLdV1PXNO8MWHhSzk0zTVu4LK5EjSefcS3Qt33syRwqx4Gf4VbHTpmrPgrxBPp0k1pp+p6fDFeM0VxNdMsatyAy5bKxtuKjBOQeuO9P4P3Fn+0QyiMX9k9r/pJmtZds90riT93LjI4JxuBBxjgYzXQan+zFrNjqo1X7Bp1rJcgyXNta3jSGSTGc/PgE54yeScknnAVOi5KxlOqotJs53xZ4fhne3W1WaM2ai6MjDyd0gyC7sp+ZOv3gQQQeKo2HxEutLv00aa5Fnda3C5SBYy7ybPm3lAMqobA4xk4xnkV3Xw+/Z4vPjtD4u0vwp4q0+D4j+Crb7bB4Sv7V477WE8sMAkjsibW5QMpkQEgMAcNXzs/jTWdS8EeJdXTwpfaL8R300WdxpNnqvkalbTxzOkdu0EpVo2G8ylgpVhkEnK1lFO/KJ4m2yPdbpItR01CYU+3ttzexo8q5H33KHazDAbGecjkcGsrwV4Y1XwBIdH0jV7K9sbuRp9P0+7uo0ltYy+6YIGyzxhuAgztLg9DXH/s76h4zuvA0N14ujtLXxCuFntY7lJJMl3VTLsym7HPHyqDySc13DC/064F/azabEJ9kblpS00kzA/KNrEoQF5PIOR04q1CyeppGp1sb+qajqOraNdi9uYNP+yJ5ky3HykDcygvgkYOMgDH4VmeGxfuHsXR4ZovMuFjaeNpZUyq8An548MD0BIIHBrptO0/UNI8Mwa3rFgHe/mltvtEzLM08iKpZZFDKfLwcghcDuDzXNtq0DAXGnxRWEdnaGREQBEdiR8iMBgKwx1+uOKnlaLUk9SD4m/E7VvE97bahqs2nx6dZ26WU1xMv2QsEwkYbPyk9AcsCPlwecVaj1Wzs7a+06/W5RokbyCAplWXAKs2/kgbeSMkccVka/rF28+npcQapLbtcRCSygtvPWISsoDspbDBXC/MhyOTgjgSa3a2/gjSwumSwJb6w8i3LXDFykoBZWYsW2odrAg4znHGKuT0RVzmP2hfg1o3xo+DfiHw7qxu5P7d0/yNOnjlKILlf9W7Dy2O1WVSeRjGelfh9reiXei63d2V9avBc6fM0U0bggq6thgfoQa/fZtAsvDng+0vJtZ0q/t70fvBHmN4HX58FWAUtjsNwIUH3r8zP+Crn7PVh4P8W6f450GGAaT4hcw3rQ78Pd7WfzGVuVLjdkeq5HBFehldRJuEnucWNppw5kcNrHivQf2hv2JNLhv9W0nS/G/wqBtLSG7mjhk1awc5CIDzIyYbAGT8v+1XqH/BBf8A4KE3n7Cf7cehR3t89r4L8fzQ6D4giZgIYleQCG5OeB5UjZJ/ulvWvinRtIGu6zYWSzxQyXUywrJM2yOMscfMey+p9q6r45/BrXf2ePHJ0HWzb/aI4o7qC4t3JjmiYHDIeD1DAggFWBFd8qUbOknvscindcx/Yd4y8PQ+H9cTVdOsbZ7gs11IFPmSKjSEmdGIwxPdRn5egr8NP+Dl79key+APx98F/GTwxZTt4Y+ISSWuoXECZtobuMqUToNpZSxG7GQrD+Gvv7/g3j/4KRH9uP8AYwtvCGt6pDcfE/4c266PdPcsGlv7EIBb3PUFsqPLYgE7o9xzuFfRn7VH7BWkftV/sfeOvhb41ntUsdcjMmk3W5QNNukG+G5QnGGWTlvUFh0avOpTdOo3J6o0Ur7M/ED/AIJX/tbN8OvGNnod7MBZXTb4GySVY7cKAOOvev3Z/Zt+OFt4o8NrPc+bE7EGCR3CBMjqcnAU45PPQV/LLov/AAkH7LXxb1fwt4ggm03xH4G1KWzuYgwJJjfbkMOqkjgg4wQRkEZ9C+Iv/BXr4t+LI4tM8Oag2hwRuIoY7QGU8YVQAwwzE/xMDyeAtelVXtY8y3ZlGXK3c/oj/bz+G3hz4n+DYL8avpsvibRGa4trdb+IyXcbAiSEoWyQcAgeo4718l+H/ghYR6Yq3urXRmBOEjKqsC9o+2cdM/4V8c/stePfFvgLw7Hrnjnxh4q8d/EHXol3pf6xLNBpMXaFVZimRyzOMAZ2gDHzeh+Kf2qNH8PaikGoXWjtdNGJHN3MEYkk/dHZPTPJ5PeuWGBT/iM1WKa2Mv49/tL6H+z3osLXwl1fW79Mado1sw86XJ4aQj7iZ/ixk9getfHX7Qn7UXjr4yf8S3VtWsWs5Yi/9gWlwLe0sEQ7i9wcgA4wP3rM+QOBkY8N+I/x11fUdc1K81LUGvdW1JszalyskXdo064wTgEfdAwMV5NL4yuLvU3eEKCJCwbcRznOcd+c8nmvSoUEn7yucZ9b6/qPiT9njT/Dfiy78Rabc3Pi6xE2n/2NJayfYFiJjKGdlkkhkYDHyqpbBIY4Nee+MP2zPEMWpzXB03SdVluQWEmtLJrhQnuPtTyIOnQRgDsBXsX7JfgbTf2uP2YovC18LGHV/Dks+m2U06hTbSTPJPbyg9QrN5sZ7AhWHJrivgH/AMEv/jZ+0u2oDwz8OPEd1DZXj2wvrwLa2a7JGVsSyskbtlSPlJHccEVuopyd0Cb6Hi3j39ofxV8RkkF7b+GoRMFBFloFlYnhtwwYYkYcjPWuT0r4qyaJqCSatpFtdgDbuB8p8ZJB3IVO7k8k5PrX6E/ET/g3/wD2gvB3w8j1Ky8IeGdWnlTbsstdglmRgfmGwyAMc8EBq+Gfi38HtS+HGtXmheJdNutF17T5fLntbqAxNwcErnqAe4yPep9nTd1HdCnumb/g34m2/jWwa3tbqCNo2JFhqEgeR1PaOVhvGfQO307VifFfX7jxR4ZmtJvtE0OnyCS3WfmWzPQxk90IB46ZHHBrzyPwrfWHiKCOzhmaWSQeSyZBz3wfWvRfiGY7HRoBIrx3zQGC5B538Dbnntt6+1YyptblxMHwR8Y5NN0w2sxVsIsR3Y/eqD8pz2Kjj3wK/aP/AIJv/wDBHLQ38J6H4/8AinDZ6/fahbpe6bouWexso5E3wvL/AM9pNhB2/wCrHT5utfhR4cv20XWrS8WNXa1lSVVYZVirBsEehIH61/Wv+z3450T40/sw/Dr4haDcRvpeu6fa38kEYBA3Q7XTAHGyT5ce1axqtKxMoq5+DH/BYH/gn9qH/BN744aT4i8N3F3ceB/iBJPe2ZktzFHp9xHIrG2OCRlY3iYE4LfN6V+gH/BOj9vb4qaxonwXu9NstLvvh1r1rqOm69dvDvuLK9tYkMaF84QnzYsA5LfN6V9p/wDBVD9g+P8A4KD/APBPrxT4XsbaP/hKNPgGu+GJMfOl7CpIj56CVC8R7fvAewr8B/8AglH8fNQ+GXxwsvDV9cXEVtaXrTtaSuQnGVkUqeAynaf++6mhXcouK6idKOjP1V/4LVa94g+BHjTw18YdBtbR7Xxz4cvfBevrcxMYkUoXjfIIwxSRmBJODEeMV+fdva+IvhTa+FviBp+mvBY6vLO2kXkyCW0vwjeVcWkgHyujBtjxt95Hz0Jr9rrr4beH/wDgoN+yfr3w/wBaeI2mp28UlpdiMO9ldL80cqHrkNtyB1VmU8Ma+bf2O/Bvhz4x/BbxV+xd8YtMs9A8a+FJrifwzfRxj/WYaRZYT/E6tIXHP7yJyO3Ozd6TaV2uhzU241NNmfW//BDTWfD+ofsKaPaeFp5ZfDUN7dSafZzPvk0ZJJWeSwc/xeRKZEUnlozE/wDFV/8A4Kk+A9N1D4XaDqv2dWnsdWESx26AuyTbULY9A6Rk8YwDx6/JP/BFHxjrn7H/AO2T42/Z88XKYG1Z57m1DN+7+326hmKeontmV8558pT1Jr9Dv2jPh/b+P/DxtZ4opIlUtl0yExzkEY2/N714tfD+5JM9OhVXNFn5tpDM1vCgdRburby6HcrdSAAOpOeWxgZryf4oeJtS8WeFNZmktpLM2xaCGO4O3cEYqzIig/L6E9QQeK9d17UbrStbuVuUlmkjDw3MafIIGU7uSR0Lbgcnt6Vw/wAW9BR/DD3nmKX1NPMUpJlklA2KCB8qghSfkyOc9a8On7r1Pcm+aNz5c8Damy+NYLUwXMAlmWF5UdlQ72YgqVHDHCsUH06cV9X/AA71XSbez04rBfXAvWaFu0SIQVGQCMZzjocFq+ZPDgnHiR7e7t2SWd94SRPNIViPlyMcANjcx5xzzivpD4HW76fpqhhb2FtZk28ESQhUmXglmwflUbQQoViSFzW1fWOhhRjrZnUXujWMkt695PY2EUH75FuPk3KuDjrydvOCOOuccVyU3ha307xLczSyPewyMkcd9FKsgbCfM0ZU/N820cgBuhBwDXd6jqM/gjWbnWNK0/TdT1Zbdljg1OFJImLDLHByduPlyBwQMA1yWoa4l/oIju9OSKWH97Dl1aSJipIHc8nGTkHFc9J30ZvKNlcxre7XTfExg2XLSOJDCIol24YMCrHIC4VsdwAOhp6gnW1S+RVEMm23Juwq3DMu5t6A/LgqdoDHhTjPOKmkXuvXfgxNN1S30W31CQ+fFPaSMSqkcIznaG3HjHVT3NTXII1OyvdQsBFNFHHJIzRKAXAUhGOfmUbmI28gNn1rWXukRjzbGvpl9JcJJC9rDqlzLKFRreMNLbs2BlTlSPmIyc8DGRU3jfw7HrGl6/bwaVHFqiqsbzMjGR9xYNwV3IVO3gAn5j0rC8VW0WgeDZLwXtza6YLn7TPJpwd3LcSAKYvmLYTORgNzkkVR+J/ws8S+HvixZazb+IfFcV8++8awk1BJkuUeNGPyjJHykNgjOBzg1wRxDdZw6JXudlTBxjQVVPV2066mn8P7rU/s1nZagLyaadVRpzboq4984CggOSQNuVwcnAqtrnjSaTxhHd6JoV1eWMqm2vPsupQQ38DBgqN5LMnG7hmVgQCODmvSrrwnfat8EriS4jSO81B5fstxcxrDcRPgSBozKVEkgQMNi5AGSBkZHK2/iO+1vSo5ZLqymv7phZQ3VoPLhkcn5YUIYgNtBOAQFKnPODXS5J6nPFWWhb8R3/8AwlGhafZ60Li6nlljumECOjZUYCOCNw+cABhgnaOVPTnPDXjGPQtOuNG1iAeH7C/QGyeKaS2iutpRmjKPgOR83KkqcY+U1zfxP+IV18MvhhqnjVbLRU8T6XpwhDu4YEFhlFdl242g4DHJYjk19u/Af9s34beA/AfgzwT4k17w9ZeKfEOiWmo6ZFqSF082dWkCNGVwnBADlsv7EqDpRpe5zW0TMZYhJ8r6nyR8WNb074T6VpGp6rqS2BR0tQZy8MNvMY22FieHVQCcZ54rhfjh+0x8PPh74gtbWw8QaZceMNU0xp9J+1XEKxRSFT5SvLG2E3bgRv4IzhsjFfUE3/BQDw1+0vJ+0P4K+IHhfwn4j8DeCra38lpIV83ZNGQyMzdXinR2VvlYbdoOcGvyh/4KReBfBvhD4y3HgjxHa6l4N8W+GbW0h0yfTbBdQttXt5LaAwpMC6SRTRgCPKl1YqxwM5PbSwvPNKehy16jS0On+Hok/ap+J+o6F8XE1nT9e8JaLdXNpc6JNFalJS0S+XOAske3JAyMLxypzXyl8f8AwXZeGfjrqWk2fjfS9Z0Rp44sxzI0+wBQY9keRvjwU3nbyucDOK+6v2WvBui6d8G49S1nR55oNCsJLLxPrssxs7pLQM0rrNCVZpGiG373IRFHPOPjj9rTVrPXNU1nUPC2geBfC/gSW+k+xz6LdWk97qWC3kmSJG86JnUhiCqKp3DA6V0UIwdRqEdV1MK06qiueWjOW+NFxqmgfC2w0nRzrA0PRZzdO01sqfaBK+fMZ1+8oc7QzBRkjHTFdv8AD39vOXwv8Gb/AEG702C+W7t/J82aPzcvt65Mi4PQ8Zyc4Wr37AN9/wALX1u78H6rcNqreJtPazk0+8UNFfWyNmRIHI/dzxHEibiVbkHBVa+r/hT/AME3vDPwZ1Oa80Lw3BqGt6npsyWz+K0ElpYyMcCKeFhgBiNok55IOVGclaVNXjPcKSmrSp6nX/8ABF/xxBrXwX1jV73Za6u5t4RLcXisJIWJCbVOAAZMoMsSzAjgjbX6FaKjXOnRxNZiVZRyxOATnpz0PGcV/Pr8M/DPxx+H3xIvdT0Xw5rVwnhbXI7/AFDT7ezJso545BKoESkB1yNwROMcjk5r7p+GP/Be6OySLTfGHw/1PTtdiVY3FrdCMbumfKuFVlHGcbnIz1NbQgktDjqpy1b1PuX9qDwVcz6RaeIvC98vhvx74UJvvDusvHuexmABZHA+/BIpKvGeGBHGQDXy7qHw6tviz8c73xh4qnv/ABN8S2miivNUuQ8VpPJEgCSxooVNpUkKyqxUBcjJJqPwd+3rq/xq8SWc7aDeW/hqXfJH50VxLDehB8yGYxorkjJCRggnkv8AIFb0nTJtN0q6t9QjkltoYGTyrhYzOYwOArZAyEAGeCeAOea8+rKPPeJ3Yai0rzM7Qtd0651G6tIjqVrqFq2+dJrR4i2G4ClwMbtoIKdR1xnJ6bwh4atNQhL6nP5imQPDLIz25jVlBCMAMswxyD9cnFZepatFqUMj3zrMLhMeaDLHsKtkqXI5DZBzleo4OeOk8NeI4tP0e8gvoLK5syVZbWeJSYtobaVOQykbx064rB7HXboZ2tLdaWLS1a+VVf5I5vLBQoWDFiUySMAAZHXuKg8QaHoLWEE9ob0ajBkLPCzBZ1RmO3acrznBHXIqK+ubhNSljlJUxOQqSZVmLHHBJB5BBy2Ac84ptj4WB8X3tlZy3l/IYDcqZ7Z1kVVGWGDnAVTjGRnGarohuKWxnrqNnH4gs5haSPgEXErOrLIigFVK54O45DLhgQa1Nd1p9SvJIrW4jaeH986PE8aqzDeCjKVDHOehPOQQelZk90LlI7OSGZGtJi8jQq6ON6jYxHA+7ngEgHFOsL5ZLa5tIBJFOCFiW5HmCVQFOcqeB168+mecIRnzWkfjTSJY9Ye3l0+Ut81rwbh1bhlI3LkEcDJBORt4ryb9u7wk3xq/Yx159JvtP1aW2i+2o0ZDySCAhyudoG8KGXC+nOa9m0bw1e6ksem3sunR6VC0ck0Z2oFO8OSAxbhzxu+VhyeelXNb0G1uNFupIbS01W2WJpJLSCMmN43ypG4KqyHO4BTzyKqE3CSkugOPMrM/A8xvHdBiDGFIb6df5V9l/HppP20f2F9A8eJNcXHi/wADTGx1O1jCymeBVHmT5UbgcBH5OCN5xxmvCf2w/grD8B/2iPEegWqzpp9vcGayEsZSRYJBvjUg8/KDtz32k969i/4JVfEqxfxx4g+HmtNH/ZXjOwYQI5VV+0IrAruIJG+JnHH92vdrawVZK7R5NH+I6b2Z8+fs/ftPePf2TfHUniT4deKdW8Ja3LbSWb3VhMY3eFyCyMDkMCQDgg8qD1Fb3g39tv4iaX8bND8ca54v8UeKNT0a9W5Y6tq010ZVzhly7EAMpZemOnTFYP7SnwUv/wBnv4z634W1FCTp85NvKV2i4t3w0Ugx/eQgkdjkdq4F5SHAKAEj0rT2UKiTa3JbcJXXQ/Sv9sX9mDTP20fDunfFT4byC01/UdPhlFnIwePU48Y8ssOFlQ5X04wcda+SvBPw2u/gr4guLnxbo+paBr1uq/Z7C8jMNxZ71BEpjcBlJB43Ac8jgAns/wBhb9u+2+BXgjU/Cet6fcXSQyyajodzC5D2d0VJwcEbVzuIbnBJ4GVNeY+JPGWqfFTx7d6vrmq3upajfSm5uLq4n82Xc3IyzZLHnufyrhoUpU5OF9mdleUZrmPYrP4+6p4UiEUcq3d6sYG4uSiZ6jryoHbua898QfFOfUdXmuL28llupzvkZiCSfx9BgD2ArnpElhijtQWe6un2pGv32weGLc4XmvpD4F/8Emf+Fs/Diz8QeKfiHZeENQ1EtJFp8tjJcSLB/A7FXG0tydpGcYPfA76jUEnLr5HCpdj4o+Jl/bvrM1hYyNJYWbtFBLtw0qBjhzjjLEZOKxfDcYOvWsb7mUyDIAyT/jWnqix30wcNvVuMYweKrWMUVhqMUimVJlcFSWGc+wrvZJ9c/sVeNo/B3xritYWkgj1u3lsbfy4mcmcAPb4CgnJmSMZA4yeQM1+tX7Pf7c/jX4nfCFPDngH4eeMPHniKzhMLXMFwltpmmxk4RJpmYKpA4C7lPpnmvxo/YmvLi+/a3+H1tIYYoW1i1jZyBwfMDMPbtX7B/wDBA3xfJ4F8a+OtL1B3gs3ETu3zFN4cBcAdG+c/Tmsa9ROWnYqKF8Xftg/tjfBTRLHQ5fhf4X1W2USSeV9sRruUnnYhBJZh2AJJ9DXwL/wU9/aQ0L9pn4Hva674al8JfEXwfeNeSW94HWYq7jz49zKrDiTftZQTgkZxmv3p/aHs7q/vzBZ+S07RqLe73YWJvlHU8kYycj0Oa/AT/g4I8D3Phv446DrbrNFcarb3GmX8pBH2iSJgysc8/dlI+nHtTor3efuRPdI9F/YX/wCDfvxx+198GvCfjc+PfDfhjw34ksYdUtmjin1O+2lmBDDCRo2QQRvOMHvWv/wWL/4IER/sc/sraf498Bax4o8ealZahjxCrWiLHa2RtndrlY4wSqI6fMSxwJBXdf8ABKj/AILCQfsm/sVfC/wo2i6l4jNg+oW2robjy/s9uLpmgaAsNpOJWBUnH7sV+jH7Pfx18BftwJ4h8P3HiNZ7bWdKmsJNJ1FVtJ2inRlZBH91yFfG5d2a461So23fY3ilax/J3HCyMBx8vB7Y/wAmv1q/4Ny/+Ck2s+D9Zb9n3VDYPpOpm61XwzczKDLHqJCE2pZjgxuiykDG7d3Oa+WP+CnXwZ0j9myXTvBeiaLp9i9nqd3BeSJabJt9uyIoLkknILk56kD1rwX9lT4mR/Bf9pfwD4rkmnt4fD2vWd/NJAwWRY45lZyD/ug8d+nerpVVUpc9jJqzsf11fD34rXtxZizns5LfUYjt2ZCp065z056fSvyD/wCCr/8AwSe8P/s2eLNf+PnhY3jS6v4gmvtUsxtWHS0nAYvEB0jMu/czdPPFfpJ8IvFMXie307UEvFuDdwpKr9VdCoKsD3ypHNeGf8F8Phbq/wC0N/wTZ8V2fha9vor7wk8fiK6trSQqNTtrcP50EgH31COZNp6tCvoKKEo05czQqkOZWvY8N/YP/wCCjGrfDm3+D2naX4Sl8SeH/iRrc/h6TWYrnammtBbrMSAAQx2NuO4gbUbGccfRH/BXL9naX4j/AAx0X45+BWmsfiD8JPKv57u3OZLqyjJcnIOS0DASZP8AB5g5FfkP/wAEUv22W+EPj6DwZrt60nhuS7OoQQuPMWCUoY2lQclXCsRlSCUZgc1++Pwf8UWPxN+GWq2CJFcWGoW0qPE2CJUdGUqwPByvH4n1ru9ryyVTp1MJQtHlPh79rH42SfFXwF8D/wBrPwrDBB4k0+4j0jxLHF92K/tyWXcB0DjzV56o0Y9K/Vrwj8TdK+PHwu0/X9FuYbnTtdsY7yJvMUyRJLGH2sPUcgj1B98fih+zHbSeAPG37QX7Mevx3E2maoLjVNBJXLxXVmTPHKgPGXgCO3T5UPeu1/Ya/bq139nvwZ9ugml1PSPA7LLrumE5Mvh+abL3UXcS2U8hcjHzQzyZ+6KxxmG9nra63+T2NMPUU48qep9k/tA/DXV/hR4x1fVriwa98KarIHWWCASy28pQq6SLwSkgGQTnDbh3FfLvxj8QQX2hrPp80baZLausUroFeM7sIfKxk8DHJGQBgHNfpxY3Oj/GT4W2t5YtBq2ha7ZCWMSZMdzC6g89wQO/UEetfn5+1/8ABe8+EM99pP2RXsJXa4tbllWV3TOfL2dNy5xgcEgHgdPlsRhHCanF6M9zC4tTi4T3R8XazqE2raxHJbSoWhm3SxcKrYAOFBzhdygfMvQ4681758MZ59V8KxGffFdBVZmji2KMMpHPTHUY4zmvnHXrD/hF7q8mvrmWRnVZEwyokTFGfyy23ALErg7uo6Yr6J/Zz8QPrfhe2kuGtodsQjvbZXjuTCSd67yp+6VIIDZOMY5zUV1aKsdNNK56fHti01vMknV0RXcGLYWQB8jLD5WAOOo4Ax0rzvXNWs7TxFDbLDqEVxeQq522pcjO3McrDcqNgAhchjknFddqGrW2tJc2VoU+3GORVlMhKQFEyEJBAHVcsOxJ6mqet6LZR21k4lvJLxvmcqxh8w5cBmAbDIFdcBs5JJ45rz4r3jWfwmDpFtb6zqAha4ghiNzK0kdyBCUkGGIXeQQBntUN/wCHwl6S0ztmJxDA0YVLghyS0fAZmICjOcVQv/BmnTX0GnX6QxSzXn25opmKSghBu+6Qykg4LAHgYwaTVNRubIz2MWkLd6U1scSSXSYJYr8oX72QF4OAD1yOa6paoxhKxL4G1K10Pxeup39rPrQeaGO8MLrDcRRpIr7MFiG2t2PqcDPNdXYeINP/AGldB8Rpo+lQeD9Ris7o6XFNqkE72bAOEmE8hxK7bVVgnAIxyBXL+Gphp5vxG1jpDXKsswVWciPcHVlfGUY7SMbSBngnrXi/xs/ayuvgz+0RpWgW+l6bp32/ThfRX0kUchKuWUyRu2SuQhYtxknPvWlGhGzjBasnE1k5XbtbYi/bj/ae+Mf7Of7OGkW/xB8aeHPEur6j4hXSLa906/tlng05Ldm/c2sRV0UuELu65DLt9c99+xJ8afB/xH+Gg1G48fvbXyy7fs32BvOgUoQjwlWUOyuCWLvuAI4YEiviH/gplrt3+1T4a0XxtNqD32r6JE1i08mI/Nsw7DaikAv5UuemRhjyQtfM/wAKPid4i+A3iqwufteo6TGxkMUisyZYIVyOeoBxiu2eFlKleL19Dgo14KolNto/SH/gqD4V8Q+LPgLfy6Tq2opomkXB1TUdOhkOy+jR22yyIo++nDAnChS5NfIf7RH7Semfte6FoWuT6lqugeNNE0q10m6sYdLaeHUPsyCOK5ikRgUfywu8Nn5lBBwSoTx7+1ZqXwyu0vfCvjWK61LVrRY7gw6eBCiMMNDLnPmkgAGQ/Mcn3z4p4Q8W6roNlewxPDpdprMZtru/ihzdRQkZeONuqhgMHbywyCcEg9eV05xjyzRni6kW/wB29z6i8B/tLWmkeAL7VtR1TStVvfEEKWOq3V9I9xd6o8SgIPJjkXcyskbguGLEZJ658m0f9rbWfiv8cr+8XUtI8L3evvuk17V0+0Xmh2yw7XgtpZXbylxkKqgOM43DGK5n4Rfsk+Mf2mIdWbwH4bl1C00e5jXzftcUH2YFXKkmRh94JnIznGByRXtulf8ABFr4o61YWOpajfeG9Mtr2c219JJcmQwS5BVQFXE7EZyUJAI5IzyRpQpc3NLVhUqupFKKOe+P3j/wtD8IvDSfDfU/EWrXcF0lrq8N15k9rqFsyOFSQEY34UKVGDg4GSMn139ln/gkPo+s6Zf6948tHuLS8RZ7LSrG/INhGUDHzpVADY3AAbv4T9K+mf2WP2T9M/ZW+FcWnwJqmuwX0o1KZmulZricKFxj5QinKBS2MFvqa9e8B6X/AGzaabcRlzdF0Rre7VFkglAIZJdhYMwKjJB2n5jzXLUxDUbQ+82pwTep5hok/hr4DeEPDGiGU2ljoW210y6ZB5kTkDaCyp1bCZYAbgcnmu/1u1fxXdLJNcl3vQwWNJQyR7DudgegHyliTjlsZ5qXTrXSFsJNAu557DUUAe0ZNsUEmwgsjblDjjYVZWYckYBqvo2kS2+kxW19MZ7qyuJYhIkyxx3MRYhH7fPh8ZGM/jXHd35jolB293Qcng63vbyxuHSC2u518xYJUCy24AbjcvVSeAep7gYqjc/DjT01oyahi3CrGskUT+U/ABULk7ScHIIwcnnPFa2qap/wkYMlrDqFxrUkixpMCJFcEEKWJDHcRjAPUDj1rn59euby0uo75r2wltDtVbhfMj2E4YgbsHjkDIPfHAobk9LjUV2HXLRS6jDeWsdzDbQKkLLOjErIFAyCMsyuQGHyjFdn8Qtabxosup3liLDU3tkMEFvGLYh4lVfNCDnDA4wMA9xXFfDLxPpvibwxfazpc+ka9pIuGs5ZQTmB0O0AFlA2hwQeegNd7b+G734k2lob6e/a5igEcF3FeDzIYFcMsQVsZVcFep2ggdKJSuVqcB4Kvjoum2+n2dmDDcXMhEjRtGkDO+4gFv7zMAFGByepHOw2si01Uor6zbapp8/396+XeJtI2E7hlcH0O78MGlY+FItU8EPK93NqNpfmRbW7juUWe3ljZ9hYhdjgAFSNqnK43HvptYXei6dpk+r/AGLUbq7WSG5vbWRHgb7m3YXBeNtq5AzkEkAnOS1FMm73RP4j1vT9ashBc6XdWl5dFFMdwVCykqzbNjcqylRwRyDxnpWWniO80/XYJ9I0yeznaQIJHQwvJGw+ZvMHVzyMcKQFyoIzWVcXVxDrKq1+5sHkEcsV3bo2zBctsdcA8kDuBtPeut1G9V9HQvbXEM4AXzCgdcAFjt9uCN2M46g1MpJaGkVzD/Ft/wCVrsiwhr6IyoHYbG+zOvLqylgwzkDgnOOlUtK8PO+sP9nazgnvWPntINjIDwXBHI29ehrktP1LTNL+IUQtdf0zUG16Nr0Q3cjR3KIu0HynYgCLB+66gLtbHoOyf4qeF/hXBqOoeI9a0TR9PSKSHJuRKcspwvyMdvQgg88Ej2rmg0rbk8k7tvYgXTYXaUXURvblmGLmIbEcYUgIxI7gj16+tXZNSfQ7W407TLRIoZGLJFk70ywY5VV5cHOOm4Hk5rw2X9vz4b6dGxvdZFzNDvVjaQsybQT0V8AnAJyOflNed+L/APgqZ4N8KoxXTPEOo6pKjKsjzxbQ4LqjAHeRt2HgDBIyVORVqi3pa5CrKOqOR/4LE/CGPxLoWjfEC3spItRtAlhqW7czvEx3RyHPQK8hQDtvQV8K/D/xje/DX4g6LrunLGl3pF3HcjKkhirZ289iMj8a+tfFn/BRqTxv4Vm0TVdItdbttQszZ3UdxE3kXKgybPlTBV9yxncpH3gcAqMcRpvxHm16yRvBvwb0QTQBUins9MN9KMy/KW3rJk7cgE4Jbnd2r1KFeUKLptHDOCc+dOx6l/wVV+HOnfGj4ReEfjJ4Yi86y+ywWN4/nCUvBIN0MzEDChXLIR2LAV8MWHgrWddEcdhpOo3zSMqKLe2eUkkgY+UHuce5wO9fXCeDf2mPil4Rk0P/AIRXxBBorr5b2syJY2oLLk/uyY14ZQ4+U8iuT+NHwJ+JPwR0m2PjfxjpXhBZy89pYDUJZnlbcspCJArj74X5jhckAsKijiJRjyQ1ZU6MZSu9DyfQf2VviFbqmp3Hhq4060jZELahNHZNl2KAbZWVuWDDp1U+ldBpHwwW1SA3Gq6HbNdeXu33qyeWJCwTO3/aRhntjnrXmeoeNb15Sktxdzq5wS0pUNhzICMdAHJPrkn1rLufEcjuzrbxAN8qhnZieeetEoYqbvdIE8LFWd2/I+gvhB4j8GfDLxxba/q+uRavIvkMkUNmxW28wMd5DkA+UVG5SMZI6iuh8Y/8FC5pdQhms7W9vGuIRJctO20pNkhlXbwU4BB96+T5dcvJ2cqyREDg7RXv3wx/ag+E2n+BtOs/F/wyj1HWrKPyXurJ0iS5UHIdgSDvJJznJ6c4wBjWwlZ61Jykvu/I6aeNowVowX3s+drbUWRAj5+Xjd3Nbej3i3ssUAkjQscA9zWt+0H8D9Y/Zx+N3irwJrqxjVvCupzabctGcpIUYgOuecMMEZ7Guc8NWQk1qB3fCxnefcCvdp80jx0z6T/YT8PzN+1T4Ls7WFXkEtwxC5wxWCR+Tzk4U1+tP/BOKx/4RL9obxlafboI5J9CguFU/KVPmbNw9SFPCgYr8lP2KNTeT9qDwZOrsrvqDxZbAU74JEI5453Yr9D/APgml8SNV8Sftv8Ah60v5oIRqgbSVARFWRSq4jbJwxXbu28cx9fXKvL30y4n6xftHXuuab+zHrsfhS+j034jX+lTWuhX1zY/a0iv2i/czSx7WBUMq5JUgcHBAwfwH/4KtS/FDxj+xn4TvvjTDeQfE/QPEs9hqJuLeKB5YSsgEqrEBG6MDHh1Xniv6L/2efDdozSRPbXN1JYwtsvrm7ExWVnfdGq5yAoAAJXAU4BNflv/AMHGn7ME3xS8G3Oo6HYT32vwTR2hiQgvMwkLqVBxuJZyB3II9AK5KWJk5tMqtTSXMfmJ+yT4ltvGGhxWEXh3W4U8LW8MN5dWtjLd2tuW3lXkaNSYyWDnLZBOfSvpPXJbq+ggeymhFjYxbUZSNzSNj5sgZHpg85PSvp//AINa/wBkj40fsr/FL4h33j34e634f8KeOtFs3trzU1EQu5Y53KEIfnbKSuRuUdD64r9h/iX8DfBXj7SntNa8EeHdciuvldLjT4XyDxnLL268HIrOpWak1HVmkU7I/l+/bC+Gl78dvCl9DYlZLzQ1Se2iB3SXkxXMgA6k7Ov+1KvpXwbcabPp15LBcxtbyxMY5EcYZD0II9RX7+/8FGv2ItA/ZV/aBltNFs7mLwx4ptJb6ys7XiXTmclCis7NvCuEPzN0wOgFfj3+398LtW+Hnxlt5tbh0+3uNZsEuF+yTRN5u1njEsiJ9xm2nIPPQ9K3wVdS91aIirCy5j9XP+CB37R11+0h+y3L4P1C9dNX+HjJZSTu+ZXtnLfZsZ64UFP+AZPWv0A+HXgu107xC+n6rcT6taalC9ttmIMbBgQ8ZXuSM/UGv55f+CMv7YUf7Iv7Z2jTak4i8M+KwdG1Xc21UEmfKlOePkkxn0Vnr+g6w8Sx+LLjw3qWkRkw2urxsZC3zFWIjZSB6hzXbJJI5m23dn86H/BRv9lnU/8AgnF+354h0KzSWDSbe/8A7X8NzkfLPp0znyhnvtG6I+6nvX6kf8E//wDgpB4S8Dfs1w+KPF3iS30PSLOSCD7RKzMV8zOF2qCzZww46bW9K9E/4OSf2Bf+GlP2YW8e6RaF/F/wrie/RY0Be/012X7THuAyTFgTAdtjDq1fkL/wT9+K3hq58L+Nfhd4402bUvD3jGyjjt5YZQJ9KnS5jkW4iyCPlK8jA3K8nPIp0Zpe7bUVR3jzH6J/8Fq/C+r+APH3gL46+B7+4tJNashpz6hZyfMJUXMUgboRJAxXpyIzmvnL9mPx9rvgiz0bxhHpo1Cyt55NKvUlUtbajE0OJ7OT+8JYWZSnUhjjBxX6q/GH4N6L+17+wHqfgXRrSCe6stLjvNDYYYx3FsFaONcjI3Rgx5HaQ14F/wAEuPBHhz9r39iPx38A7iGxsfFmg3L+ItBujEElaRhg7j1IDjY3+zN/s131pc2G5mttH6HLQk41tHbqj6G/4I4/EG4i0nX/AIfxTT3vhjR449e8GXUoLy3Gi3LOptZH/wCfm0mQwSA8kgP/AB16v/wUO8Bv4z+Dcxh0y6vZ7GQ3MYgwJUZVzyD1GBjBBGcV8bf8Ehf2mdQ/Zc/aq1n4IeLoprK18VXFwLRbj5f7N1WAEPDjoBKiduCyKf4q/SP46aPdeI/Bt4mm3C2t3JEfLkwGUEgdR3BOAfY18ziotXjf0PWpu87s/BX4u+D9P1vXI7e/sTHbQz7/ACi7oTIvG4f3VCkjbkYOa9p/Z5Nr4O8K26aMsVjJL5dy8WnQDfhDwSFGXGRuO9ix6dK4v9pjw0vwr+L+u+EZpHUCd9sYdS7xOzSR+oOFbbkseF9a6j9li7hitLkta3UTxny3uJ3eQBRuw4JJbP056dRXk1eaUEux69KSvc9vhu7aR3ujDayi4BNwNrF0YoD83XBUknGDwAAc8Vl63Bbecv2SSA6wIZZLPDucyYCnAxwN2N3XPHWrUd3PriXLw2i3glthZnqdkgwBIpJzvzyOT24rM0uG60DTr+DUfNMlmwt8yRR5DDG3Yu3jLcfL3B4rlhvc3nJr3UZWp6BHZzaTezwCbVh5gVgIxPE7hQ2CMcsASQCOh681hw6pb21tewJp+o3sNmkpWzQbpI8FiYm2Y5JK45Jzx05rU8f+NNQuLLT7O6t7dbLTIgIrmzxHKVaSVld1zuJO7GcEHbztGBWN4f1xtE1qWC6S1/tm8t3vLeONgZZYAdjsUZgA2R3OSMkdK3jszk59dS18GPjf4Y1HwlBZpciPxFcalcW8WnXaPPd2ssZdN4LcAFRvwwxz61+av7ZPwL8bab+1P4+8QXerLf2WnQPrkWp3TbfNtdzRrEiYJLKQU2jpsPIBzX6QeHbJX1a912Tw7pVnrF/cyeY0PmNF86hJGjR12xFkQglRgknJzzXwh/wUB/az0yw/aWt/CphvX8MeHoLnSdch+UvOs4j3R5A+byzGG9mLCu3L4ylUskY423J6Hg3x08b3mp6B4Q8caBPdppokMZQszizukVVwSSQAQpGBjIXnOc1s+FvBkHxpnsbIaTfx6drSx3AQ7lNuOQXSQD7quH2seowDXjelXZXU9S0HTtSuLjw/dzFwkkZCygHKtsPKvgYJ69a+k/2dv2DviB+17a6XrfhK8TStBhv10i6kjnnU2AjUOCImJZhhvlCkjIO4qOT6kpKnu9u5xRhKWp6b4f8A+CPV3r/g3RfEQ8V6HZ2V7HIbe3jgkMty6uV+UgEbiSoIAwoZWOQa+uvgh/wTX+Gnwy+A2mWet6XpPiT4gNfNcwakIXltw7wSCGGVXO1Qj4DR7SGZxySFI7eX4G6T8OxZaVfavfa5r2nCaMTWtvFNdWc3lnBcgbRDIybSyEMrFARgYrHstY1DQdYjSNNVjhtGE0OWKlGIbc3zAAqx7Y5CkjpXkyx1aSavp6WOz2FNNSaO1+FvwlvPCvh2+urPR7PQb6K8SO/juodsU7qxBuwylccABEQqp3KcA5zf1awt7fwUJtX1Cw3W9rdPHPDblzaM5PlxxKzBhGiryn3gGwdwIIo+MtbufEOjeHtMmTT7SW5tZHe8edmNxnIPmEllbYxKjB42D03Gn4o1DSNL8LHTLS4vmae4jMckDRzYMQj4Y5DthWXAA5BGMjrxybctTrUI20RR+If7Q1ppuhaXYX2mrcS6neJp76pZQvdS3M80bbWkA+4qxqOAcgrjk9I9XmvdN0+S4RE8uMKJLdFDecAqncDjcCSGViOQVOfWuXtvGWnLpl1qsqX1jF5XnzRXkR3RKkeXBiKk8KnIBOcNxnmvErP/AIKRaX4q1a7sPAvgvXfEwmnlk8mztXkhLHkldq5AB5AzyH5FU03stjCm1fU+krTU9PlM9zdB9kayxvE0xRBlFCjJTjqCCBycCnMCdNuLaaF5LWW3a3ySQHZlI4JZG3cnDKeMDHfPy9cftRfGXXlEWnfDFLSSWRBEl0EUKeVGfMcKpyNvQZ21n6rqn7S/i+xkhl8O6ToaW+ESA3UUUaKxI3jazZyQQCPXNbShNxVi3NJ2PqXQJorS4VrVUbfEFO94pJIyuFYPuJOBsBAbnG3GeDUmk6xFJqd9HcyXM91akCLzWZkaEquGzkt0IGcDkY96+TE+CH7SmpvDIPF+haSt3bu6Ol7IGlAA+UtHHkkhQAG479Kn8JfsvfGG6u7O11H4mW9jHeXK295JDG00tqrHLSAyMu5RxypGayqOoo3ik2OnGEpe+2fUv9n+G9Fv7mRNUtvtAtPNMZnS2trvIDFAGBBZQwPJQk7uCay7P9pzw58Pr+W+1PWbPTLCKEs4mud008gbBEexT8hXGMkcjGSOa8v8T/8ABMe0ufFlrpU/x98Vahb3dkLiWW6s30yNZdjSmIB9xCkKoVuASwGc1zHhr9gX4X6TpJu9efXPFE+yRVmudYbb8n3TtQDHBxtLHpWMJVmrSsvxNKror4bv8Cfxn/wUq+GXwkv3fwreeJJpZtQmvjAlyn2bEjM0sWH3YRnYttI4YqRjaK8/1D/gprrXxAWS18KeBtS1VxCWzDDNcM2ARltgAGB8x4PavbdD/Y48F+D9AuPEOmfD/SX060Ee6R7VZ5Id77V3efvxnj5sDG4HIyM+xaDDZ+G9s2lLFpa3ZWIiJXeNW2gYTGBHuCsDjK9eea2lTvb3mZ0qnLeXKj4ttvij+0Z45m8vSfAd9pz3I8wSXoEAIICBwrlQApBOQpySATU3/Cov2mtd1C2hu9f0PS2mVroRTXxd4grcfIqEkZAHy5+7zwTX2gXvP7Qt7i41C1vLeJ3ijjtjh4WKYbcRhgpcqMDGc96tS6Ne2pYXMMjx2XRopFMhTaCcjP3lJIJ7jaRWaw1FatX9TrWOqtKzsvJHxmn7BHxi8W2cUupfEvTbaNdqNHbwzO6YCdCQMnbCO3UMMHdVvX/+CVWi6Fr1vpnjP4wTXl7fWa3VlFEkcLXAZtoCB3Ytk5GQOuR0INfV+s+DdW8U+IYk0adbGCGbzCpZ/JES55V+Su4Ft2A2QTkcCr3xo+MulWmhQ6qdFOqadEArXU1pHM0Mcalnyj4yQ0bDGASSBjJBrWnShF+4jKpWqSi+d6HzX4a/4JJ/C+SxCRXev65c3Y8yE3F75HmY5JIVVIP3sg8/NXR6H+xB8KfAkFo934MsBcwMzp9rluLgzKpABbzG2kAknAGQDnOOa2PAv7XV74l1aSSfTrbT7fUD9shke5VJY0ZTtDg4GXJyCPlyTkkHI9F07xRbaf4glurNbbVEu5FuZY7hkdZYiCjGNRkBsheBxlue5rVOfXQ54RiZmk/BLwl4L1pZLDS9GghuLcTRiLS4EityVJ2nC78kDK8kZU0v2K28D2l7eS3N5BZ3bvO4nysUb9clQQFTO7Hpg8dq1vEV5beNTB4et5otB1C3uY7902MLu5jDkoqt91cNlcjgBiDSWNpJYW0kswtpYy4VlaNpo7hcgfc5xjkHcPXtWN5LrciW+iOX+IfxPn+G/hDVtVvNMu7m40vT5JjbrMfNZcgt5YXcGIXONwPPHGcH8d/ih8QtZ+K/jC61vXNRvNR1G7lZpJLqUyPtzwmTyoAwABgcdulfuVM2lT6jY3lxBbavA6o1xGyfu1UnOMRr1KkAr1+hNfCX7V//AAS703Xv2hceBrm10TQtbYu1tsluIdOcKpaNGC9Dk4DEfMCAxBXHp4DFU4tqasc2IjOSVj4BeIt5QjHnF/4QhyPzrT8dfCfX/h/9jk1jSb3T4dRhE9tJLGRHKjDIKt905Hof1r9hf2dP+CbPgz9mTT9KvNR8Oyapq80G2DVr2BS0rOwG+NGYBcklVZTjAJzmt/4nfCex8U6l/YusaRb6npOqWwiit7uKO8sXOAUcqAGSUpzncDjkE7cGnmqcuWKuiVgmldux+Gk9uyIVIwM5B71Sktm3npX3t/wUU/4JWz/AqObxN4AstRuvDCIJLy1kJlltMgkSJxuaPHBHLKRzlSCPhuSyYMNqqxwM7gcg/pXoUqkZx5kzmcGnyn2v/wAHB/wnn+G//BUn4gTSIVtvE6Wet2x5/eLJbJG2PUCSKQcd818qfBjwE3j3xc+nROI7o20ssZxu3OqkhcDrkfriv07+PnwYsv2kpPB+ofErUtZ8feKPCWmjTV1VmWOTVow4dUuE7su9gMnkYychgfnj9tfw5bfAz4rfC+8sNOtNOsYpzFsSKOF1XKK0Unl4zhWByT61nHGw5uSOo40JRV5bnl37NnhmTwx8S/DU80Zt2h1e3cZbksJlyG9OMjj1r9Cv2VP2fo/Gn7TwtbmQ+X4d1CTVkWLdG6TEFAQ6sCFCsT15KgYr4a+Jfht/BnxnWBZioj1C3uip+QKztG20D05PNfqv+yBrK6f+0HFpskEcNxeWUhF0IwVkBBwGPqrIetUm1OKl1uVGJ95fB7X5PgzpZW302/lttSdIJI9xkugGchCjfxN857c+vevBv+ClfiXTfFNpq5XUbW1v/Dsa6kLczIlyjQjesjoTv2HH8Q9ueK+ovg5d6fdXltJI4u0tHXywVzKjDaQwA7k+nbivzu/4KLf8Ew3sf+CleufGDQtd8yy1jQRPrOk6kWdldo3tlFs/9z9wu5G4G/qQwxyJJ1GpO1jaqvdufVHwN/4LVfs9ftRfE7wL8OvBPi9r/wAc66Psy2g0yeJEeO3aR4/NZBF1jIBUkHjFfdOlFhaoZGJYrjJNfxzfsXeM5/2cf+CmngHUneWyPh7xzaLMQSrJGboRyA/8AY9uhNf17eAvFw8SahqUCSRldOnNuzK2dxCg9yTjnH1U1lWpqE1NdUVBuUD4o/4Lp6DHJpXw41uNQZLW/uLOUsv7qRHEbBHPUD5HwRzkmvxm/wCClX7P/wDwnPwVu/GS3+lQ33hG45t/LaOS7hlcqRCpBJCttc5PQtX7xf8ABYbQbjX/ANjbxLNY28N1qfhxoNWigkkEfmKsmw9QePnJPHb1r8V9H0XXfjj4W13Sde+xz/2qslqbe1eRI4w8bYVS4GRk8cdQOa5sNKUZufmVKF4KJ+XcM8trcxSowVonDAgAcgZ71/SX/wAExP2m7L44/sveD/ElvKDcana/YtUiLAi3vov4xjopCkge1fzieMvCN34P8Q6jpl2RFdabcyW0qEYO9WIPFfoP/wAEH/2vT4C8Qa38PdQu2trPUEN/aHk72VkLqB2IOGHPIZ/bH0Fa0oJnBFpaH9C1zpFv4/0W1muBFOskWNpw6tldrqUPDBh2PHOeoFfjZ/wVQ/4Ix+Dv2CfhnpXxK+F9pq7QRaw8Wtpd3TTNZxTOXh2dAsSYEPTJ3KSTk1+oH7Lnx1XxJpj20spee3b5AxALKehFee/8Fs/gH41/ah/4J0+OdL8D6jf2Wr6dbjVWsrbltYhtwZJbRvXeu5lA6uir/Ec40KqjNTl0CcVZxPk3/gmv+2aj+GdPsP7RDSWhWJPKfcZFxgMCPTlf+A1xX7X767/wTU/bc8P/ABf8CqV8N+I7v+0LeMDbCS+Dd2bn+64JI74fj7vH5w/8E7f2iNS+H/xIt9Aa8jtf7RnAtjMT5UZYgOG6YUj5uxG3p83H6efsn2vxB/bo/ZU+LHwq+MsVmPFXhbWZrbRb5bVYmtbuNdy4K8FFc7QwwTHIRk5zXqYao3LmaunujhrU9U47o9a/4KU+ANI/aD+E3gf9q74WSCA3SwPq7QEGbTrlSohlcj7rxSDyn7cL25P2P+xD+1vp/wC2/wDs26f4hT7Nb66kJs9asuFa1u0yjrtHRWKhlxwVdfevzH/4I+ftUXXw31Dx5+zt4y8N6r4qs/GcVxa2miQKPMgvUHlyqxbAhiKhi0h4UxKeuAfpb9gz/gmD43/Z41DxXf6j8db7RW1pwo0jwbFbXKxtGSsc00t3C4ZtvDIkalyAMgDFeHjoKnLkvdLb0PUw7c0pHj//AAWC+CF3pPxK0zXbHTrmc6uwtZXg3ZSZPmjVtoJ5VmUf7teZfAP4KeNn8MXVzHp1/pN87q0f2+2mhWQFjk7TnOB/EB0avvzxh8Dv2lPhlHf6yz+DPizbWKFbF7mzj0fWigGRLw5hWYZcZxg+gHB+eov+CmvwusY9WtfiLrmoeGdb0KRYb3RdWhjkmjbbuzGbUGN1yecM2O4XpXJRwsZp3b+43ninDSKKmpXVx4f0cWV/59vEVWOURglZAXVipAKndlf4s4HIrJ1eFNQ8uSSGZ41IieZSyLwRg4AycLxwc5Gema8V+Pv/AAUh+C/xN1phoOp6/aSAb0uUtZVRsNjO089CMcfhXo3wo+JGkfEPw1DPpWrWeswtnzmiOZIfl4VlwCueo4wSSK56+XypR5kro2o472srNan0po/7KHiz4ieAVvLG1060E6GSETYhubhCoGzaEAVCBwCSQeuOtfNfxA+Fd5p3jO+mS0ktdV0kLaXcoCJNAoLFQzPn5VZugPOcivZf2cv2yPEHwbil8M6vqJ8RaFNlNKnnkaO/gYDIhkfpKoUZzwccNk81wnjjVLu+1VtQuJdZv9UvmaO5uprkJGIyxKo3cgL3PI6ZGRXBR5oOzW51zXM7roefWOi6n4J1qS4v9VlvpfJT7LbmJCjDH8WBgsRv+bBXDDjNfnn+2Z+w/wCLvFX7SuoXHhPRNQ1LTvELC885j+5t5SSJEeRjhRk5BPGG9q/RPXdXg1O7SKSOUWsZAuHln+fDOApBAJAHp0wfxqPwro15eaDdmzWaSUWryLLKY1kXZncDn584DBc9TtHfntoV5U5c0VY5qtLmjbsfOH7FP/BOnwd8ILTT/FHiifVLrx9oF5FPDZR24l02cFuXD/xNCF3BSfnJzyMV9Z2F3qmnWUesaXNbWaWl5JHA8U/kyQSEOyvtK5cFWchhnkde1cL4Z8I61Ppix2kkcmoQBbiP7a7xI4RjuUiPPl8cYZQM49CDoJqfiCw+HWoz6VatrGsPaI1tbsqGOKUyYLY+X5fnJyTwADjjNTUqSqS957hTkoo3LHwVdeK7u4vNQ1C106M3kRluowGka6d8KNpJ+UlwTzyN3erfiXQ9Q+Hnjq70rT7q1vtDuovLvpbi6KtKdwcIQScpxuAJwSM+1RfCTXbmKC3tp57W01e4VLaeARSSW09xncRk5RlVicHOQTkHpXW/FW30fwp8Oby88W6hLE5kka2EEPmvG6p91FJXexHTB6DqKwk5c6Vty58rjz32PN/G2l2FrZSyXsmnWaAzOWhYxpt3c4CtscZ7ZGfTiuo8Uadp2n/CfUmutGk1oaWftLwWMYMjR7wrsqqQxKqS4ySSYxXI+L/Buk+JvA+r2Fq+l6gdWaGexSS5RxbxgK7x3MaFmQPz8wAJPrit7QvHE3hAafp5iFwbpnWNrWNpTuRUyRI2FALOOpBG7OODW0oOK1QKrde6YPizQ7TxDoKJpkRexihdlM0WyWUOMBVO7I/hbnBHIr5s/wCCRellvh34ktILmZLuy8SiJbZZNrZeNFODnHDA5zkMVwRivsjxZ8J5fHVrNdGTWtNvILlvJjuLlYEhLHftwmVKAMowPm4PzGviv/gmdZ/8IT8bPiz4OvJLmLUNO1JpDBGm54xHPNEzeu0EoC3bg1th2pU5JGdR8tWLkfWmofD6G48RpqF1pVkurachhaaKDDuylWUkp3BjVuSR1qvpF3d6p4oXT57a5tbm3hfy7nc81uzE4XcFHGQFPIwpwDjOa6e11O5uYbad5LyZZZm/eIoVo3Q7cMpx0xg88g05tLi0jVnu4rp1mG1kuIJjtmQx7gzDB2nceVGSpXHIrl95bs1cE22UNCuzezatb+IorMLI8ttaz2Xm2ss8jDEbLuA2ybuQM4J6Fu1c+FUCyjT9RuXZJFC28yxidgBjDMVwBkAEHOfWrz2EkE1lqtzE8sVlI91GLiBWGYmUllUklT3BXJ4yNuKu+INYGtvFLIxszFEl3JtUyusbH5JCSRkA4GDlhkZzTi9S27FHxzrGsfFG8tr/AMVXNzqE1nb/AGeN7c+TLEgU7QTFsH3cDDZ9etYPhfwXYaj4c0yeFxHdOWnntZrcGMReYVLqM5ORt7g5ySCMGr1xDaPcwta3t9LJHHsja4glV7kbQeOBkryO4G3jqK3fF/gi+sPCmm6mNGu9M0rV3E0F1byNHFNcKpj3qV4V8HlW4YDJH3suS0uQ5XaSMqbX7bRdTZbS/NtBdRyGONJtofYQpBVRu46lfQ5xxWTqniQNpkOrRGwjXSYzJK8lxHJtIjAaRTGwwMEZzgDGecHF/StZXUr/AHahDczCwVBZyTacHWWQyHc25SW3bWUFztIVWyGHzDU0fxJqOiSJrb2dl/adpGsMtqlukwKY2SA5BGNh+8ylfUEZzKk7FSjczNA8QWHi/TjczWlvPJFCJUZRHI9zkjHlMG3MFAZiCucYPTmuhTSNe8M6wsOp2yxTXMG+K6jOI5ICQI90WSNzZCZXOCD2PHnvwyitJfB1nMLCXSLuNriBY70JazRlThCiQsww3C7Vxlc8kYrrvC/hO38faVp5gubwPNIbCcxyrI1u8MjKQq5KZBxyCeCO9DYWfQfrv/CVeFPEMd7aatoMWlsUQWMls8k9wJCqsz/McKSRtxtK4IIIr4y/4KnftS2Hwf8AFOmeFNJ0C0ttfeZdQ1S4kTdCyEEJH5JGFbKq2VJwEU9eK+qtH0S18L+IWSG7lgjvrhzM12HuLY3EYQPH1/dODltgwp547UvxX+B3hT9sc3CajpmjXOmOUgkgtLYFy67GQxylTNGTkj5W2ndg9MVrQnGEuaRnOb5HF9z8p9W/a0n1ieVxZK8bIohlWYGWIg5YALwVPPykEYOeD1+0P+Ca3jub4x+CfEt34rubwaM13nTpipi2YG6RVZQVVclAo7MG70/4w/sT/D/4A+D7rVNL+Dl/4nl026VJ445ZLi4jgZvnYoxO5kUHgDcCM8A8fQHws8B6R4c+F/h++0zw5beFLS/sFeDToIo4mtXdjIGfAGZSCu4MW5HrzW9avzRtBbmcItPU7Lwvprf2arWdq2p2+nRhvOZxLKITwS2Pv4VjyozjgVXl8W3lvYXCm6jk0uZklSZbVFeRypOSzDKsScZOVOOR0rRuYLbTdFs7uXXbKw1C4m+z+bMRBCzg7tjbSM8AjPAqj4b0bU7DS79FuEkCB4nhR1mVo8liinq6A5I5BXBwAK4kjstoR/DeKbx5cwW1haSPCgeaJL5hawFjyVVh/wAtMlRghBwM5BrrPHeqx6jrltbaxaHSdbs3EEwFskToxQHGAdvGFIzxtI7VwsWqTWUNta6lNeNAifZ4Zo59kcErAjbsO887R85DDsSAM1T8S3lz4imhluvttteW8Lo0gkM63hAAVgRxwAQQD7YINWoIwVTuda3iTxpPpOhaLZy6J4j0nwpdzMYZ7trZoo5AOTlShKMgYKOOflK1h+Mb7SvHCzWs62t4ZYnMFoty0TPtdXOxSSNynn92R1DZI4FTT9Uv5JzbW9xDpt5bwtcJ5mQh3Z2knOAp3LlT0746VveCLSz8UxXmoalb2sV6CBdQWqOY5GDAOFTcvO7ORgblOMjODHIovQpy5lyo4fxD8QdJ0XRNH0/Wp9RV2RTaXF1dNJuuCdhh3MXDS5IwrNyDwMc185fHP/gkhovxE+I15rOn3Gp6HHfqsr29nZq8LORneoI+XcCCVHAOfWvprxD4R0PxPrV9pN3bObQQKynyWhtshAxYkMfmBPHoy5ByRlvh34I/EAaeJfBfju3v9Fu9twrXOpSRywu6KxjbynjUlQQCSoOc56Vbqyg7xZCpKas+hzljZwxWt9PaadEs10BJdTuzmXeBtT5gSHGDjB+7nv1r5Z/4Kp6K2qeAvCGttp62MGg3wgu41lkY3TSDcZDuA2kmPoAAN2MV9bXuh3umWVnfXNrbQQX5EduBKwXdCFV1+6RxwDgk8j5scV47/wAFDbBdV/ZU8SweUzhFinWRm+WEpKpGQeWYnuO3NVhW1UjLzInrTaPmL9p/WLLxF8V9Z1K2mjeK3Nrtwd68QxkqD3x3/Gv0G/Z58WzR+NtN1xLnyrW6hW2Ebpv+++EcgY/vKPTv61+XlnqCa14Q0x0ijNzcoQZAuRnAGW9Txj6V93/Ab4oN4fHhe51KV5bqC2tWIRnZShhUhQADn5tucA4IPUc17sm2lfocUVsfrx+zyIPEPhzyrZrgX0ypG0xmICnB2jrxwQcYql8bPGkvjLwHf2mrm3l1PQg9neXSIVDqoUgn6gAnHUirX7LWorN4b0+4jgP2u42T+WQR5m0hd3PIGCOeD1rkPiH8W7G3svG0U8un6SLbUrh9QW9n+yQxQbQiN5jARg5ycEknt0rglFyrNI63GLgrH84n7d9ivw//AG5vGE9qNkY1NL+D5cBiyhs/QkZr+t79jH4pWvx2/Zz8GeM7KwSytfEeiWd9EoC5IkhVznbwDuZq/lI/4KoeGBonx/sr1CJP7Rs8NJ5gkWRkbkhhgMpDoQR2Nf0R/wDBuR8V/wDhav8AwSe+HLM5eXQTdaIxPOBbylVH/fBT8MV6FeDUIXOSDvdo+o/2mvgzZ/GP4Za5YXEStcy6ZdW0LbdxzJC64IPBGcH8K/Dvw1pFuNSnSzvLa9+zuIPJiBPlydMgcseAOuOuK/ezWPEaWepKS7NCGMUm052NjjIr8R/jR4JsfAH7VHjXQ7M+Rb2GtTtAqKwSNHkZ1cNgLu2YGARivFbvdR0OmKaR+cP/AAVZ/Z4ufh58T9P8Wrb20Fp4lQrdJChXybhMDLj+Euh3Y9Q3pXzn8HPilqfwW+I2j+JtJkEV7pM4lGVBWRTw6MCCMFcj8a/WL9rD4K2P7QHwhvPDkZu728u7dp0nkXabK7GSuzqSu4Km70d+2TX5BazpF3oGs3Nhdo0F3YzNFLHt/wBW6tgqfowxXr4CXtKXLM48VBRmpQ2P6C/2O/jY/wARfC/hPxjoV1E0F/ZxfardF2hGcDh+nz88kdweBiv0R8A+Nl1jQ454DHOxTa7Fg68dvev5sP8Agkv+3VqHws+K2jfDPxLqEY8AeL5m0/zJky2kTykeTKjZ4Tzdu5Rx85OOtfsN4H/aJ1r4A+MH0fUoriWONdq/u9sVxgg5H+8vIxkCuhU32Maisz8fv+C5v7Esv7CP7d1/q2gwG08KeO3fxHohhQiG2kaQ/aLZT2EcpyB1EbrmvvL/AIIqfFTxJ8evBJ1N47ye1aQmS+nPyyOoUFA5+8yY55PG3PUV9F/8FXP2f/h9+3L+zholn4guJoLvStSt9T06ezZDcIMjz4ckfKHiBUkfdKI3O2uL+Hd34U/Zg+AbtJNbeF/CmnwLC6aYpjPlLuJjiJ+6pOSW6k/Mxzy29K8YSd7X6GdSXM0j6Q8PfBnw9puq63qPg+LT/D+qeKLwXWua7aWwF1fOD8yBj98kgHjCL1wTwfDf2tf+CrfwU/Yr0C10DwRZy+O/G2g3DzRCwu3S0sbvkFrmfkO20kFVDEdtnb85f+CiP/BazXf2gjJ4C+E5vvCfga2T7NPexs0Wo6mmNuwMp/dQkZ4HzPyWO0ha+W9JkuFsltHlkcnqJG+ROOlTDCwqazQ3W5dEfol+3D/wUL8f/wDBSf4faFrWi67qfhPwtpy/2R4o8M2moNFbw3hZpI7ppBtMkM0ZKgNnDQsvUivgP4qeA47jUZkscW2mROqwsdwkmUA8/wC8c5+mK6f9n/4ix/Br4kMdWle68Lauv9m65FCC+61cjE6oessLgSLnnMRA6nMvxy8G6x4G+IV/oOpzwXE1iVkiuo33xXETIHimiA6pJEyOp9GHvTpwVP3OiB1JSXNbVnnXgrQWtr54bmJXlQ8biR5inoV/Hj617T+zz8Qk+G/xU0hNHifzb6dbO7i8w7HidgMNjOdrYPTIIrzN9Cu/El3GbKC4lnto9q3AXI3Zxt9MenvzXrv7Cf7Pt14q+MkWr3BlvjpZ+0OskmDCQduMkYD7v1yanE4iCoyVr6FUqDc0fbFjYWsTlmiti80KqzKPKdMKwDAHvjBxz71y3ifw3rmos2rWyPqV1ah4LU/aI1i8p1UqoU7AX4kIY5bnGe1dteYtdfid7qNmt2EE0ZZZETOVVWUkZPHYAgkDOeKZaQeKr7x1pkGkrosvhuTb9tmlnmaSGRgARGgXaSWPQ/MOck8V8rCdrSse7Ne7Y5XwZqBumsrqeWfTL6UeS6zFQYF+Zdx8vcwxncMMe3Ga9K0LxMkHwkvJLSaKDWAVWdi217iHIIAwMMuUI2n/AJ6NzWmvgez1S4lWQQrIwaKV1UoFXaCUSRcEJjB5ySeAawvEDwW/h680+O3nnspo5IgVIMayqm/BcHIcdQPr3OKl1eZ7WBUtDBu7+HS7ItpVxDBcXW6a4gjYosK7iSrFsEMB0HTBzXN6VLfa1FfWrBHvldXt0TBjcsqnZyAADGVznP3TzzmqU1nHr+mSNHJeGa3nYF5EDBgqD5xKD97buBB4GMehPQ+DvDc+ieH5rqC1SSxSNXu5YHE0dsrAEPIxyVJAI+UDJGK0toZNWJPh3c6voLarLfNJbalBvhFvCgw5zuUHIwEc4xgZGam+Jr2fxC8EJqev6He6rqujF5ra0gumErQswR1Ijw2z5huxkYIxj5qh8SaL9gsrDULmexaS58yOJIZPMnAznDbegK4ADDORwa0dD8JS69exHRdOki1Jg8LTmJd8UO4ZQMTuOSckAgMR0pKOuo1K3S5i/DHV/DF1aWkWh+FNP0EyW+ZXjt/JRSwzJggBs98Nk8dRUXw7+MGk6tqGoabYoLPxJp1xLb3Gj3CFpmYbh5iHoyMuCMdsd6y/FlpqOn+K7WzkOoRSW77fKimiiNxhTkhJFU5HP8JIyetds11o8mkW9/caNZ3OqwW5S3uWtljkIZfmVnKkq2DyV2jgdDzVyeppCSeyLWt/ELf4aK3F8UWKZlnskuFM1i6BsNKOAIzg87gAO4r441W3T4ff8FKxc6jdLFF8QdGItb233qktzjj7uS28xAE/NnzM5zX074s8QQ2fiiyWC30+51e8MJkaxnAZ32AMAWO4uevQDcMda+WP+Cgtlr3h7UfBvxKktVtp/DOthpXtEYRSJvRkbdjAyyKDjp5g75Fb4eLu13RFa1vQ+rdF8c2F5rUCX9nc2iT24P20WyS29xJja5ymCGJJOwjowrWnwuuRmx1GK1v1+VB5gEVzsBGBnrgkds4PNZFgbT49eAdJ8TaJa6jZJqjC4itLedDGsbx/NIkIBOc4bbuwcnAGMUzxMlh8LdKuLzXdMWzuLOfzZbRY2DTzAKA3lNgK2CxLIQTjjPOcFFxmu6M1Lm9DU+JsE1zrthfxXF/pVzKvkxWpuVe2XLglU+6uc5wCDkKOmOaGkeJLWdbkw32ZSzfaIhCvU9fmAyVIwepHPGKveC9WsvGctqdIi1e7a4J+SaMxhSUbBjGPlIznByMjOMcVlfEu8TwNqsby39xZzalfeXbiDa0kkqqxECDABLKjYyBxgE9Klv3miktLl61eZZ1nE0tmYYTvgjiD+avBIJHylVEYI5DDovGc05PFGp3ljbWmqy3v9mfaXksUklkSOZGBUyKhLABS3BwMkgd6uaVpNguksLcMoljkaC35ZmBG7djPyE4YcY65ORWWZ59c0xo7mwgEFkQAS7JcQJgY39QoJxyDtOFPXitYQTV2JO+xr2sDaEz3TS2ZsJnWZrwDYBIVbCED5W4GAc56/LkVNq2vaz4d8PzXiQpe20dwluYcgvdREksyFWLDr/dYZyO4xn2uh3U3hURSTafNAyvCyNdMFmAGGGGG1HBxkE4P61KdMl+xCHSHbTbR9ux8q0fmKQWVQhAV/lJwp755qZwimmNp7F3R/C2o614ot5dOub6NraF1eCW2DwKGXPEmwMnIXDKwzjB6mqXwa8H6B8OviDr+p6bpM9hrGrz+bNbySbIbqbb+8eMbtisTlXwNuVzjBGewmubvwHBbSaLqx1hLxStw7LvhhkAIMeNgwA7ZAJJwtcR8TrW1utW0/TJ9FGpRziHN5LIEt2nZWkaXJI8so0e3Z3V161k9Xoap2WpDfa5428Saibt9L0XwnJqSvOlvd3rSSTyxPsQy4BCylf7zYYcYwVddXw/qtvrGtNBLf3AnicpN9kiaKSNwS5i+UgkZPc4YcdjVe41SODSls7myZGtWaPJYPJb7SVJUZOVJCYIU43Dsc10klzBH4ZhtLFJtO1vV7na949v9qhBC/KXj4ZM9iMjO4cZo5WEtbWNcmy8GWFxquo3s0JtZjM0c7eVFCV5yzFsKvqWPc9eMcp8fvB/iq+8O3i6JaPJ4mtojJBbwTJC8seQ7Idw8sqY8lXwQPvAr94ddb+HbXxJqaabd3mmXUF7G1tMl7Fi0d8YaNkbIUHpzlDlT3rD8Q3tzZ2VjY6akegy6X+4hltmM6iPZtwy7xvVQ2AD1HHJGaIvUbaW5maBq+tXnwZ36hpN3YLrVu1nd/arfyXMojHmZ2Od3zdwSDtyCcjNfQ7y7k0+6vEj1GAWI8uVXs2mjkuADuKykAkleNw4H3ecV2F3pV5rHhhJYLqJJdJk8sGSNBCrtkvhOPlZVyCpwOMg074WeJ5RoPiHSdM1KTUYr1Z4pDfKsj2squA0Yfj50YHruJ7461rPbQzcuZ8pzzWFx4dk+06npRd41VormOVpIYoGcqMgDAIBB35BHRhgZEcPhyOx+yi1luXup50lup0n2GcnaqAIBsDKoJPzfNkjANS3OmXmm67cjU2OoSRLsSEMy2+5huBfA6Ec8Y6EH0O3qHg+w1vwZp13oLanZ3LQeXcaaqI6xyKcYMjhWdNuefmIGB3xWEpW0Y0lPfcx/EM8A+yanbXs4ubpzFKJ/la3H8O8AkDJJUABsBRyR0PDfih4J57s3LIdOCxSpa226SAsRgoEA8xSoY4KnI9xWIIbm68SJplijXTpbLKba3JDjYXWYI5BjyoIIHGRkVoeJPD+oaX4stLPR7CSeyuWigN2sRmuIpFBZQ/zJvjO4qGQgpkYIGapwXUcIWfNE77xf4ZtNQ0+A4N3BqkfmqodSsjsARGsbNneUVyANpGOnIFecP8RdG8AzPp2pX19p88ZDCKLTzKhGAMgj1YNkEA5zwK2NF0Lxbt1SxvrLTbKKzu1FpLJqL3Au4/KVw7pwY2DsV7kgde9M1XwSl9qErKgaRTtmSSVS0UmMsuXRyw5yCDjDDuDSaE6rOK8Waaq3ASSZ5JLSMQWkwmaQQKx3EBZCcDdkkLjO4E9K5H44/Dq58Z/s5+KRNIWkv9NuIliiTzJGIiYfcGcAvhsgA46HFdTaLBp9rDaskVtAsZDFmCmMABsgqCxPAH1OKkl8fQ2/gLVdNhgmt1lspraTZIvnMxUMXwenRcKMEHAojPks0R0Z+Vnw2nN/otlCC4QS7fRj2x7A5xX2l8OdKuNavPDdrd3Yma70O0eGaR13hVXy1UBeMKEAwRnC9jXw18MLiS30aR2G0i6CKMcKOM59utfYvhHUFvrfwJJYzveSwaHDHLFCCPKP2m4ATJxk7duT7ivopvU4FLQ/Wb/gn34v8YWGn2GieIYWuLDTL2OFbtWCSSwOjtHGy/MXUMWOQV+6uSelXv8Agp5/wTgsv23/AIIa74TGt3Xhq41O9g1SxvpLfdCs8SyeWsqAhmjId1ODxkHnGK4P/glF8TvF+iQeMdQ8U6FfaroF1fQT6DcRQCWWC2WNo3XkjcNxwoHIw+7sa/RnxbpcereFF1C2hEqvbq6LswT3A9jzXBVcvbc0eh0Ql7rufzDftkfsYeMta0X4d+A9AtG8aeN/DCHSLmPR4i6XsjybV8gMFIUKsY5A5LHjFftF/wAG3X7Jnxc/Y4/Y01/wj8U/D1x4SkufEsms6TbSXUE8pgmtoEYMI3bZh4vutg5J4rxD9t/4SWv7OX7Q3gjx/puo2Gj3B1iG5v5Lp1WK3LPhyw4GwBhklht25PXFfen7OX/BRr4L/tF/EhPBXhn4m+GvFPiuGxa+msNKu/tCxrHtEpDoChwXU4DdD0wDXTiqsuSLp6o58P8AC09z2wtbWmuvpzLKZZJBKZJOkvrz9McV+VP/AAVN+G9p4B/aTuvsWlS2tzfWIvxLGfMhu2MjKQyDptUDpySRX6vzWFpq15bXsKFpJAQGDkkrjgj61+ff/BZ/wetnqXhrxTZyTRzTGTSJw7gR7nUupAZWw3yNyOeK8hNKa5TqTdj420GCxSyW3vEDtBNuTETRmTcB8pB5UAjPHOeDxXwH/wAFSf2cIvAvjm18c6RAF03xMxS/WIZS3ugMZz2Dhc4/vL7194XOv6fpFy1zqcscGmWbmITytl3+UkKAAcgkHgfNwfTB5j4seAtH+N3wx1jRdQS5W11SEx25eLY9tNgkOc4PyMMjAzkHNdVCo6dXmRnVjzRsfj/HI9tcxzJM0bQsGUgY2nsfwOK/oC/Y4/bh0L9rf9jjR9f1/TodU1LT9Om0rUHUKLywvFA+bccYVk8tsj1HBw1fgl8QvA198NfGGpaBqUZivdLuHtpFzkMVPDA91PUe2K90/YR/aL8Q/CPTPFmiWd28OkauttPLED8zXCSbEZfba2CO+0V76lZXRwyhfc/V7VviPa3drcObn7PpmiZ8ySdwqxqoO9yOgGece+O2D+fP7cn7YmuftO6/BpljLdW3gLTX8uytwGjF6V6Sv0DY52r0Gcnnlet+Pnx0tPE8OiaFPdTW9rJaxSalGuXluduCEGOu7nJPoBXhfxl8YWXjjxtImmWl3ZafbqscFtLjdGBzltvAYnk06MXKSlImo18KOEsNEh0y4LopUynIAXOD/n3ps+qyRXxMiMPKOP7uaunUY9LleKaRY5CvyZAbccjqT6dvevvi/wD2Y/DX7WP7A+nN4R021i8S+E7U3trDFGqzXagEzxOQMuzgEjPO4KO9epCMGmranHVck0+jPY/h1+yD8Kv28/8AgkjZ33wo8J2GjfFLwdGLnUysjz3mp30MQ8+Jnc7ik8ZEka4wrYUDIavmD4c6Kv7WP7Jet+CbpH/4WZ8HbJ9W8OyAAz67oqnNxYHPLyQA748knZ8gxzUH/BHr9tO9/Ye/aOhtNSuDB4V8SyJpeqeaCFtyWHlXQ54MbHn/AGS/evev+CqP7Omu/sA/tjeHfjT4JRLfRNdvjqVqsS/6PFdr/wAfFs20BTHMjbgueUdx/DXBiMOoNS77HTSq8ytc+bvgH+x98YfjhpltH4T8MXdxbXcSzQzJtZCrfdbcu4Dr/EQR3wa+t/hN+wV8QP2I/hvfav44vYH1LxJeFhb2bA/ZAAFKSOAQGdCzYXIGMda+mf8AgnP+0N4dg8U6N4V0rULX+wvG+nP4p8LWYdWbS42kK3WlvySrQTebtHA2YwCFzX2j8bPglpXxj+Ht/o19EZLa9hKhgAzRnqrgkEgg4P04715+Jh7WHLs0a4aryzuz8ufG/wAWB4r1XTLcWslvbWtjb2KN5aOVEO5vNRhGHTJZjz1L8k4xWpoSWcupWf8AZr3cRRhKjXEwdn2oSAxYc5wBk8nvWJ4q+E2pfC/4haj4dulWHU7J9oldcqykn94PlHykFD6DPXFb+nakus3lwGjjmvmKrvitVKhmBJdQCASc9FzjAHQgn5yquR2Pdotzd+hvNfXV/pWnbreezMqgSywkyLJLg7mO7OQMoMdPlI/iFc3b+R4X0uHQ9LmW0vCkkyJsCx3B5y4G08ZYHDdC2ATxXQ/ZZrzVYYYS7Wtuu0qeUkLBSJAvO1xIEHUAkDjIIpt3pNtZXl1YqWF7aJujmuOVj3neQJG53HkcEjIHpXMpWdzrmrqx5/q3gldD0yW3kS5uI3QzRC3k3IjOuGcL97G0gcgjjpWXczN4ZigstHaQSTQIbs29+/lyxsSyGTA2kZBbaQDk+lb/AMS/GZ8Fazp1wn269DypHMLRZJ1gIDbXYKvKMSvKk7TnjpmGPTdOOtQw6dYSWlrq23EgkYhpHJLgkLtC7mJAGDlmBzmumE7q7ON09TCi3SLNKUuRPbJvjZIwMkZK5Ppz6nqT2q5ovjHUdMv7e/0+6WCe3KHywoWYFfYn5unUfexzXYa98NoYoLm2uJneIGNicmOWFgTghyNuCRxjkjirXwv8A/8ACw9Unszqun6ZZ6XaS3UF7eYhgviPm8rdw4JHHUEZyARzVc0QdJI85/4TGHXFu9R1KS8v5Y5GPlzWMkErOdu9gZApAkVmAOCBu49RDd6WRpw1rQTeWrWySRCawG2SQfMrAg5DDG7hgeMc9627jwpJpMypM0trBKNxSMJcR24IAKsf4kbAPIIBHbv01jp0Gl+FI9Ot1g+0aiJJ52txkFvMJQ7flwhU7sYxnIzScuwRhY8O179mTxFpfxhhv9O8TRyaTcLDerPLEXksFQJ5kaoNwcbkJA6guc/d3HR/a5+F1j8YfgT4w8LWc7tdajaRajoUM8bgz3IcuYlVuI2YAYAOOcV72uqjRtYvJvOnvU1I+XIkKxxxWbgLy3zMApcNyCD0AJ5rmtY8F2/iq21Ke5aYr85U2xAxuZcgvtwMgE5OQckcZBFwrtyjzPREumuVpdT54/4JW+K5/iB+znY6dJqjWGreHp305LgwCUWu2QSJlMjLBGAz8wHQjAr6I+JHw+8NfECy07SvHukWuqahpTi7t9Rt1chXJwpGDuVgoUt/CSx9BXwl+wnqj/Ar9rPxx4GumutPbV3MsAeIlIAuWDMvzBf3bg7hn7vJNfY+meKdRuZ4obG3mubtS9sY5LlJBcbCVLCSMHbvX5gcDk81eIp2qc19zOjNKNlqy38QJtI+Bfhax1qxiMdvIVstQlt3eSSxiZ5BG7MBlY2OfmbAGOpxXn/xR8b3ngH4YzaxdvLPpdvvvpp/PeVYVX5nRZYxw4f5wSTzhSPmr2qX4eL/AMIdPqV7NZ3MNzHJ5j3RDx26LuO0gbRIowRj5gM4IJ6eZ+Pv2fdL+JfhZdP0bWF0DTNWtpbZrJFJtLkMuC+8ZKYBTaQGwByMVjRmuppODaPiC5+PHiT4s6pbzWfiye6hlaeQ6bbgRpbQZBQqcBjxtDHdgGvZfgP8eBY6MYp7i41CGQRQajHcy4e0IIA2k5O3GBg/KQcnoK+PU0TxX+z98SNT8D6f4WfxF4h0bUZra3uoYZJ3lRiQjIFXOGBLA8Agr15x2fwX+Afxn+JXxO0e+16y1nQNAkvBJeM0JhBRCA6eWPnJYHbz8uG+lejOiox5nJWZhGVnorn3TpCeJV1lZNCg0a6tWlE89h5oi+xp5YbmX+NWUg8pn5h82MV3vxCvbL4ZG1ghljIntGvLi9Fy8AGdxJUrgAqq8kgH5funvS8MaP4a8MfDK8l1TUr17GGdbeGdk+zXqLEQsiuCoYrErbtyBcbFLBtoFewftJfs0nwP4O0jxD4dupdZ0nUFEdwCPPKxypkS5IO4ZK5yORz0Bz5c8XHm9k7nYsNNw9qjyTSrKDVrW88Q6Re6nM2rwC9heTZJHcrsU5bZGm4FwFBJLDLHJO1a6az8Ean4t8D3zafbRz2EUSG6R2cmMSAp8pYHhcjgsCNx6CuP8GeCtA+HWkWek2kJ0eNGnlIsrVLVYJGR8AZJ+VygBAUY9wauQfEzVPB+kzTTyiOe4/dW0xhkeWIucI23eAcEZZSFz1BrVxSdomDld2LV3d2tzol3BCkMWp6TE9sPlknVW2Bgu08suDjK9c4GOlc34d+Oun6xM9pcWg8K67pVqiSW19KHMpIyLi1cIEfDIpyQrYZgQx4rUbw5oPwv128Og2l3BeeI7sX99uR2F1KycyB+cgg/dBJGBnpW144+H9t4uFtL4i0/Sb2OHH2SbyxIbJ2+fBHJ3oNvI65XpnA0hOz73KnTulrsRa34v1LUdSH20JZXl0jOLqEBYyoIXcQAEy7A9Qp+cccCjw94mhW9nhvDbXM9wizpHGpjuJAOpKgkHG/qDyB0FJ4m0K6j8LJPpmoadcx3YxtRGMUy/Nk5Lbo9wG4LwDis661g3n2OKebT7C9FstzGfsyyJBEqAJFkRh0zg85ABJBOOlOCZMZWLt5Z6tLqVle6R4kOmfZiRPZXCNdWtypB3M4PzIwXaoZGyo6q9a+meJxP4vvra68DS6Hq2pWhu57+2kaay1QJEEVxcIvzMyELhgjggfL3rnvEPxV0jwnqiyvp6HUboOI7JbpUkYZKrJJuI+VjkAkHcUNavw9+Lov9WtD4o05IIXla1tHZNqBWcDZgEhiSowRj8M1lJOxSXM+xbfSJr/xFcapbvdw3FxCsdyoCsoCFuGBUDaAzAE4I9TWnY3VnEPOubmeSG3t2UzWM7gyEsxjXYSFcbc/dOcgc81X1aKDVb23ubVvIuLUiGylBkgZ/kChWcHAOd23sd2Ce9YkGrwXDW9nItusaqyEJADHPzub0ZSDgkEHODg+uTV3di+FuxpeFPB+g6Tb3WrNb2VgRmMTvCVYo5DSL1BLcEbACD1BroLNLyHQFm03UdPnsNJcfZbUgIscQjChCCDtZSMAYHAHSuRt9A1izvGuVt4ltdQmc2E4uWcK8JUyMVJ4Ub1C+zZIAzhvhrWkutfumtbiKK9VxHqMBfzEljZSyswBJJ2tuDHqCOSQacYtuyHCpbc7i+1B/FWg3Gtabch7N9NknW6BjIaT5SEYZAZeeCCCADzXld38QtXv7l2Ortprx/I9u+GaJh1GeTweOSSAMZ4raSS11nQjaG3SddOmEjpEu14JkLAOoyMDBUg9SOMcYN6D4pxatawyapa6PdXcaeWZJbKOSQgEgbmJUk49QT2zxWilLuXaPdHl0NrdrBJ9ojt5S2MrcCSMspUc7VJwMAdMdeTTP7Du73wjq8NhCIvMhdjOIisdmzZVX3HK5LMDgEg49RV/V9YlS8W2MVqTb24kVxHhtvICdeg9TmrM3iG6n8MXl60shxIFaLdiN9u0jIHFc6YpJWZ+SnwuVoLm/gmkZ2jusuV4C4JGfY/SvsXRrv+xvAXw6ns2RkudBuLa5iViCCt9PgE+uGUjA618m+EtNSHx94jtlJCRSylT1+7Iw/pX0b4O1W4u/gl4LkZwUs7/U7UKcksn7mXGc8fMx/Ovpqnxfd+R5En7p+2f/AASO1Bdb+B3h2QNPFbvcXamOXcQCLh8DkEk47+ir7V9veOptnhOYsscY2lVbeSIBt6n16Cvzo/4JNeJbnQP2b9At4yJU82fDOMsPm9e9fe3nve+CYyzuI9QO2RTgkDB4Bx0wuMe9efUlyu500o80bH5b/wDBb7wRbfFb9nLXGWZrnUdKWeSFgHTaWUiRSD2yARn2r8vP+CAfxU/4VJ/wVi+EtxLcSRW+sag+iT7ThX+0xPEFPqC5Svv/AOP+seLPFv7Zvja11nxXd6j4ZuptS0yLQzbIlrbxwW52YxySQrZJ+Ys5OQABX5C/s++Kbv4Uftf+EtW0uRku9A8VWd3bNnGDHdoVX6YXH0NdeFpp0mu5zxl79j+zfxGjadps01qAhii/hHHX0749K+IP+ClutXXjr9nSaYWkt7JZTrqLOi8oEB3PxnAClunbNfYvxz+GJ+Nnwj1zwx/beseHV1m38k6hpcipd2wyDlGZWAJxjOM4JwQea+Af2gPgO3wj8Hf8I/p3ijxHc2Vtavp8jXc4kkuY/LaMhsAKMqxGAoA/WuGlhU7vsdMp9D4SC2+vz3tlq9pBJo1xKk1rHghUYSIwmWRQCGVlBKjlc9c5p/xLL+JrO2hvdQMtlZzpLDtkIWMoxIAZhtKgBs9zk45rXvfDNvrDuCXiTSoJDDtPzbiCzMT7lRxiotAsIdWtlkZWAhEUkYY7xl3IO7+9jJx0xmspR1bLjLRLufE3/BTb4SR3U+l/EKzSFV1LNrqbIxbD8mGUnAHK/KcDqtfOfwW8SLonjMWsh2JqBWIM3LRuGBUfnxxX6RftaaBYeM/2X/EEF3blY2tZjH5ZC+U9ujTI4455TGPRjX5WPI1rffISskbqVcHBDA/e+uea9fAz9pTs+hy1Y2k0e9ahf674l8XtFpsF5Jc5OJ0QBo1xztHQLjuTWvrvh+TwbElvdXEEl+sYL7JA/bq5HHf8al8JeM7vUvAWkSwu1pJNEsrlCDuYjvxkj2r1j/gnR+yvo/7YH7Uen+HfEN7d2+mJHJd3Xk8zXaRMP3W8n5d27lgMgZxgnI9iCWvkedN+8fKPxA07U7F4bu6tLmPT9QZvsc7xMEudhAfaT1KkjIHTI9a++f8Agi3+0t/ZGuLodzKUMkgXax5VvQY9VwfqK+1/+C0X7FPgfUv+CamsDT9MttGk+E0CapoJtYVCwhXjhlhI4JSRXyTnO5VY5I5/Dv8AZg+KOpfDn49aPJYOytPOqN82PutlT9QR+prHD4jmmy6y/do+7f8Agqn+ye3wT+Mp8X6HarF4S8X77yMx8x2lyTulgIH3Rhi4z/C5Xnbz9WfsR/Faw/4Kj/sIa78DvF16v/CbeGrFV0m7nyZJRGf9FnHqYmCwvznay/3jXy74Y+ACeIv28P2mPAN/r2q32hz+Fh4nhW5dpjbXJFtdQldzdYxNJFu7oxGAOB5B+yF8e9b/AGXv2qvCPiTQHBmgvoo5oCxVLqCUlJIWx2ZT17Hnriu9OGIpNLeJzJeyqRXdL8T6K/ZC1/xP4B8Q33wg1UxaB4s8La7NqPhe+lUK+nazCcPbM+MmGdU2kdAGbj95X7ffs0fHG2+PHwM0TxbZ27WklwrQX+nS4E1hdIxjnt3HZo5FZfcYPTFfln/wWq+Gen+DP2hfDPjTRzJp2p+KIT9rER24nt9mydSMYcqwU8c7Aa+sf+CVPxLv/F13o7XIVYvid4abXr+JDhbbULWaK2eeMf8ATZXQuvrEOSSTXkS+Hm7nfUhyJo63/goX8BbHXtFbxZYRIdTtIRa3UjdTbknJ2j+NCwAbqA3XAFfFPhC+k0uzW6nMlzLaAwBjlpkwGyjAjAO/BJGOg9a/WDxz4btPEdhPY3cUcltfwgSoVBVlkTBXB7YOPwFfln8Qfhdp/hL4razp1k88SadqbWZYSMBNHtYKdoIUMFCjdgk4968LG4eMJ88tmd+Erv2ah2LfgTxPaS3zSX19FDeKzeVI0JAfI27BlucgBscAkDucUk08+u6hd3AkLASxzuwUqvmKygMzqCF7DA7EnuTVTwt4NOsaf9rS68mGBtjwtH5vmKQq4BJ+Xl85weh9QQ220sWGrTJHJI+Lh4D5jFlPP3sAjnk15kqcU9Nj0I1tEaV/pumC/ivDbW1096FgmuI3bdL8mCNoBBwMYP44qjBcyWUkkLXhns7WdCscGzfBI7hjt4Xc2O+OM9QK5qXXH0q+gsbdFSGCAcHBBDnoBj5ceq4PvXS6boiSeI7qQSyiO6g2tGcEDKFuD1GPMYDGDjAJOKpQ0uNSg35nC/GL4geO/D/jHwLLp9rdnw3dam51lxCrQwgkKEk3n5SfnYHsR7itq5vLm1MYtbe3eB7yWWaFmC+SxRt0ioMhjkx9cfKePSp7y1S+WCGRpSkl7FBIPMP73ABBb15PQ9a6bwvdLY6RZRwW1pHNJdv5sgjx5igKu3AIAB3/AKCqm04rQUY2k7mDaaOviKeZYopTFOAHEqLEWKjeGUBiRu2k7Rjp1wcUun6BY2GvRadObjSWWDbPKZNzBxgsVYfLtJPVunPWvRdGlex1CG3VLd4Y4sDfGS/3ihGc9CCTjHftXEfF29t/FXhvSCLSO2uTclvM4cAKdpXbgcEfiKyhUtKxTGnXl1OFhcxJA06F4pkG95ipLEHHOST17ZHUYxa0LWLSV9PmTSYdRXzFhGXNrKY5MqseQuFbcg++MYzXKQ+LJtW8OW2pJDBaxW2lJdfZ49wV282KPrng4fggDGMd81o2njC7gs7JkkdFv57e3Zg2JYw/dXAyNpUEDGOT61p7JzdokU6nvWsfOX/BVP4ER/sv/tq+BfipHp02l+G/FDJYXEELB5rOZIxGwYj5WZoiGGP7pr6N+HfiKz07xTYXepKs3hjT7yK1uJSxS6gG7MjovUFVySoBzzyK+cf+CxPh+aL4D6Lc3GoXd7Pb6jCyvM5LDKSKMAEKGwuC2OQT0rtPgleS/F/4NeGPEt5LLa3Vpp9u8qRNkXkgjBZ5SfvM2MZxkA8HqT2ThJ4em5PU5KXuVZI9C/bZ+GMmva/NpXhLxfNH4KuIPIYaZKqRxszEu8ilclWXkElNrZ65NRzWFpN4StI9OhubCe3KRQPDMlwqwrFtYM65bORkllIPyk8Gq/g2WLxRZWl1cxPFbarb+bJbQSlApDunBOe4J6dTV2axk0z4aRaraTtDfOZApYGSNTHHuBKsec4AIyAa55y5IqHY2p+83PuSeG9d/wCEPsmvbhC93ZTqfPeyO4fNhSDjJUiQkHsCQe9dVrXxB0XXPCN5eWCwSubjZdiVHLKTscqCw6dFyONwwB1A+dJ/ifr3iLQrm5jl02zMltKAiWjOu4KWG4M+Cu7nChTjjPevbfg5Yat8Y/hPcx6hrLwWUardWdvDAFNjKNofbJu8xkLOWCOx2nuaKlP4dRUJ2R4l4s/aI0nQvibY6LdWGjavfWUZuZw8uwWwkUwq0BYA5cEExn7pCnGQCPV/AOsppWmBNPvLvTNOhQp/ZtzqkxsCrE4IiBMYJVmwQAAR05Jr8pvHPjjUpv2yfEa3l5eXqrqM9uxedkdo48hV3LgjAxz/ALI619n/ALIHxAgnu20RrK6mtElQf6RdibiUrkcp0G/j/d9666+Fjo3utSaeIlZvvofQJZfE+jXf2i3sbZ5Y4F8+GRoWt1QgqSo46EqUcHqQD3qHQLq01WHUL6zhVZFeUCF5GzKACp8pm5CsQWVTkZbrwKf8TBbeChDBBZW7m5E7ZGU2KI1YoOScHJPJwDzjtWPbz/bLSeZIbWIh4hgQgjOFKt7dCCP4gx6dahwvLQHJNnsXiCx0uTwRLo8V7Z+JftV3a6npesoHSaNBGfOglhf5lYHHbG5fTOeR1nU7LWkWO2tjpNrczmO6dbMssMmVRZWaMlg6k53dcGoDAsGrWRkMrxBy21JGRgMA4B5x6dOnatfXNRkvdX1jT7Lbp6amuGmRQ0oVAwAJwAW2jG7AOKxcdbI1Ufdu2U00DTfD2nraK8Or2jo7K/2gfIWLMS2NwJXkbcjk9ulVU8Jrq2n6Y99eT2zSTgBpCvlm3yxeEFDuxuVgS2B84GRwax9OubkarZ6fcTm4ju2DggFAgKGXbgHBweO3r7Vo+MfiIPA/jibw5b6dbXOmyqs6LcsZWgzMcqhPQZOR6Y70pN2avsTSjGV0j8+/+ClPiTxL8Fv2rra4S6uLLw5qmnw20FvbMu2OOBiuAwzkksJd2Af32OCCBlfs3/8ABTnxP4F8RaXaeJbxdS0y2vluFuJWKypxtGSF+Xt0HGPevsv9qD4M+EPjF4du9M8S6Kt8RAk1pdwy+Rc2TEr8ysARnGAeOQOa/Jv4jeDk+H3xH1TRba4klh067eGN2GGKjp39K9TDwp1IJNanNUlUjK0T9tPAPxnTxb4cjudJ1fTr+CSIXLXFsi3By0TAmRTkEggNnAPJwBjFXfD0zS38BluIrfR7mcQyXQYFdNk7+air8o8z5Syg4JBOFyR8y/8ABMjwfb+E/gHpGtRlpr3UhcSSZZ1TarMhTbuwcqzAnvn2r6D8WeIR4e8ZrodrawRwLJCJWUbN/nkDcNuCHUjIYk5yR6Y86dOCm4I1hU5lqdRZ2Or+O9Zs7DTNSNioY3haZUWK6VASygHCksAcbTkk5z3rkdY+G+j689tBpujS3UWlyiKK9s9Tks7u0R3ZwySrklQXI8t8qMkA9AOl0jSpm0WaKTUL11gvZYNwZRI4izsJOMdHIJABJAIIxTtC1KW9utP0yznurF9ZQXEtyHWSQiOSPcjZX5g6MyknkcHnFZyTi9BtXM/TfCzx3U9lphvtOkmKqqXFw07hkQAyNkgsQR1ByflIGa3vDHw01PX9JS6s30a3jkYh45dSdCJAcORwMgsCeg6nuMne1/w9YeIdSulu7cl7Abi0TmIuxcAMu37hHtmvPdb8aXnw212+0mzEcsEMxcPIz7mLAEk4bGee1Q2y6lFa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" name="AutoShape 4" descr="data:image/jpeg;base64,/9j/4AAQSkZJRgABAQEA3ADcAAD/2wBDAAIBAQIBAQICAgICAgICAwUDAwMDAwYEBAMFBwYHBwcGBwcICQsJCAgKCAcHCg0KCgsMDAwMBwkODw0MDgsMDAz/2wBDAQICAgMDAwYDAwYMCAcIDAwMDAwMDAwMDAwMDAwMDAwMDAwMDAwMDAwMDAwMDAwMDAwMDAwMDAwMDAwMDAwMDAz/wAARCAFNAbw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4v0f9n34a+Bvhrf3tlpet33h/xJdW9tc61cW32i40gBZJQIDGxjRw2xRKDniTgD7vz1q/wIbVfiPLYaJr4ubeSTdFcXdjJCgt9vEsxC8fP8pwpB5YkLzX3dprzfDjUPFL3WkQeDdEeJfstrd25hjMvlPvliQlkWUNtKZU4aV8MOFbO+H/AMPvEXxq8Yafpt9c6olrYQrBeSRm2MsSm4CRFydqEoSCVJ3HDbSRlT+aYPPa8OZVbyvtdnlKElHV3PKvg58G9H0zwa+lnXLGOXxHoizXcr3AtYl1FZ3ltjFIVBACBdysAQfMA6g116fsq+KPh3pOmrfywyiys/tVo51RJba/iM4aSJVbKu7EqdytglS3177xv+zhfaj4s1W48Rz6VFpcF7uudXit5vJiBJMULSSZAjHyllVDnYeoyh81/asu7L4X+EpL4La6y0kkmmWUMwniazZSHlEfyosYZijZUMuT1IBJxp15YqrJQkve8utkaUaXtIuz26Gh8LPE1h4X8fahBJaw6hp1lZQNb2M0TvLKk0m5IuTiQIjqRvxvWIgdFruNC+OHhnxl8UdOtNQ02Ox0a/T7bE0F7NF5k2FVh5UjhAwck5Y/dVgApwteLfDO6n+JXwUj8d+MYn1bXbzVDPaAXdvBfzWUCeXHMJGImWJHTYWQ5wSxOCAN343ftleEPDehW3h06EJ0tGgudOIv/NbTp1QAguq5ZFDP/f3YzuLbdu1bB8tVUVzOVun6EqDclbQ90+PHwS+GPwv0KXVNC8H6pr17qdpJdaPErecZGQxtM8e35mysnmAYKgKmM8V5vN8Zbf4b/A9o/BWl32hX/iYgajZWtg0d1Dc+WP3hkYSBY2XLbnGchsqACx5vXfG3hDwj4/0HTrO91aLUbW0S1g1vVbN7+ezjjbIhEELEPEUYBeM4ZCQjDNey/C3x7oXxi8M3msuItD1tLW+ncppQ03TtYgt3Y/agr4zIsY+dBu+Vl7nhLDVKdJe0vLXqXGMlDV3OC+Fvw18OQeAlc+NDb+O7/SGn1O5lv/OubFA4EkUyIXDqQXUkJvQFeQFrD0vRJvh7pXijQ/Duj+G4b2e4+wGefZ9oubaaLLFluIHimztBZlYlgRjgELW079puW/0qOwexgufEulX0V5YatbiFGNuShkjkiZgHBR5I9hHK7egFdBq3jyb49fGaG7W1kgt47aS3lktLNrdoXeV2jc87cFMKADgLKx3DJAhVatOs5vRPe/lsZYePM2p7HIz/APBN7UfF15b+M7rxxJY+MbKE3L29tbRRsTGFAaBIkAeHBTDDqCM+g7j4U+MdH/ZuTULdNNGkzabfwyX0MsjTSXCDdtlQSYRoisjkrkuMbdu1Wqfwp4t1Lxd4ScpqsukyancxxLKQkqC1ik8t45GDeYqhNpYIw3A5OeTUnxsHiLVPHk8mn3Oh63Z22nLN9jaz32SCSJEM0SB/4B5WDkqQxGWG7NrFVsQ3CrNcr7LsKUpctnb5GxrGg+DtW+M2h6taaPJJY6pphNtdWxkSe3PlhEh2YJEoZkcS9cEnqVx4/wDtRfsrCC/8P6lb2jTx31uLTT7qzgke4aOPKSmfC4Qq4fB+YqR/FuU12UniC/8AA+veFtM0u1l8Ta1dW02q3l3ckzJds+GkgIU5jt4yUAAK4Jdiua9Z0vxzpN4L211G/vND07WZxDEkl884t4Myp5e0MXQ7GXGVzkE7icY4adephqsXGV4M5ozjBrl3Pmb4DfsO674MupvEetanoOhWi20mjjT7uza3v9QaSPYXBKcFo2kUuDvJDZFe8eD9Q8Hab4+0LTfGHh7UPCHj1NNhGnNoVk09mYmjBEcgXaqSMixmRcMf9oggCW+NtJ4j1DSZ9b8OWljb2keGtIoY7jTdlwrC4ZhGFmVmyzSEOSCxPStHxwunQ/E3xE3jHw3b3vxC02zW7sL4TIkUEh2C1LI3lIyKdzCSNXYKowSevprN1Wjeet9FbQ73UXK3+J85aN8VtK0/x3f29xZ3epXn2qW0uLlJglvIFL+XJBGrAwqjDKrj5Sw4ODn1LWvAukalqOnDRPGHiO2uLxlnuoYnZ/LjZfJEnm7MhyY1TeCGOxsHktVH9o2LTviX4/i8STLqVh4yivlTUZdNsU/syW3+ZUdIyjSl9ihj13KVYAc13GtePbfTdMgksktZZJLdFkfCoDGTnHzDOCScKSBknp1r1KcKdSEZU200d2BhGrHnTPOtb+Bugahr0F1rXiDxjqOqwQoEu7mRpYZoss3lkgM/npIrHczMrLOuSAMV3vg34MWmkwaRqPh/UfEVoLK5ja/EUS5dVkUgbG+ZUAXbuV8gkltoYhuc0OL7bcyXMtxfS27MTJKFZ0DnJCmQjAHoF46ckci/4a8fav8ADzW3W519rHT4HgluJtXtp0dY4twKRGIBY2IKgsV6jlgDiumrTlCLUHfQ6q1Gy5lt2PR/2pzpkEF34Gm0e50iHXnis4bj7PG7X6WyyLDHGyLvDSIuQgBxtX5fmArn9e+CPgzWdASz0uy1vxNIbJ7e3srxVkEVxCi4s7i3CxSkGRgqsQrfvFwetbHibUPC3ijw+/iJr57zULaVmstKjiW2nWaRxL8s7GNIvKkeJiRlcFMg5QUv7O/jbQdY8RzrBpureGTqMDf2rq0+oW62jpbMxyDtUISg/wBYgbAAIBdRXj0JTjBzitTz1ezlFHl1jr3xDfQr3R/EWjafbf2XaPH9uVYoo/LDlIEzuXzHtwGDpyybE38nNZ3wY8N6r410rTb59Fv7TTYGgFzfXCeZZXDSu5j8l1UR5lby1WQsCCWX5gwNdn+0h8NY/i7rGiaxHolqP7BhEUV1dSBru9V5DOpFySzMQGaJgpG7dkEHpQsvGd/afD+Hw/dW9zYQGSJoPs80yhSu0xbI0YxIEZIiiopxgMApLEqGX06l6zVpSWq7NdUZLBTa52tWcvca1bfEPwTquoajqayNpU01hZWUsUUk7OiRAGVS2Y1yzNkqxYqoGMZNbS9VvtJ0FJbGKKG+aNbcTqTdtaxoMszM/wDsqh3KBna2DxiuqtvgdoOm+ONQvNOuta8R+KdYMcl06O8zW5ZNv7wOAyjdHISPvrs6YIJtaPp2oW2n6zcNqaafdaGolnuJLpUvLdgqnBVspIfLAZVYZILnawBq6c6FOCgnrcmjCnZRueBfHfxVouk2GqeEPDXiG61+88TNBbaVFBIbm2ijnVPtEkuIV2ujRnEKAtEW6noPWbL4Rf8ACuPgSPD+na4v9k3a25j8iJo7a82MC0rSMFUOGfn7x+f0IB8+8AfDPUP2s/Ger/EPX9ck0jTnjfTtCkErJcpDGRG0sKq2I9z5GMgD5hjoR638Cvh34l0XX9Q8NRWutw2i+YNPOo2olgikUBNxjYCJFwGYKpG5s7fnyR0YqvToRiqTvrdx8+5vWrRpWUHojxG0+DGn6zrVrZDUE0/WtwmluBdRT3F2DtKjfLgD7mAUIIUt0JIrutY+APjaz1/RdV1XxnrFlq+oWjS294sEcM91GJfJDuyjfNIAp6qQfLY55r23wV4ttdb+OckOqaBo/hiy0q3lvE12DSY2mmuYESVDPIykCLzUG5Y1XHVuEJrr/FfinWvGEeh+LLfRbrRhqE76dDcW+pxG1xtR45kKow/ftvkZ1cjcZAyhgcmKx8lC7jpb7iq2Jg6b93c+ctG+F3jDxN4njNwNbGlafAQwvTK101sgX9/tyok3KwDbSSCSvQAVrfEvQ5/HXxD1HTYtMghs57dL223xpZtBd26KJfmm4HzFv3bbcFicuCEL9V+EGl+GPipd66EgttannEstxql4J1gUku0aoUZWnaLPlFsLktyMBa6fTrLRfGvjqC2g1HXLxbnEvmwRmCW3uVjjSZZFeMMkTRqNyrtyxIC8KT5eIxVOL5oJO67HmOcFuro8x+Fup2UvivUk0WS5vEWf7TBcXFoirMqkIo+YBVPzk84PyZ4OAOB+MPgjxJB8ZfD19rdnrFrDqWpG5tvtlo9rHdRq9wwmik/ji5ADLkDGMngn03W/GnhjT/EgTQbiGSYy/ZnttMjNs0M0MeFkCL8gf5fmYD5lYnIfcxxPjvbXeoaT4Et7vxTrPiu30u6lsop5rmRkRHimHlQ5IUbAgAbj7yj+FsZYereq+WLXNpft5m2D5frEWlczfDGp22u+L4ljtbeWRGV4LU6iVneRgNxJdAjYDNgndjODwDWn4gS1vvFug2m2y1Oa2mt0aOedJYIbfyVQyP8ALguGLE7hjCZBABrzuP4oaL4E8HyaHpk9sILa5eV0vR9p81zkCNnIHmAsSCqnaMHjJyev8IeM7C++Igu9QttOLzrAZLmS3Bt7ZVXy/MlVCUcY3Aq23ll/vEV1vDVNmtO/fzOZ05O9o7X/ADPfPg5+1KYruxs9MuNWh0nSr5r10sb+MWTxnIaNkCsMZSM7UJJViQRzXjnh34yT237X/iO+ltrXVLzxnY206+ZcqUtriKQwF9oBBwMfKcHBPXBFUdG1K/i8Y3ej2d3pujWt7Zi1gOfPlEKsXkklMW4bs725OAeSRtAHHXXhnWLLxj4S0+CHSxZSzXOgfbhO7Tag93GzAsxwWiLRHAIBBds8Nmu7COUJODe524etVT5Ln1/B8Z9XvdcutMl8TaRNqWj6gJZXubD7L9rt1hMr/utseApVlzyzbuo/i9Guv2s9CuNGjn06S/e3mhMixXFp9nlhVMjLZdgnzKQCzMp2lsnbXzl8I/2Z/F09/qepa6bq1stQjbTJ57i6fyIgGBzHGmZHJxF8xfpu68ivT/hH8OtH0+Gxll1W+8S2dnILGbT7i1jtHZUPSJ2jUMq7QcPlmAHzV6NDDylBS5j0aE67Sk2dTrUcnjPSbxmhsIJxEizfbSnko5AUmJg3yjcMZbPJ4GCK8/b9mtzElvHNaA2483fBOzGR+SQq4GWPHPGcD0w3dp8HNR0jTIbrTdEuZbW/vTEmom7S6itlZWEu1nB28og2BG4JAPJNaPhXWtOh0ee20y6a4uY0aKUCFjG0iNh3Xg5IPBAGRwema6adBLRnUqs+p5xJ8PxqVppukuL9JLWVry2jltZIljlUkfK6DbuIZhgg5544ravfhnbeJ9B0+7tbex1iCxmdGjmtF/cALyRsG1iM5G7DElgcAmvT7Xxhq0mhx6ZfSwC1fG0uBIInThFWXaGTG7OPukscjOCOd/su48J296630ziR2mV7uV5o1JKsNo3qVA5AVTtG77prR0YxKVbysefxfs/ab4p8MzW91YTxxwyfvL23gj22rbhtZVYuF7EcN9zjFQ+EdHu/AOnXdpJql7dGxtY4YFuIJHn8tZGbLTGMb8ru+VjtGQMEc16raeKLnSLGLTrWJbu/a3ilurewsGYREgNkkD5ThjkAk5YjHevlD9tr9vOL4f8AiKy8O2MEtvrN1ah7kzoY2t4n+6PLOdsjbW+9yFHT5hh06Tm7RKqTstT3640S4127iRL65gu5IFa2tp7yQO0QBbaqSEps5zhQCCvBpbzwpqugm3htrxHnuohD5E8yxS3IK5dNxxuUgHgYXGctmvkz4d/tuQ+HF0XU9fmLWFnc+TfXFtLsvmtpxscq38RR9kgB7KwGAcV7h8Vfi9pfjb4f+HNftbfxRZNZXn9naXeatpL2Ul3byjfFPCjnkDDoSvB4B6114ikoxV2tOxz4Ze0bsnZHoul+G9ZEslsNM1DTIr2ICVkmVY+xX5WYggls8jnGQa+MPEf7Tfwx0H41ax4c8UeGNVvdEt59kd3c3ckN3Id+4TxkbQo3DK4X7pFesj4+/FHUQ2keFTZxpcRbINcvFWbZsPIIYmQjPGArsqhcAYr87v2gfh7438JeNrvVfF8dxe3OquZTqJnNyl4x/iEuTk/7J+YdCoxissPRVRWmyMQpL4Ufcfhr9jD4ffGr4v6V4u8H+N7rX9PjCTSaHf8AlfblaNRsRXJVJFGEBHU4OScmvofXPiTpvwl1CKPxFpeuaUIo3ke7XQ7udY2ZizkvEropOSRggAEDtX5dfBbxJBq5tz4evtU8O67p8KkqLj7RFqEiKeVUlZFZiOil+Two6V9X/Cb/AIKO+LPh3FHp/wASNKbxDo5cRfb/ADGk8rnGEnQ/I3baSGz1FRWpVE7R27EUqtviR79Z/tRfCzxmi2ln430QmZgoS+ZrUw9O0iqMjPQkkjPFTTaj4e0uMLdPpskOqbx/aFhiezmB6Bn/AIQfXoDxg15h4u/Zq+F37eF1Dqfh/wAcTWN5uMgsbyGJbkMQfk87K7wCeC2Tx1rzDxJ+wz8bv2Sr+LUvBnie71GzsMPJbDzXIXqQYHB3oM87Nx5yAadKc37t7HRGVG2iPq/wnfeGdKWwfTbXUNGU2y3YM9zLLbybS2WPCoq9iikcDrniqvhH4dXXiTSPtlloVteQTSMQ8Oo32wH+IARNgAnJwxZhuwSRivmjwN+2H4l0/wAW6rofxW8P2PhbTNUsG00XcljcQWt5KOqvJnG1uvIOMEZUZr6i8BTSxeEbCPw7qVqNGiiCWy2UMMtuqjshiYLjOenrWjv2IUObY5XUdM0L4s+BbS10vxBbM/gK0udRutK8Px7Y7e2gAaaaD7QheTOVLA7sEYUAAZ8xsPize+KNSabwhb2Wkrosia5e6hqEEs99KJGQwytsVHDSbxgMTkujZOST514csfE/wHk8O3V/aX9/e3aSWs93pRE8LI4yY1O7J3orLtzgjIwGPPo3wV/Z8sLLxBr2rDRrjxpr9zpa2+mxxgxuLm6lAtzucCNJIUbzctkKYsZzjHxiw1GhzLmu1s9DzJuKm4X9D1TxH8ZfiDrXxl0/SUm0WHSrTS1h1BDdxvFd2zbzcOqS4eZGkDAlPlTyc9CTWbrX7SvgP4k6PrkfiDw5pWqrp1vFZ+TqURitbB1kdQQpAk2j5gS0xz93BIavm7wX+x3qWhWOk61c3k1/LpF48dpb3eoJNtflpY1hJ+VfMDZYnGST1BNe3/D/AOLSWAfwz9lFlBa3psLexNoJ7y9kkBkjmMlxEVeMblYpJISygqflYEceNweHjL2kZ+8tXbQ5r8qeupN8J7wap8RNW1Pwl4Y0i60LSES2iur2K1FnpUz2pMZuYpSFYMY1YBShAjJG7a2PFfFf7H8Vv8Sb648Wa/YeIdW1rfqMAhBJ2IB5TRtFIEIfhAoBHyKFYDFepePfiFc6Z4p1TSvDC+Fre/d/tBhhZbWK4lhiYsxjCqke5RMER1IG9QGAJz558Dvibc/Gb4mWMmptZ6trV7b2lraTOTa2vh+3WQxR26uA0Lw4Ee4eWzM7sM5ya6MPOtRoSq0fha+b+ZrGo5Ky2Ov8VNceD/A3hyK88LXsOiKxilv7rTxbrfxscO0T4Usqr8wBLgZ6EYNc7oPwYm+Mnh7xHqGladLeXWiadNcQyNIkHlw5AeIIu4y4Xac/LjIycDFeo6vPovi/VrK01S51nw/PBeBLaxupbi9s9bmJaL7QJGIUhB1zhFz9Kjh8L6T8K9AP9mfErxFa+J7zzoJtT03Tkt7JbVWkaZRcEgiRoR/q1JLER52jk60c0pukovSVrvdhLFKNJRitTzT4W6Ffaxp2qeJ9N8AXl1caFBDFeXk0byoPKLs4lSZgAVAABKNjacAFs1ci8Uaf8P8AVtRg1a01qNb3ToXV3tWtkCGJRE2WbMWduAV+YnbjivZv2YPizqfw58U63p5RvEuh6jYXVxbvLJA0l+Io9n74EkmVYpDFtDbhg5XbivIfHXiHxF8U9LvhZ6T4d1jX4YIoJdPCSC5kdiMyPFIpyVKJskV12rkEE5I4ZV54mXLLbo0c1XFXXK9PQ6/4W6x4G8c65Fc61dNcWN9OsdhpjxAi8u4xhpJAoLYCgAg785JDg4q1qFjplncHWb3Q9Oj02a0uY1jtNQItZpbZ2kDS7wTJH5fBQyDJjAPUhvnDwJ4l8SR6zf8AhzxFpNytvpe62mjlfyDZPI4yjSDgLkFQPmAzuIAUZ9dXVY9DutW0m21+2s9A0S3t9X09L3bG1s6ufKt0RkkDDcxkY843IeNrCtpZfWjVTlK6a2Eo1PhNHRP2i/C2leKodbW315PFvhSNbHT9Gt7llinWQKp3hY1JMrNnyypJJX5ipOOo/ZB+KaeK9Ub+39Pngs7mc6Wke7EBcuzebAGOPNVwww+9sAhSAxFV/wC3JtEuNB12yudD1LxCGa7m1r+zEW+vrghS8p3qEdAFzHIFLKRvBBPHiXxw1a1+F3w9NjpB0u7bxHBDNcanq1+RfWt79qd2jto4QAhX5eXAOFDdcs+8cuVaHs4Kz6GkMJNq6R7F4t/Z88R+I9b8zSry+8Gac9oNHXV5LH7bb+YCpmCMckg4YYLZVsqPkLY88/aO+L8fw18LaHYaLqulal410KCOxvUktbxpre2t1ZUkYzyFCSWPC4wGztOa7z9gE/GGH4banb+Gte8K3Vla6yLG68OahfXCXFqoXbLcieDHkDLD5/m3sAOCcHq/iJ8H/BX/AAtiM+MtDOq61rcsV7fRafrtzq7XKomxHKNkLtdQD5hkAHQBsqLo4bkSpVteXsbwjJQ9nJHzv8L/AI4TeDfiLpsR1bRtRs4LKPVS1xM9w0ltKE3LAr/NHNFtYYjwSqnIbHHr3iTw9Z6zqMt1JcnV0hkcxyDMqeWRgfMow3ABOe+fSuQ+JXw58EeK/Fy6lb+IfDGkarpEkkD6TDBKgtYVJVEhIUgxhAcFSQRtwAG59+/Zt8S+EfAXwrtJdR0m9tPENlcraTXOoxu0Vy7JGzSxxMVCwxiTcchyV3nYMbh3OvRow5op69Dow0oYeXLfc86g8YalpdxJJZzz2012FtGlhjkYuhIcLjoufl5xkYOCM1l28M8etC91OWW9NkcxwXXltBvznLKVO4kkn5iw9q7nxb+0Jpnxf8ZQaT4d0eFotMkMiQi0CG/dj80hkDAvuC5JJRQMgBSDWP4qkHh7wzMl1JYwJHM08E2J52eN+fLcopjzwwGHJIThWOcbRxcZW5la56MK8OblkzP1fWYItNgt9P0y1tNMmuDeXNjO8k8F1euoEs7N8kiuwVP9XsVPLXbGu3LRzwCYRjR7RZdPt2edo5Q8hVgzbiPNBYDJx8xJ5B71e8aWes+F7670vUbG5jtLKXy4GlIaIybAwZM4+9GwYcdCvPJxz1vDeW3hYy6hcabcXsDAzoIkjikjJLrhHLEPnbk5I4yMc41hCNuaLN4JJXg0d1qXxou7yxuNPvfD9vema3MMUUt19nthGQG8uYlWVQWAG4bcbhuO3pnar8X7bW/C5uH8ERRaRpKwWmpak7+QNLe5I3GNflkaJVDYI6NgYYbRWPYx6bf6tNrOsWlva6faQ3EmpaTLrQmuxbBV8uaKKVkwkm4KJQSASw2NwS/Rvh7dX/inV1tdL1fRrzw+tuFsp4vttnc4WOdUFyA5kLwnJ3LjDOuB86jjnKDbi9H3OKtikpOCepo6p+0jo3jLxTNpviHRb3W9OsNTnslvJUXzJlYR+QkcpkLKh54jkIYgbQMMD5f+1hp8mga2fDHgmbxBND8R7dftmnWji9IsLdyxYRYLhlIbBZlY5cE45rrvjjZ6LqmuwXsk4tdF1C2F3dNZww2UUJjMjyIYkSPKoGZfMCA7lA2gFRXlvwC/tRvE03jPVLuW3TxXi0sYpfnkurQSbfLZVAwjeXl2A+bA7nIISpwTqxtZd1ucicI027bHX/CjxR4p8P8AwjaHT7aTTNA8D363eoWl/aNa3U8DhEwIiJHD7vLAUD/lsCGYHaO9i1S4+J2pRXc/iGbSr82qb7G7kW3t7i3fEiB5n2BmzsACsSCXHAGW6jwd8YH8GaBrmnW9ofFKeJ7COxmj1SzgtRmNnUzRhcyOxRwoZmLcL0NeceEPhFrRvrm1fULuczhBc200xNvbs370KqSk7AoyApzndjIBY1hCnSnU9rJWf5mCpqpLZWO40Lwhqd9czz+Vp13LDAkgdmeWSzKPguBG0bAnblUDctj615l8TtW1y/s7n7Fczza1qE2JmnsPIgvFWTy4VdpGOSiyM4bDhpJFGQRmvQfiz4l1LVfCTWvhKNbO3k3aePKsM38sYaTCySHfHlSmVC4wGUgsvXxbxV4U1pvhxptsbzUJdUghihgtowZEWMmU+cNoIX59pdHOPmQg/KKyjOFSbhczqVac9E7W0OuX9oK2utStNUvpbq1Op2O+zs0tgPtEocxkSzq28u26UEZUgADDbsVxXwr8a3mpX7WkEzNOl48E7ySeZIm4qEDM3I5c555xk9NoxbDxJa3njPw7pMsy215dyS2kwv4POt4FclUzGw8osGdm8zGAc4Ar3D4ZQfDPUPH0lt4n1/T9T8QztHG97Hdva2RkjBDSNM7FQARhmb5SQoSPaCa2hk7nS5YLdb/5HPCjOc1Tj954Hpug6tpGsa1e+IZ4bDxKk4e62kLd/vgG34wdsmIwP4CPMzkA86LapFD8PbE2bvLDpWrRXMWdxMZEzLIQNxJXYR83OACM5PH0/wDt4f8ABPPSfA3gafxv8LvFR8WaCkP2nVtQF5DffZiwUEs0PBiXgliCw2lj1JHxd4n1HWPDnh+50WxaO7sLyxTzLiyhSRVYk4YyAfxlWYMSCRjPHFZVMLNzinq120OilSlRxEb99z6RvrfTdc8cXd1Jptndq1ovn21xboUTBAyJML5mAzDIOFYsdoCqD1mheFLrxTZWun6MkWl3cjb7m4NlLbmzQMrKkgJYPGu7Zkc5U5Jwa+cvD/xltlXQvEMMOqJa29nOL0wzLK0V6AQ6lcq3l8rnJYFT6HFey/Cr4/3kkdvq4tZtSLO2oX147/aIRlPM8h3Lkq23J3KQQ27gnBCoTrUJqElddjVVJ0MQ4VNU/wAjpvGX7Ndh4P8AD2nGBpdPv5c32oLKGtkmkyd+WH7kRKpfKqNuR0bBrx34t6fbaN4U07xLpllpks4ey8SQvbXa3LXdrbyt5zDa3RUk2n7uQoPDBqyv+CjP7e1pr/iPw9p/hlrmHXNIRvt5RyunwrLEymONSAW3xysrBumBjnmvMP2J/C9/4m8b6TcXlub3Sfs11bRvcR+Ys1s5aEKATwSZGxjH3SR0r6ZYSnyKpJWZ6Kpwc7pbH6k+AvFemeKfAtlpVjqLXFrHCu1pIZZHtllLcBgRhcKcLvK89MV0H2/VtMt5rO8SHVtLSUypdReWIYQMYIUgEg4J3YJxtyew+P8Awh+0RqfwX8CWPgGK1l1fxt4euLrRpYZoZp3kS1uEMbAAg4e0Ykbsj5WIwOa7z47ftgW3wR8M6BqzTHUrPWdYsre7hL+Y1hZzx7yzqCdhMYYoTnJVsZAq4Upv3Y9DdSXU+h4o9LhvZZrXS4F/tJRNNcQkK7B+C5OBknA4OWxyO9Mk8JaXp1rJf6F59q0Db5Z2uHiZwDmRmZuxAOTwMc5HWvn79oP9rrWG+IupaB8KGk1i2sbfT9RuL6IIsZXBM8ShTnG94omPXKsAADkfNX/BQD9snWPjb8Wo/hp4adoYbS9/sy5aOSSBtTlnSONoWbKqY45dwXd/sk5ANa06LktRTklsfo4m5bGJDZI0SlopAh80KD3kUN8oYgHPPX7tULzwzDK9lJKkNtPb7gfs+5FcbcNEScHaeozg9+Otcp+zVonjnwB+zXpdt4uhmmu9Gso7fUrmXEr26lyqEuCAzA7UPbIPOOa4P4tftf6R4D8QaRZX2oapbays0iR2cTSWzMAoUyyofkeMnaU2kkkNg4BxyOVk/IucErR7nuurSWtxFZLcWNzG425JZGUt1UjBwfU8Z+uM1+RX/BTfw/8AZ/2p/EOsLcW01vqhRleGdZBBIkaxvCSPusCmdpAIDDsa/X7wp8JrL9qTw1DquleKJ9D1uCxa3+wSzeZbXzsUdZXiUhRIpU85HDFeecfI3/BUr4VfC/4P+G5pviJoNzqfjXUYng0mOzK2khx/y1aVF5VSf4iw5wAe3kUeIqUK8KSg3zOzt0PXpZPKvTnPnS5VfXqfmRpHjK70u2kkhMUkxiMUckiCTylPDbQRgEjjPbnvX6df8E/fGvhr4/8A7B9j4fkj02y8UeB9Qd9OTfk3dyG81F8sgkGZWKHZyGUOBlTX5S3e/RJyiljA5O0HsOw//VweuBXs37Fv7Q+o/AD4htd2twI7HUgiXERyFdkbKspHKkcgkdQzDkEivdx1L2lJzpuz6E5XXUK6hJe69Gn+Z+oXhv4I6L4r0+S8vbSc/wBqQLf2E1xcyC7iDrvVXCsoVkU4O0gY5xwKxfiB+yn4e+JWj3ukXkbSWbSbrmFxHJg7Rk5XLIwDYIzySOQcGud/Ze/by+CPiP4o3Hhm/n8SeH9Yv28sak8STWUbCUssJGVKEBhGGCiMBeQCxYu/ar/bY1j4Y61a2mgeG54NHtpvs+oawdJCCSAnOYZFcJK7A7gWIC8DGOKwoyaiudWZhisNy1mqUrxZ8p/tK/8ABJfVvAtje6x4L1OLV47d1zpLI63cYPBCsx+cb8BQSCfVjxXg6/Evxp8E/EdxofjDS783EA8m4gv4zFdxIOAC7DLpjosm6PGDtPFfVet/8FUJ/Dt7b3a2OrXtp9nHm+ZeeW09yEUM+MONm/IxySOhHGMHx9/wUT8E/tC6JJZ+PPhna64BlIpbe48i4tM9NkpTK84zjg9x2HpRxHMryV13PPqYSa0dl8zynwhq/hbxg0N94V1mTw3roYEWikozv1P7onY4J7wurZ+7D2P0R8If+Cj/AMQvgPZpY+MbQeKNAjfypJ8eZHGCDgFtokifkfLIqnPavnDQv2HL34weEdY8QeCU1CBtMncSadfYLuMAhI5kAV3XJBDBOxGRXFWXxY8YfBDxJLoviGzuJpbBjBLbXgaO4gQ8GNXGHVSP4OYz3Q9KHThLWGpxVISh8Ssfql4A+LHwr/a60pYdO1iGwu55FkfTdTfMMhGOVYEZOOATzxjnFcj49/4J7aG3iWaSzsdUsopgJDFZ2yzQBj1KMRnB68k855r4U8F6v4U+JuoRS+Hr+58MeIHfCJbqkJlbA+XywRFL2GYzE3YRsa9QX9sX4y/BPd4cfxGZ/sJIBW6dCB6MkoEiNxyrqCPTGCcajqR2YQqNbHq37Sf7THiT4neF9C0uwbwzpGl3sQgttIubCKZNJjPllpHl5kSQhldSrMvJ7r8vO/BnxfqU8GoeD9a1DTr7w3KItSX7FYHzXddzKiXUu7aFYuAxDs2w5yQBXXeM/wBli80n4hXcF/qPgmy1eadlurYulxcpH0ZQ0SmHzguSVB3EoeGzXpnwY+AHw48T+GtT0nxz4us/DWoaZMVS0uQtkJrYllhmRugaQDkDceOgzXxE6tCNCyV79N2cMqUVHmvds8c+K3xf1q7+Euna5Ho+teC9ctblLSC5BmtX1S0d3DNsI+5hWyxO8lwSzivJfC+oa5YeONN8Q/arfUTaz+dZfaJMLC0sYct5SjarKd21mILYHB6H6G+I/wAXPhSnhHW/h54u0DV/DN5FJ9ki1nT7OPV5TbpK8lvKolZGhTaA7KPmPm9Sc7eX0bRLzwmltdfDHxz4w+KHhvU7CO31nRdQ0S5XS9qsVkS4jK+Uo2gbdhLjnDk4I0w2HShL3LPrezuiHFR0asJ8JPCOhfEbRfGsup6M17dG2g1O68mWSTNssTSPHJbFo/N2yoxwpVskYyMLXM/ET4SeO/iTqtjq/h+5S00fT7VNtvbQXVuzxAKI24jRmZVC/eGABgM/LH1Oy8OeG/h5G9/ayXvgzT9FutP1PUrPUoUmv2jniQl4EkGJot8S4YMWImwyMQwrA+L/AMWvFXxMuofCkStDA80t1otsY5raX7HEElVI40jSRxkMoB5bzCMjB2lGvXUZKC93p6WBzn7NwijEs/in4r8QfDLRrLwT4i1a9lvYJr6fS1t2nu7e4+5JGrqvy267XlIUIy+aD84qr+y5Z2HxS+IWtWUN7i2uZI9UDTW5Xyp0JkaVYg5aRA3mDKqx2uGCcYp3hzxLrH7O/wAVX07TtV0uzu55TNr1lbxNew6M+2MpcZnX9229wHMbHaM/Meg9E+MPii9+HF14h1fw/p7Wt9bXEixjRbg39xbRjaxlW4ESxCN5HbAQKFAkUDAzXBUfLNQUdZbPY5IqPK+ZGj8ZPip8Mtb8bQeF1N/oHhLQNNjuNGTS0FxZ3jTfOlzM3mCVgWdSytuZdnQ4ri9O0OXxXrMXiqbU59Ck8NyR20Qh2Mb2MDKyeZlAVZFdV2klPLj5GQW81+Ivg7Tb218Pavf217HYaqr/AGqCKDfEHVVKCFiYyytyZCrbV2pgncaoeGLnXPCUmo6tZad4huNNsrmbfaHTVv7CK2kYeViLzCwUZbcHaSM7VzkHnbDYKy93R31uKnSi7H0l4x1K9+LPwh0G5utK0ee8nbP22XUmtidweMTzNlWbyxCzfIWBUZYMcViePfiV4M+D9zZXF34b0yLxHqxdLK90+NzG8hc/vHTb5kDD92AFChlMgIzyvmFl8a4bfUXi0zSIvF2i2bIjRxFUliQYLZtgMRFXZ+QCpWLP3Rg8fovxlg+LTXFncaXawaZp6CezTU9rxvMChEct3ncYxhnSLODjPGSp76GCqydpN27nVTozU/d1PpxdWtNcnjcNc2kl+zzxSshcfZSdgYoSrxqxGBuUbiGB+bIHly2Phpbt7y70e3kiuW2zBrdpZ53Em3dgEM4UjhTkc4rpfBPiXTvCeo6nIt9Hd6nrOJJXhleJYXbkLGqERuqhm4bJYnc+481S+NfizUNS8FWlnY6tdrfaldNHY+RciFbOWQCNmCkjaDhRgnack8da7qUZ0Kb19LnuQU6VF3auY2s6Dovgv4weMtMupLjVrHWoYptEcNLF/Z7JIjNg4wwbYEG7BGem4AjttV+H2ra5qqeIJtVtdRvrNEMEQ0WOG2t9rK+MQ7HKN8wy7PwcjBJNQ/s7+Gdc8F6/JpnjKZfGfhnQrN3+224D3lpKfM2O67izKskhCruC8fKCRmtrwvrtpdzWs11Bq2kabPceTdy3NqsdtbqASFOFJkbegXAxk8Hua5I15Qm4Tad+umxxUKsG3Cuj5t/ac0fxFYeOrrUNVupZ5dU3ia3vLZjFLEBu2B9zEgkYDHA4B+XJB9E/Z08dpdeF77wr451O+1u6t7aGEC+ZS+jxK42eRIfmjZlUZPPIOA24Yi/aTiXUtShv47eddMjUzPfRu7YCsRjbuby1DqVw205HQVyPhD45a3p82t6XHNJaeHlu4lkh0zTvtIuMKVSaTblWwQATIW/1hx7ejOjGpGy6BWpxlK3RHo+qav4S/wCEVa+H2a91VVjMl9LdyzXll5TM7MJXUMSwEZJZ3whG1VyxHoHiC8sNPtrGGW4YWXiGYK8AnjmTeJJFWUsQFjTDI5wwB3YODyflvxJpZKatrFrc6RZQ6lPB/aJf7QlrDIG3qpz86yMPlkBG1CCAOSK6b4U/F611fSNY0i0hsNOmm8q5eGAzJG0gJDqI+T5G0At84ZgisRwBXnYnDyptVIyb7o4KqnGd07ntzeK420G60261uGfSrNI4bNZ7R5In2F0VFk27sLggFPk2uAOBWfqtjbeNfFOlI8tvo9jdTqqzmQzR224rGxZdu+MM7ZXIYZI+8FYVR1zUL3VLe+h8R6bbWmmtMradFYhUErPGAsJjL/IpJyzJztCnjJBp6J4xbwHBJb6tqOl6pZ+IAg22t2h8p4XKtG2UJ3Z2Z6Y3McEDjjp4upFXXUmGPqRukep2fgfw7ofwueWx8U6PqWqKpEElnbImr2SkjMQSQ5ZG8t2ZGVkAOc4BWsXx34B8Z6L8UE1Dwxaavr+lXryGOC71eViFaNsrKkZ8sSMShBJVMIuVIWo/i1+wZr3/AAqGz+I7eKmvhqNqzOYLEiawkaMmJZATtkRMOpfbuUSNgdK5/wAHftWXn7Mvw8tBcXNrNdyW7/a7r7S11HchCxVCjBl3KzhCVj3FtmWUZxEKtbmb5k29LGbrT5ubds8f+IOpTfFz4pWXgSbVU0w+Iboapqt3cxq6W5ERLwKYkZmJcFFK7VLFflwSx7HxLqFtc/DXS9V06zWzTS4IU1CwS2khnijU4WVnHLrtCj5QMDrzxXN+APh18SvCmpWPxTs9fv8AStU8RRee02mSRT3NtG20xo6/dQlFBHIOAMAAjPo1h+3X8RdI8d2bWPijTdQvExp07a7okwgeBsRq8oUO8r5GSi8DjnrnuqrmtThZqK11e/U1qyV+SL2LFx8bNR1bVmutK8Iyalo76WsEepWKlYPOWPc6zORwVlxkOQMsMbVIrQ+Kf7W/hrxRpfgtdZ046XrtpYyWV/bskItJFRmWDaBtYsN/mAtn5l29Oa8//wCFgWmjeN9YvbTVLvWtSlvzqMuo2aG00iQNLlo2tcblR5OCWI/1ZA5OBX8ceNddbSI7C+8GaCL55Va/umt2nRTkYRVAzHl40BB35GBuG4buVUI6N/n/AJmCk0zauvHF75X2/wAPLqum2/h6JRO9mzSpIY33NJuXGxBlSfmIJbggDmDXvHOu+HPDutmO0W8jIVUEn72QpLtc3DMdjMu4Mn3RgS5GcfNzPw70C48a+GrDWZruZrTSLt1l0W2dbW1sXZG2M57LMC+FOOBgk9K9R/Zb+NHhPwvpfjjTvH+nWV74YubEJby26NPcvOpPlxDOV8tzz5bFm77e1ZPlhV5IXdt72MpuzvY+YfC3xH0L4r/Hi01H4hy3c2ib9uo/YdscrRIDiOMrjbzxnGevPNeVfGLUU8JadJpmkX93qmn6lIyvqUsIt5HCH/V7NxwpUKee24V6r+174a+HvgvVNN1n4cX2rzW9z5iarZX8EnnQyBvluVJG1UlBHyliQR6EV5JrOkXPjvwplRIqWsqSy4DbsFW2dsgHdnJHIr73BYilOCcdF2PVpVE4qSOC8P6/rfgpblNMv7y2troAXEEUzIlwAeFdQcMOehrtvCPxLjmt2jnmkQykb4ZSzIzKDg4HGVDHnsDWB4T8OyarrUVneCSDzJPKLKAzkk4x6c/0r6m8d/AT4FfBX4CWWpeLdb8a2Hi28tPN0+HTTDcPqUhG07o3CiOAHPzBgTkjJrtrRhFp9zoUnLY4D4O6wlhr+oWgtbnUoNSt3mhgtdrytNGnzAKwP3oZG7cbAewx2vxS+Jmj6D8LobnSdPfS7ljFbXdpDftLc3Fq64EwwcxcMUORuJCckNXF+Cv2n9Jn8efD288KaLdaHrHhYS28kt5LHPb6lK6bI5XVVV1bhVYF2U4yApLbsz4ufDqX4nz6t8UPCOo6TNZR3IuL/TkiW2vtOuZGLsvkgZePOfnGQMDOMc+O8FB4j2tTpqdGJp+05Kr6XR5v8Sfh7qPgzwxpGr6jYX1nfTXD2t4l1EyfMmduQ3K5Rc46kH6V+hf/AATiXQfitovh28j1ax8L3XhtjPZ3KERR2LuhSZZAgBKbgjhyxZWYnhcZ+dfHWm+Kv+CiPhaC4t9LEWs+ErEQhzeu8uryhEyHEjbM7FIQryAEQsRgDyH4B/GnWP2dvGM9jNZTi4WUxTWEreVyOHV9wO0AjJwP4R7gd1eEa8U4vYrDz5WotHu3ia+Pwa/b3vIfG3ixvGsNpqkWqahqtjqE8o1FJVAJW4cK8o8oqrEcEIwBNcZ+3XrWheDv2yG1vwfrbeJ/CesG11i1SQygWqLKR9ik3kMyxsjBWbJ2shySTX1Hpvwj0L9r39i/TbzSfD/h2LxHo0Jt7ee0eJrlZElbbC8wVSU8vaGLYIUrjlBXtHwL8G+CPjb8DNF06DwVpJ0vTtP+xbL+OOeaFlY74HeTc+5JA/3sYO3BxWNLFKEm7a7M661KL+E+Xvgn/wAFAfBnhT4/63qujeGNY1BPH+jw6ZrVp5cKS3l7hh9ot1O4DeSrMnUugb7xFeMeNf8AgnD8crHW77xJLok2p3U9w98dt4kt7OSd5bZu3M/IJAJOW6Gv0s0b9m/wD4OFhcf8Id4f06XR2eS2nisoFaDJ3FoyT97IyW9FPI6Dt9K0iw1fXGMMc0t1HCGMF3OI0fKgh1QlV3E4OdrEgdycVSxdlojF0VLQ+fv2OvjJ8VJvhta23xB0nW3urlvs9vB9gWGeG2SMANIQA5Z8NjcQMdFr4i/bk1bxDB+1FrF9qb3EbmRZ9OlePYRBtGwKSoOBk5H8JyBxmv008dyeMPFfg27j8A3mi6fqZnaGCS8tnkjijU5A/d9SWPGQBgHGa/KL9tqf4yt40Nh8UbzVXvLOeSa2SSNY7IknBeLyxsYkdSPxPassNT9o272KrvkilJXPcf2Nf+CiGrfB/U7eG+mlMUWOrYXA719X/tAf8FLfgt+0p8DNQ0f4g+E18TpGpigit9VitNRsrh4yY5w7jKglQMqGPIDAqa/Ijw/4qWcrBckiUg7cD7xxWlp7Wk+pxs0i/aLiRVTe2cMeBk8YUHqfT6V5ryShGu61mpG0MY3G0diL4p6dpNlrt4mmi9XS5ZXNtHclWuY1B+6xXgsP7wAB6gCtf4MfBXxF8VvA2u6joej2+uDw3At3d26zE3XkszLlYxguBgk9ccYr7++Fv/BLH4f33gHSn8TSazr2uXEQWU2bg2lu8jYZE2Rq3yEg7pCVODgY4q7+yl/wTsu/gt4h1lobq0aaa1kgt9SP2iO6iRjhUlgLCOQAlHHJ+6p7AL6sZwjS31Rnzzctz8/vhP8ADfWfFt3KNE0rVtSurVkF3HaRGa7UlgOIwNzDPBwCfU8V91/DfQvF37SvhHQvBmu+A5/C3hfw0Nt3q8VjdwX94CfnUvM3ViWJBVscBRgCuX0347N+y98an8KfGHwZoF7eaSv2e116HTUE1/H0W5M+3e5ZcEkNnOQ3IxX3F8Mf2jfh/wDF7TIv7OvkRGCyDyWULnJIwuPfGK+bzPiOhg6j+tU5JPqo3X3pn0GEyWtjKcPq81fqnufH3if/AIJL+DtYimgGveIdIuYZ2f7RMkeorICeF2xBMDuCTnttBHPHx/8ABGLxAt5FPaeONIi05x5sk13YS27xR5++V3MOAMkEr19K/SC7+G+na88lxYaxPHFLIHED7DCPpxn88/Ss74p/DzU/BXg7WdW0xdU1xbOzMsdtbL588pUbiiQ5UOTggYAIBPIwKywPGmV15clOtr2eg8RwxmGHXNUpt+as/wAjxn9lj4M6P8F9F195Li6mttakEzymR4ERI8okIU8glACXyd3JHAWug/aC/ZM8C/tK6EuneJdG0yeSNMQXkDNHPBjoY5FwxAXjByOBkV3v7O9j4T/ab8Hw6zo3iPQtG1WMvay6R4gdLHUbaSMA7RIwZWADIcBhjd171JqulTaHdixa8sbyViEmmtZ1KTc4LKU3LjAHO7rnrXvUsTGLU4vf8TwqtCU5OElex+VX7YH/AASd8afAF31zwmlz4r8OMA6PbhXvLVefvxoSSFOfmUD/AHQOa8j0H9tb4neCdLi0v+07a6Wz/dqdR0q1vJkA42b5oXfA9C3Bz0r9pr/7e2ogfbp41060OyS52yRxoASSTtBIUdyQRzz2r43/AGkv2L7v4sfFS613SdF8J3FneQxEXlzBbu2oNt+adSr8qx6Zw3Bz6nvp4unPWrE4q2HVPYyYfg/4/wDEmtwan4buPDvg/wATwuY9M0W5mkvjFEqfIsZYPGS5df3kjAks5PTm18cvC3xC8W3Or+JfGtutvZ6VYLbyW1vqsclg10PL3SCJQPNlAbPzNg8eylnwU/avI+Ctxoj/AAv1LT752misvFFhpn265s2dsGUvc7jJ5YHIRjxu+7mvUPAmu2Vj4F8L6nd/EDULrSvEV01va6NYJHa2F+fOWOfUb7I2Ww3fKc/vDnap3Y2/n0VWp2bSTu1ouh5FO0Y32Z8d+CNNuPin4wj8M2Gm6jYNfywJf3LxmRraHASSSSRiAqMW+83CDgAnIPsnxs8bXvx48Kaf8JPB1u+neDvh8JHNxbMbki1gtyC/lKwWZnAchcbmbnKivcPjl8L/AAn4Z8ZJoGgXlzYw6vZvHPDpVml/EsbCIosc8i7xGWaVlkXKgNt25bC818Evhz8KvA/iO/HgjXPFui/FHT7BbzT11K7SKf7CUTdAPNTYrtiQYRiNpXkgla3jjoVF7TlatrbzWn6EVqkZNOx5v+zv8N9W+Nn7NuhWXjC0iPww086jNpU+nWyTaqBtZ2nnZZAUggbeFViCRI2AVBYcSnwG07xd8R7Cy0H4lOmn3lyH0+4m1KG5v/JCg7pVUZTakf8Aq2bABXn19z8P+Dr7xPa+IdFsfhRFNpt5YN/aOuvHFp9xeOzCVraWSJk3xFlRTt2E8lmIyGf4L8IeG/hZ8PZbXXbTQbS60mPz9NnsYTeTSM4SbfIsbDzsLG5UOpIO8FsIN+tXHa88HZvorP8AUupUS95HHa/+zx4W+HPxz1lPEHiGWJL2xtzYztp4uY7NJUdZJcxyIGjIDjCkg7iTyOPQPhj+z1daf4B0y8j1WznhuZvLkt7aaOOHULVEMkckQJBZ3O8K2UZSp6FdtVfif8QfAnxW8R3c2seK7TTrq8m+yaT4Z8PacIYbyUriO4JDLtj3SlsgEk7htwm2up+Gn7Rnh79mjWtI8L/EW20qO0vbGJdIMcz3NpaLtZPs9xgHE8bNiQxHG4o20jKDy3GvVgp8jbT7a/I5nV0seW/FzS7FPC114d8D+FtX1OyvL1Lv7OyFJtJeCZVZLeQtJ5DOzSKVxljI/GOaxPEnxg0rxR4qtNO8O6xrNhq+gWz2a6FexzxXumlAF2rcSOglC55GFC+ZwCOa+j7f9pz4YeMLDw34N8OabrltceHZntLu20yAtZ20vO2a9kZVkmjGzPnCQOpLkjrl/in4X/D7xb44vbmDTEl1fR2MVzJbQpO1+JDvgZWt1LOpBVVKoSTHgknJO2XYqNKXJWi79L6v5nRgJKM/eR84+NP2QbG68MaT4xvtNS21DxLPNCbbTAYpiyYH7zYpRWdSdwU5Yg5+9zY1PwPNoviTT7bF54bunuhawR3AFuE3AFZnkkCxx+XtU5Z/vAcZya+27X4u+G/GsWg6FoXhXXvDeqWGoeedDvlt1ubi5RZA7k5bZHLu2ESchQhAXAr5N+KPia30q48U2Xj1rcTrqzahaWwuo5IrdwrK9rszhjlxlju2gBsIdwrrjnlWzhKOlztp4qbTjFampL4b0/wr8WdVSG4k1Kz+z2s010ptGaS5mWVmj+0IMIcxMSAHGWfBPBrIuPiLomq/B2bWdE0RdR1HRNeuJ9M0/T32KsFvG6BriVoSSGDMVRtuSWzghSt3wj8Dke08PeJdF8W2k+m+INZ/4mVjfxK1vp3kxK8y306t5YEQUqm48Ahs810HhbwH4f8AClzrejajo3gnVtL1bWku4mla6vL8TNGAfs0if6M+1nBDCUcOobO4ZzqYxwd6uttjCvKcmlWPn3xD8ZPGXiLwZpF5pej6n4Utr2JrSV4k+1va3MTfuxKkjFkDKcY+Vmw5XOSrdT4O8b694j8LahcSaDbxv4esbNbmJb8Wf9oPPLIGVSw2wE+SMkAkHYcbuG9j8Q+OdZ8LfGXXdPi0XTtN06dg76ebRZJEkUZleN5FKJJGjfLgEoQCMFRjy7xjrvhTwf4T1VoYLm+l1dI2vbEoj2964uI1SSFJYiFC5LHbv++cYKg1dHH0ZWhyJX8tkKSpqKa0Z5H+0JqvjDXdBt72Fhp+jNc2pntbiVJCYiqiN43H7uVSW5xgjcTtwSa6P4WaNc3HhW/0jRbGznWdFM3+iSwPjerkBgwPBUMF3jDBuGIBq58bvBRuvAWn3d7bXk1ppsSzyJG6RCGNiBHDEy+YJBtQjLbVAUnapJWrP7P2v+Hb7XYNOhW7UeIdYtpNMSX/AEdkJcRvBIB8pcEjDpt+8w5ziu9YqLo3g9uxLr221OT+Jfg9f+EEFzpuuWepQXWy5e3u9iR3OFKqHaQhlO5pTjPO7P8ACQcvSPhdLd6rpttO7W8iWbSREKssF4qJuKCSMlXU7EJPmEK67TtJr019d0v4UeOLmW38QaaNTu9SSC5jn2yQWDK3lG3wB843Rng4O4ElgDg5WrajqPjm71ix8QeHfGcWkabMszwG3EAt7aTczBUWPbFuU4GQFLhOTliZjiZxV0rmXtuV8zOQh+JdxpXiTw7pNtqt1Z68LBIobZLZZirrPI/mu5P7t1xj5DyI+duTXrrfC+Lwd4YHibxfJZRXOq3u2bRbKR4LjUpH4CeUCUQ4YyER4AVjkHpXl/j3xZp/wG8VeGpbDQGuLaxgTUrHzyjJfwmVnkVwTkN8uCQSBsUHk4GjpPxR8R/Gu9svFuuw6Jolzb3l1JDGhySPMJl+WRvu4UKFySOhPPGM6cmlKEHZ7jlabVkesfEH48ePfjb8LrXwZNLqPhHw/YXIkhttRlgRbiEKu23eZVG51wSC2MFQT82BXyD4p1HUda8Xr4ZvLacWtheSXl6okxcXHy7tpLKMMMMxG3OGB7AV7b+0D+1JcfEC2fUL7TtENra2fkQLbadshjlUsyoBtKglsFtxbPAyORXlngbS9Y1oajfXr6fJrOrTm8kupJgjRyyAYJ+UYAD7SAQB5gGQBy8JhlTg5pW3t5ChTcE20fS3hT9uK5tfhjbeEJdB0yKW3d47C5aHZ9nLIsbbkJUOW80ZVuFKxnbwMcD4MvtQ+NE2pQrdPe3ejlph/ojn7S/mmQ7okVlj+XbhUwpH0yON+GujaldTsdZsLPUILeZlnlucJkthd5K8mMHI2KOd2CcHNei2w1Lwn/aUcep2mkXV0sdhHdw3Mlslyo2FoFCEsQkbEHnOVQZO9cc31SFOP7vf9er+ZyqMtyS70KLwP/aui6ReRPrviG4tZrstA8SzW6lZvJihZCAglUZxwxjUZHzGtP4PWt1oXhXxzHrcEV5Na2SzaZpOoxI1vOiybJC6sreW+x4ypDcHLE/Lg8r4X+PPiu6/4pGxtLfxNPp7SzRzXNlJcXT25P7tN24uqhlLbQTgnBJ75nh74naVf6lfxajZagbYRSpLALiNSyhsZjeRcEL5WSQCRhxkdytSrNrmG5zS1PKdZ0HxRrfgJGl1qyjhkDhBFJE0mVO3DhHZki2AZyAMrIMHk1o6X8U2sH0O98P67ZxNo9gkd1aCOKSaMuVXfEWGN5kbG+Ml1U9gBjs4tJ8H6J431HUrrw/caroOraW32G6u5t2CylnkURRx5PIXaQMBs5bNYnxB8J6JpkWlXkUKWYugU1G6tyscsqZEkYVSMs2Bg4OCNmSDur0qbp1Lc6/A1o0XVdoo7NI/H37avgvxXffCzwbb3p8HWzavrmnoW1DVJLfOyT5m4MSDlViBY4J5IyMz9nr9kn4yftYaprFr8MfCeqalrUENo2pQ289ta21kyo0cUvmTFQigIQGXBO0gZNeteC/2NP2hvg/+zs/xk8Et4r+FHhLS5FH22a7Nrq93ZuvMiwtImYN+z5WOcHcu4A157+wn+3T46/YF/at8W/EdYl8bX+sm4s7s25eLT9Rg8xi85jiVQp83YVOAAQ2Qd2aqEkozdLl02XW/Y9uhlSvGM76/cfJfxM+G3jD9nb446t4X+IWgar4a1+wuSLi1voyksL4zuz0YEEEEEggg5Nef+OPE+p+PPEcuo6jdTXs7ARxhmJ8uNQAqD0AGOPev1ab9oCf/AILTftG6hrXjnwn4dsdR0HShplkNOWSIsHlfY0okZt7Rhvl6Y6YPFenfCf8A4NxfhlL4JttP+JHi/UbD4heJwsuk2+gXEZtrVFTeQ6TITM2CNxAVVyoHLZPqUeIaFJKOITUlbRa7ne8mq8qdJqzv17H5MfAb4C+IfG3hLxZ4xsg1ppHg21S+urtx8jSGRVSJTnlzuz7BSe4r71/Zz/4Jq3HgV9Z8RPrP2a48RWUkkFhHJvESzKZULn5MABlUoQQSpIOADWr+1B+wrB+w9+zp8TPCljq174ustFigMusW8bW0QleeJzDLGGILKjqCxypKYGCMV7n4D8RWuvadaWtvLKiPEsZiCs8i4QbdyysByAQPm6Z+lbTxPt5OpHZ7ehpQo+zp8s9bM5bwD+yxo3hxtTvtM/sq21a8ghNx9ihWJ32EcjkgOxHf5SeuDnPzx+1X+ylpfxt8RQ6nqmheI/CfiRebm9gtI7tLmIRk7XCMF38gBjycYJr7P8SabEYW0y81Ce2uHtlUO0YikAZdyOqk4IJYYzlSGHXpXHfESZ/hn4NsJdf1/wANWW2I3EcUtz9nkvgWA8ncwk3MucKMAkghgcBjNBVOZuLM6nIuhifsk/DrTPhz8EYNA0jVbPzNGkkjl3RAm4k3nLOqk5YgjKgkAo2ccVJ8QNJb9lj4gy+I/CtvNqXhjW4E/wCEg0e2BS5hZI0V9QhVzkkbQJE7jBHzE54TW/H9/wCK9ZtJ/CPg6+tZ5o2GdeY2drONuVlWFVaRsM3baDjGP4q3vBfw8t/GcWi6t4rgt/Etyl0scuinTGt9NRVHzlolLyMzDCq87FV5wqgChJ81pl8yaVj2bwM2n/FLwTpuqWmqrrfh7UUE0XmWwxNGUkMeAQMEYyDjccNk9AOg1P4fXXh1rq9F1cahBcEzLABGVtQAo2JngPkZJ3DvkDANYnhDRtP0q4tLnQXkVLWTKwXEwliO9iFRVyVWMDHyBeCvGM5Gz4+t/FMX2xdM0qaXS7eYtdxNdma2s/LRmaeOAOcH5B8qdT24okugJpa2OPvtM0ltS1m5gNzBMzLGjz3rh2cnaZFBbYoBXGVzhmU9znzf4l+B9I+OWmXfhvX7mTxVZ3Kq8SRSB/sqtt+f54yUYbuHjPIx0ORVK+8IX2p6/cXkmoXME15M8ptUVkiJK/IWHLkjjr0OD1HF/QfFkGoPaoxg0u90q58oyghppgDIWMoZchCRhidpG4Y6g1jCbjK66Gk23Gy6nxN8ZP8AgmLqehXq6j4Rvz4mtHuI7e7tkt3iv9IZwSDLHuJZePvDrnoOBXrPwL/4JO/DXUPGp8P+Mvift16WwS5Wz+ytY43jjy5HDZ+YEZYL68V9b6L4OvPGUdw1leXCaybtFjje4JlcuibgSsasFUgEdWATAwQc/IH7fv7JvjTXfEmp/Evwzc6pdavpqp/a2nmZjdW6xr8twiqxKRADBU/UcEV3xxkqnuydmcToRg7tH3lB4LvPh54I0XS1t57TQNLtFsYLuVs3DR4CedhspJuxkyZYEgV4r+2j+0Z8Sf2dLldX0/w/pHi7wZaoiXsiyzLeWzEcM5A2hCTw2CAT8wGTXjn/AATx/aJ+Inxtit/Dlj4ibSrnSRHLff2sGupLqJCPKS3jYbQMHax4I3bsnnH3ZrnhSw8ZeGb7Smsv7QsrxGkv7WUbxPGVAZD03I3I9MADrzWNCTg3Ga6/eU6cWrw0PgLxl+0H8Kf2/wD4Oz6Jrms2ngXxrYHz9Fk1V0WOOTCjyvOARTG+Np3YK4B5xz8k+FfHviP4D+Kp4Le6ezuNOnMc0AkDqSDg4ZeCPQjgjBHFen/8FDf2Bbv9nPXpfEPh1Zb/AMIalKW+QeY2mSE8xORkFOyuSeBgnPJ+WI9am0+YiUsYzxzk9K7MRl9LEUny6xe6ZWFxtWhPR2+Z+gfwG/4KbXdjp8SavcywOsqxomNysMctn0zx+NfbPwE/bS0nxVbQsLuJ5WwQm/Eec569T9P1r8QNO1OO9jQBl2jng4Ndn8Lvjhr3w1vVksLyQwKeY2YkEZr80zvw/wAJXftcPFRl5I+7yrjKvTfJWleLP2y/aD/Z18B/tfeGpxrUB0nVpgWj1bSCLe5RioBZgBslyAMh8kYwCBXwJ8eP2Q/jx+yK8mtaJdXvjnwnZrkX9iH8+1jAGDNCGLoAO6l1/wBoVu/syf8ABSJIzaWuoyq0sJU7JDy+COK/Rz4Gftd/Dr4saRp4ubGXT9RgjP2mayy0FxycL5Yk3AkZHQ52njtXyuVTznKsQ6FaadO+072t5S15fVn0mPw+V5hSU6cHz73hbmXy3Z+X3wg/4KC+ItS8MX2o6xZQanpmnN5V6n2mNZo1ZlQM0QIkCbiFLbcZIyRX0J4A/bU+FXiDwpaSC5FhBCohgtmjecwIB93cpAPzFj075OSSa+k/iv8AAz9lLW/i/N4hl1XwP4R8T3trJa3Rub62aDUFdwSl1bfKxDYwxCB9pPzN0r4y+Nv/AAbw/ED/AIWNfy/DTxl4WbwddN59iuuaqbS4jRiSqqSrCaPYV2zDG/J+UEGv02hR+sQUoScP+3lJfJpn55iYRpe58Xro/nc878e/tPeMdV8Vz6uvhmaeKC9RbxrJ2WOSPCxJEdyspQkAFVUDHUHduGrafHD/AIWUbPQZtEljn1bT20o6OJ4LeK9lLyl55YUiHluMh8gA4QbXAJxB8PfD/gxtH8LXOoWFnc6FNb3EC3MhmdvtKyq7mSWOeIujCTbtYbkxhdy5NSeAvHuo/Hj4w6DJ4b0DwrqPh3wRZXNmbdrcWMbiSNowySSfM7LEqlXnY4EZJBO4jgcKTiklbl6nwknFK8dzR8O+H9Q8OWsWjX3hbVrmXw8pnAEguL3TI2yAuIg8keXVxGQwXBRsjaCutbfFnxVpeh2OjXVno+vanrOmBI7TUTLY3KrI7uI7a6wq+YIVTCy7iGcEj71df8F/iD4I8GxeIvCej+LbOddXLxmS4SGSaJXVkRUlBKTqgLK25SNpADKXrjviDoOvPfWmnS+I7Dx9PFeLBDa2SfYY3dCgBkLRrmMLhf3J+9tXzBwa5KeIUpcjjp5mLqtJabmP8MvjB4i1n4gWbw6j4410Wd5JEUvbpAl75YX9y1ojhRGj7TmMEsc/Mp5rX/am8ZaVpHxRtNSgj8OSa/qQS3i025u5BeWDBkkBlBEiQhN5IQMpG3A3kgjyHwH498Maz4gutW8d6N4lFnY63ZB71JJ5reKMSuHi/dFWiifbIf42BjfBJGa9z+JfxE0/4h/DSx0Dwdofghjq0119hurXR2trie2EjIsody1xFuYMvmvxmTgEdNK9KNKd3F2fVLQuUlH4keVwa94V0z4iS6r4v0m40LxhHdG+D/2hI1re7kKgxuI8qTvLh2ZyQxAxgGu5+IngDTdV+Eem6fcXnhDRfC13qLXWn6i2pQX1/ZWsjrNJLBIYkuT++GdxRm2yNneORT8KfAC2+Inhm9tIdF8X6x4naB2SaXV7WCLT0T90zQT7iHk3DJSVEBj43YBIh8C+L72x0rwuVtvEGpWKRHSZrHxFYQXUt8kUkkcUcVzFiWMhmkHJGwJ8xcbaipKrD3oyfu9PUwc9dVod948+IOo/EyLT9N8M+OjomtXek28N1JpGkzWl5q8p2sZBDsAKOCcmOQOvoRlT5B49s/CPgrRdK1i38Qa34o+Imn6mv2izuWUpZSsJNzIU+ZnLqpCKSULL8xLceseIPjJpsM2keIoIdStYk1CfStHuZdrWqTo0Q85vnBSFi8ZJiPLK5JUkg8Z4xvNF8ZeJbXxTH4Gm0pBdj+1dRd55opJ2k+aaNdpfbjkIigBg2G5oVVqXO1/w/mdc4KT5qWiR5zpWr+N9V8daV4m8Nv4gu5pvMG57Ka1lsblFcygOwAmOA0gBO7BPAOSeX+I3j228E+J7W713S9T1KzvYxLPdojLl5Mk3QZSQoyXAjcnKOd2MqB9HfEn9sC58E+N9S8MeHvEllr3h3xskdxPf6Zo8hvtNvYYTDgwZC28zoPmMYRivboT3vws0r4lX8Zs/DuneD9X8G6jozPqFzqE8UEWtzuxMa3Fq5SQFF4Kqo3Bl3Fs4r0aNJuSnKH6HTSw75b9zzv4qeJteh8P6Z4/+Guh6vovgjx9YRRa3pfiWC3i0y4kQgRMY22qVCk7ZDjcdjAgqAed/Y48Z6p4P8Zap4QufGUCR2kkixRW18Lm3k1DaxtbZUEM0QTzgFO9CmNxBG047Lxh8LZPH93bnx9P4YsJrK/S5OkeGo/tep6oAm5Q86oXCx4ULGAqg9ztFek/tAftP6JqXinTL7QvCOpSeHPB1wZI4NH0JbK6W5lie2hkMbcZVmcYcMcSk9emNSUE1Rqxvf8Pn1IdKz5aux4v8Xv2uvDT694i8ceF57jR/iJpNpBHdQC2lup9QuiBFLLPMHQRw7GwpiyGKgnAYCsaL9o/Q/G3hLTdC8cXNrcS+GraKS2uvLe1Gm35EaO+yOQrMpAIJO3OSSpI54T9ujwZqHhfTtMis/A8dh41HlWbz6PsZby2eNpEM9vE3ySsEDYCgKE6AYz5b8NP2MviH4m8A2mvX+ipZ+GrlJp/7UF9bvGYYY/MkQ7nCo+0EqJHQkqw7VusuoOjzqVu3f0OWrFRl7r0Pem+NXgnxt8MpfCc+t61p/iuWLbp18WNrp9pLC7HdIgfP78jOXUBcr15auc+AF3efDT4928HibWdJ1i9maJY/L0036bZVz9oVvlEbxnYysqnc2ztyPILLTbDxdodjLoyagL60Jt7zUNRQEXJZf3SYG5CCFJHOeDjd0rq/2bPFuneB9f1vUfEGsaLdCe1ubOJUSWa7tJyDFG4UqMhd24AsoyFzjGAqWBVKlKnFafimRyS6Huf7XGvizsdH0DwvrF74O8K6VBeNp93qmg41Jr5HZ7h2ulZy8jthPMRVGCMgEMR5Hrmta5L4nl8VaidfubdrafS0xqDXPmzPASu/HzPiQpJtPDBAQMGvU/j/AODvF2hPpWn+KL3V/G+ua1aCHSrt4Ee7jikCLChWIlCeQ7Mx5LjJOCD5re/syXLaz4ctLC1uILPSU83U7gxtKFMbtGJCwDDBBj4KrjHOeg6MNRi6N73sdqwvuKS3Nnwzpek6BFoGu6teXVxqjSLYS29qIZRp0WyExsYeGyXZlY/MWZScHkHR+JXi7wZ8TdYdJ9TTSrXTAlvZjSyEPksjvsYOQGYSsinH3skjIBJw/jJ4JbwPZxW+sXWnajeW7x3tlfWdy6zxWgZhvljcEEhsgCJlGY2OCdij5xuLvWPDPiua7vZLiyt1lEhhcPGZYyWbO1sMVyDjcM1ccC6mqZjVhNytse2eP7xfF3jTS/CxUXlv4Ria51DbJFtvdrDylG1iNzggnBPUkhcEjq7r4Yw+KfBX2izthot4AJEuJ9qiNGkRoWGdu5icqBg5XuACDw3w68Owad8MG1a5vbqw1jUtQMdwiiWCco6BUj3EYPyFiQuDh+4rqfHXj+08IXFhplxfGO1tomSH7PcySSJLETtj3Zwh2hV2nBYFTkHcRlJNz9lSWxz1ajuoQ1a6kFt8JrV4AzaxFqF9aTQwQ5kNv+9kjZ0DRqV+XA3MdxA5XgnJuX/gyex04QIDKbeZUvZRbARKZFQeWn35CQCMYyDleMDNcz4P+K9l481bU75J9QtJLjyTCEw4DttDKwx93YzIhYHOzJBwa77UL28Ph5rSytY9S07VLlrmO3aYx3K3QC4CKW28q7Jjd8wZgQCOEo1Vf2mxKqvaSOJ1+00rTfEd3qWh309nDZsou282cRrCkg4ErbWdzuDZ/i2A46iqubzxj8UdBv8ATLD+yoGhaSK0i85DKgDDbG7KxbOVJyGHzHcFrtn+EL+NfD7jSNjpp0uY7a5dpiglX5UjAH7w4R2BK/MQPlBwBYu/hPPJoOm3E99Lb6joUrLc6faB0e33cRncUyvXBAJySOM4rVK75uvmdVKj7S6W5zGh+B/EcmpaXpMlsum6JdwTzvJqErJFbiDJmjyUCnB24VM5OzIyGUP8deKrXStQ0PRn1fTdP8QWl1FHa6vPOIhG+5XQ7QCsCqWUBgBtySfl5roNC8cw/EbRrXTmvr20W81SC1v7ZrvYZEklcIsrEFmGSm5goBMpyOQR7TpH/BNnTPir4pOla9aTR6DawyRs1sIY2iYFHjUzH53HuMn5sYwWatMPD3rzVkd2Go1pax0aPqf4Jf8ABWrwl48/Ya+3/tFeM7C8vL7TLrSU0SxtlutV1yZWaMTeVGNqKAFO9wse4Zzxz+anhD41/D2yl8d+DyJ9M8MeKBPf2V1bqLmXSnRGMAcKTI+WVVbB+Tk89/qLVv8Agm6PDfhtNH8Mw6TcxZmNzPPavcStCEwiDlixwqknZhcZweMeFfHPQdA/ZknF9cx6ff3dgTFb2cdgFuLrbwZJJCB5aAlsMq5b5e+ajDYCnSm/Z3bk7vXQ9XE4jEz5b6JdjxP9n79pbxJ8PvEV3d+Gr51k02Nri6kI2jyjlGzkqwyHwApJyw6V7t4d+MOtxaVqVzrE3iPTNP1KTZpcmm69eF085z5qO8ThlVsRJ8xKsE5y1fHfiP4u+IPiV43vr7TLHStHuNSZvNisoUijRWByGeQnqOSSwz1PQYl8OeO/FmjaYl5J8QNL01bZyBaM0t1MQONyxrG0bDA4y2K9hZZTnJVEtTgqVZNp32+4/U39qPxZdaD+wH488N6bdvHYpoKw3SW8wWK5VGhb5gOpwF6YPIOcAV3cM+meHvCXg1o7i/vp9a0SF3kgtfM+zMIlLiYhmCr1wzlQeBg9vzE8Uf8ABRjxNq3wt1jwpezadr0PiGzawurt9AXT54k27FKvHKA/BOcpnjPJrsfEv/BR26kXT/DWvWetPpvh+GK1W3sVX7NeoqAoJwWBkUjB2nA45FVDBz9ooR7M7JVmqTktdUfXnxH+IGlfEjVhp/hya91C+un+zm/nuJI9G04ZiB3yRjMkmRwEYYAALJ1Ot4V+Fll4R1Sx8QeJn1DxZ4rWBYDrWpyzXJRArDYhkyIVHBAHI5y7V4R+yZ+1j4x+MFkbzS9B1G5iR5IlW00xZUtgpCqiAgRhdpzkYwdw7V7hrPiT4n6baySXPhXxi6TIQWt9IjkZgcd0JxjqCDkHpzzTjUgvdckvUipTkmrq6Z6JFolt44tpEl06XVdPWcTQ3cb+YYCM+YyhTlV2k5wegzUGreB9K1m0lurXyo7zTy1mZ5S4SQbyclVIJ+VmweD8xwMcV85337Svj7QNYubG18KfFczNL84h0MxhTjqWYqAMd2OPxplx8cPGdteXv2v4afF+eS9XDva2MMzPIcbWkEUpI/rWywq+PmX3kqu/gUbH1Bo/hJ7KysbSwuUmujdCW9R1by5uMMASAUBPOSMc8jOa3tH0lrWWe4ggks44Y5oZYXw3nBjkOSVz8renDAnj08g/Zw+KZ8cfC6WfWNP8SaLexX/lW1tqFl9ll8v5S7Shm+UoVPzKSCCAQCK9f0mOC/uXuWEF1b6azBRcXbKPMIK9Y87dp4OfbqODzzSu0aJzVnLYi8T+CX8QW91aq1npLzysJbq2jIePA7kspCt/wHB556V5Kn7K0+teMZEn1rUhB55ka6DJMHXevVV2sjKxJBPHXpyG+h4LeCa4s7Ke50rTo55JAss7SBZo1BKjhTleNvCsCQvTpWRc6nZ+H1cw2ksC38rTecIOp2KrK78MFxsyp4yvQViqRsqyIvAXw2OhapLOdSv7q+Z9xknZT5e0PhtwHLElcEhj2z6M8YeGJdW1mO+vb6O9nkT/AFskSSTNITjiM43Z5BA2/fGB8tOstWs2hS7tpltYWJKCFBsXsSfmyDkZBwefqKszSW0cto0kayqk+4DyQWzjcWA6MeMn1p+w6g6q6mKdNbwnbvdw6fapHGwK2USG1LqgGZDuUkOQTkbjkAgYxXzN/wAFJvjH8Yfg5a2l/wDCuw8c6HpMmnzHVtWsbtHciQpvRxCWdU2qow2FGMjua+rtRuGt76KeRbyKKQiREgzJLA20lTyMhSV7DI5HSn33iSO90mGO2RroTBVlkURLKkZJYuAxww24JAz94j2rejpNN9DOq1JWPzI+Bv8AwVejuPD1x4d+KHh9fEVrewmCW4tAsDTAqFJmtj+7lBAGcbDxnrzXB/Fj9ibSfjBb6/4o+CEuoeJ9A0SNLnUtMe1kWfSg+7hHYnzsBGbYpLgED5sZP6KfHL9gH4UftC2LrrHhcWeqJGSmqaJALa+kkIwGkIBR8nn5lOa3v2ePhNpv7M3w5bw54Qs7FdKLA/ab13W7upmOG887MsecZAGzAAziul4txu4r5dGc/wBVvHVn4U3NldaJcOqho3Qncp6jBIIx2OeMdRirekeJkDCORTHjqSa/Xr9pj/gnz4N/ai0u4v8AUIbXwx4wdMrqVkUkjlkBO0TKqKHBHVtu/pyTxX5s/tGfsMfED9nW/uP7b0SefTYTkapZRvPYsC20ZkA+UklRhwrZI45rrpzpV9tH2MXGpRd73RxVldpNh4iFdRjOSM16R4H/AGofFngfQ57C01O5iS5Ai8yNgsm3oQCB6cZ68mvDIbm400kDMkXPQcD/ABrrfhn4/sPD+vR311EtybVCUiOMF+gJz2B5rz8XllOraM4przV0ehhszq0pfu3Z/ifc37F3jP4a/BfToPFnjInxf4/v3E+n6S7YtrCMHiWZyGy5YfdGGx354+t7L9rg+JrcX99fK1zckuw2qyoCeFX5ThQOAK/GPUPFF1eeJJ9Qe5LTyuWZ4uF/D044rtND/aW1/S9NjgW5kdY+AT1r5biDIMRi1Gnh5cij20X4H1uTcRRwyf1lc9++tj2Hxd8XdG0/4feHLbUPEtxqN5ZIYZtOsrfy0tbVjkybmUhyQF5cbsgdABi78LToniXUrr/hG4dStbW2mbVLePULoQCGZnUJHHFjbuUIFMu4kBvlXg46nR/glYra2+pR3LW3hiPUYtM1u2ubSVptIZgWiglCAI7gRnkdWZcAjGequf2XbXRvi/p8CXy6F4glu4LK70pXSW61CZ5gVmiWNxGiMfLcZ27c5IAIztCnGNK8U0z83dG8OaSsbmlaz4ci8fajq+t6NpPiHWte0aPTpdBGnPJJCflDXE++NQ0jSAqu1cKrD95wTXP/AAk8CeBPh9ZQaT8TIL6815buCz0d77X2WDT1cx7VijRvNiUOWBY/u8kfMSvHu3xw/wCCfGs+EvAIHi34nfCD4eaH9sERtILnfrN6VOJCbjEeWXLABepYEnaOcr9lfxv8Exo1nc/EbSvDm3RHm0gfa4N8l5bQXDwQuVL4fO4MysHJO5uQDm6eHqzglO6T9CpUnOEVJWufPeufEDxP4q13UtA1jxJbeHkkuBbTWvkzX08UsfyIhjfcZy4X5RyvzqcnadviPhf4q+LPBviK9tr6a+sbaaaKzu7GO1kS+McbeareVlTtZm+ZcgNvxgqBX6I/Eb9qb4JeAbq61LwP8P5Z3a1kFusmlxw2ls6r8s/7wn7oQAAKoPOQ3Svlz9l6SK40/wAWfFTxGpFhcw30l3O1k1xNbmUBkhifICXBCoQzRlNiNggfd6I06dNNOKt59wxOGjTUb6o9r/Zx/aO0LUvDmsaN4MLXE13iXTLOaIxTxko0sqTSSlYTbxF5GCAHA2qARzUF38Xfhf8AFn4OF/D62PhDXPAwjm1rVry0jEKTzKPNnghO4kGREKbEGCyHjk182v8AHH4gfEux10+HLWdtF8N37ape3kFgLC4tIyHXy8KzRpkGbICncQ3bp47e/EXXdF8YahrV9L/wnF/cvHC2ufvJIBmNWaLLLHl1yAckj5D8rDmvP/sS8pQk9d7XucDo6n058ZrPXfAHhGFPC3i0eIrvXtNtra7tEu7aC1UvkOXjd+CMINx2kbvmJJ49E1n49+KfD/7Kb2t/oc1x4++0rLbXeiwxS22oQI2Vu90R2rtfqMFdyn+J8V4n8OfilpvwXi01vEHhLSPGFh440N4bRtct1N5aqnAjQZEaIG2lXAAYAHhhg8xH4q8XeG7rUPC3hjT9N0fQUIE8K6rHJJzwSzKERhnZ8rnIZa2o4FcvJJXs+vU66VKM5O+3Y9u+GnxF1r9prXV8N/Em41/w/wCK9eW4jsbi2hTSbSORShVfljXzmljBX96wUhcAgkV0Xwu+G6/DrwBB4f0/wheeJXsbOZxdX19HDbzbpDsZVc4AJBA25U7OGyRXoP7LXwj8N+JPBo0zWbG21NmMMd1LqJS4SeRmOVlhZQwABfJB+UN78+teI/Cfh7wnr9rEul2tteaRCk1jLpySSXKHAxGmzJXG1WIkKA8AEldtdbaT0enboj3KGGS95M+Vtf8AE/iXUfEV7psPh2HS3t7JruBbA2873kykEQ3fks5QMgPlEspLKeeCK4P4aftSeNv2aPDvjrQNS07wxqWo6de23iw3msOQRI0JlhgjjJU5ErbtpYEFWwCC1fY2q2PhTwx4xvtYuNE1yKW5LteTX06C4B4URwxsVBAYklf9rvXinhf4AeFPFnxB8R+JNXSy8UnxJcxanaCTUA01jLCCsYK7UGxUbOGJGSFbleVy0JJuqr2DEYeFSaTPhrWf2tfiHpPiO/fU4Iv7X1KR79rme28q6RppjM7hxhipJIBJJCnCkcY6L4S/tRaL4r1yw8I+Lbax8I+GdTPl6ld6cJtksn/LOa5Cv+928g57tvOcEH7u+MX7EfhnX7C08YP4ftrfxVaxiOcx7JYZoPL2kTxyLJG48vIJ27uQV+bp4j46/wCCeHhbxB4et9WutUtYblJpXubfSrSOB5VCMu9EIVVCSqu1CfmUnLgmtYywk7tRsjgqZZUV2leK2OK1XQtF8C/BbXfCV74o8M2Q8Kzv4n0bVIblJE1aJ9sMtsBG5JkDCJ0kKkkc7Rk14zrHiIJolt4g0PxE99bm7On6mxULMhlXzA+0ryrAyrux96Pn7wr1z4yfA34YaP4O0dPBem62dUFn/Z97PfI6yeeGKzTSW4DeW7F3CAuFwq7WYAmtL4af8E79N+Kemafczwal4f0y2kZtSa3Zh50WeVySwDLlsNhuMA+tXh6VOEea9297nPHAVWm7Hu3wc+MXij4wfDOz1HxJ4z0W607TIDc3H9nabGt3cRhvJKXLEqsYKlW4xnIHTis+98Ly+NdTu/Dnhayk0rQrfyo7rU72V7tbOMRCRHUIyee67tpKs3zbsjqTufsS/AXwnJ4N8U+ENKv9fvbTTtR3GyvL+eOC9jeIAApFIqN8yuCcKCoAIPFeT/sw/GOw8PaZq8VhappMqXbwS2Cjy47dQ7FY1XqMZxg9wa8fE1J0IylDXVLy1PoMvy6NVRpN2Tvc0PGPwx8ZfDzU7W8stNtfEthY36zqfOEjrGEMgeQscKnmLuKBUXcN24ZIHg/7R+jQS6xpunRIkd7pBmv9ZiMRkFqrzARh5sZfe7naB90Y5Ymvtj4d/FSyR3dVubzUrpxCHVBIChAPTvgkY+oPQ1H4w+BOj+Kk1S90qeDSvEGv3EN3qTCA3iXzQkFVaM4KgDK4DYbuCCaqGOhQlF1eunkVLh6M+aVJ3a6HwV8UfG97qnjSZ9Q1Sa41PxC6Xl8/+ptrGZmkRo2/dgMPL2EFcbeFPINXb/4V694m0azs1n+1nSzKsN5DePPDdSK0ZH2cKhyzBiCAWwRX0h8Q/wDgmZaCM+KbXxVdTQRK1xeyX0cSC0hKkyMGB4CFgNpXC/NjJGD2v7Ovwm0T4ZaNe6pdRazc2epWbXnh28NytpbtIzPHCkcRk8yWbeUkWRWOyMszRkDj06+LjFKdJXfoeDPBzhNxqq1j5U8A29t4Te60XTr/AFe7v7WdRJcS2Rk0+xkJC78rl+CVXBB55AHzCu0+CFhJ4+kvBrwuobTTreU6hqnmJBGW8wlJVkJBDgxHaV4IDAYzmu+0n4R6xc+MxGseleGfCBu2SW4ublnm1C5R9zS3DO4BbaGwSoUgYCgfNW58PfBHhPxP401DTdMfSEuL3yby/jtHa3t3e3bORGzOfnDfxAnLZDEMSMXL2iu1qZKhZp2ve1jD+FnwymtvEutahoepalq/h61V1S3mlUyXReNcNGQDEAj79zbgUwvTOD9FfDn9krw5dQ3d3qk0lvrUtvFfG6jDC6iZSHDl2JVlDBeAuOOR3pfhx8K/C3wy8QO114c0e3u44CFu5ZDPZz9Sdzu5Y4HGxhyqDnHFd7qfxETVtUMNpdwxQBUjXbASrMSCPLO4D5flJDbsHsMHDdFOXMexRwqpz5meQ6T+zfe+HviFpmp3Gg6P4g07RU32bWkK2d3lzuzMny+YcD5eSAGKgV9SeHdbtNHs5Jb+wMk1xAWcTyNiNgpwRtz0znBHOAOoxWL4X0KOTS4beW6hJFv+7kwkb3GQCcEE5YqxP1B4r0G10tbbw7DLLZx/ZZt0nmyvGwuRvVGjzweAowGGPnz3IrZScUVGkrtnGzImiaasSOkdiAUjiT549nU5bH7vJJ4wTzXw837Gusftr/GzVdR1u+uNN0J3We6aL97KyPuaKGJm6YQE7iMAAcZavff+CmPxq1T4MfsceMH0iFLGfVYU0xLmNsyRxyyBGKkY2v5e/DDA6Yp3/BNf4leHdb/Zb8O32sxtZaxBpEEUtw92IY1SOMIrupIyDEitzwPm54pSUlaa6uwNU2+R7pXMzwv/AMEfvg/oPhsyXngnVNUQRAh7vUZ5PLBYDdhHCqc454xmub+JH7FPwF+E97BounfDW28SeM9QYPYaPFdSyyTIGILyM7lYYlI5duCOBlq+itb+J/iP4ypLp3w0SPTfD5ylz4s1BA0G1VO8WSEj7RJ/00wIhj+PGD5NZfHL4W/B74iyeAvC2vaZ4h8c6zP9ou7mfU4lmvLgKAxuLlictnoiA43YVK3p1pq7bHUhFPlaMXwZ/wAE5PCHgjwH4l1PV9O8Ly+ItW0i4H2W00kPZaeuxhHHbryflLDMj5dmH8PSpv2ONN8G3v7MPgvWNZh8O6KlpoiLquozpFbDEOYpGkc8MzYCkn5jkCvc9F8cTa9Pb6NqenNFfQQ+bcX6w5tYiqqQqyMATuV+Bt6qcgGvzF/bJ8H6npn7I1zdW+oBdI8MeMtT8O3tk7bPMQXrTW7gqBuKknI/uvnsKyknUktWrmsIqNGVl2Z+kvw5/bi/Zr+Ffh/TfD3gTVPBs0l3dLa2Wj6PgmSSRyXZ2C4XLOxZieS/UY49t8Ow6L4vK6ppGoaFatIS93bR6mkrM45KmJTgEAjjjH51+Bvwy+PWl6F8NNS8O3/gLwlrst7E0un3q2my500jexRZUKvligPLH5SOOTX1H+x1+0vJoPiKy1HU11PTdLCPu/tSeMTWgxneGyDIVB5DfPj1rzsXkrScqbbaeutwo4v7M+mx+pn7QP7KfhD9oP4byWXimxvI7MEXSz6PqstqyOB8rEwFtwA52vkA9q8/0H4Q+FfhB8NbbRvD9hfXNhGZS17f3rTyxuTghyPnIXt8wAAHFT/BP4vaZ8SfhvI2g+JQ0rytbxXzReZbbuDueLIzwxGMgEiul+LdlcfD/TGNmIpRIoYXUkAMCZXkPk8ZPKn+Ecc14ko4mLUJNo9GEqbXM7aHzr45ubiz1S/iNvHO4bdCzzNHFfIf7kT5X5eMseSPTpUFhp9jrVkt3FGdBvr2VZFlTdC4AwhOW+U5xzgYJycVa+JWrW+p+BYNSurizfVoZPNtJ7SSNmJU7iGIYFlBwMAgAnoar+A/jNZ/GCxuIZo5orzyvOlEmHhkcHkYJyTu4YgcZHPr9RgJvltPc83FThN+6dHqGoalDcI1jeXGpW1lDtEVw7vv4JKqQuFGSO2DzSaZ4mufEt5FpbrHafZgZHsJj5TMMqGbdj5gpIPyttIwRyeGaXoOowz3Enh67t7ezsVC6hp11OWWB9pcOjEFhlWA5yDwARya09X8Aaf4qW1m1a3huzY3Pm2586U4kJViUfgLxkcdP7xFd7kuiOX2Zif8I1ZyazcWVxp8dg3zyBrW6aODHJKbuFPRTjPJ71maD4BvtOzcaJrcFkWi/fWupxySFG4w/DAqwDKfvEFTivQb7wFaMNORIYrm1upBJMl3M8yxDbkR4MhABYEgkkkgeprnoNHTSviJeraXcCu4UvbwzIsEWSSrFMGRflAG5QQRgAcUuZjmtEjjRqfjjVppilnY20VpCZpr2KYMQAMGNo5Sko5IDCNZB33BcmrXhjXdUv8AS41Tw/f2M86ReVF5sM6BnQD7sbkBd2ORn3A611ks9vocklzqeoIDNOAZHJRlwAow5wNpJxjAzWbrI0q+vp4rOw1mCGOJrWKKFxbW2So2kDBAJKEhsc8g8Zpt2MiXw/8AEKHSrmSztb4y3Num6WKa1khRAxAXDsNpGQwypYjGcYrRh+I1x4psFVVjNjcMI7hSwkaEIeWR2UEkMcgFRyvXtXEQfDWPXNEs21O41FpbKUXFvIbxnlss/eUvGVLLgrkMpBww75r0O51C3vNLhTTZ7zUo0ZvkjWN/LnC5ywdhgNzgb1ORzzWikkrWGm0U/wDhI54NRdraOO+3xpEFEUcb3BUYDBsKCSuBgLz6141+114c8ea/4TkvvBF5YSQSI9trGk32nwi3lhCl2kZ5FDZXgAcjK/7Ir1WTUdKs7KfTdXSC20zUzFeeVceWrpOjKVLbzgASFSyhxlSARg88n8U/hPo/xe8MnSprSe4mvZi5WwleEyLtUbsxncwO0AhhtwB1JrODlGSkipSTVmfnB8Tv2Sbfxq76roVvaaXBDdmG8MEnm26oVVlkUB2bOHBK4AGR07eN/ED9mXxJ4I1G4l+wXR01XcW18seYrlQGIKspKklVPGSea/T64/4Ik/GbxbY2svhrULJdUtTFLBbalc/YzdAyGQ73chmDFnIPlhhwM4rM+Inwm8Tfsozr4P1/w9rkl/rccsfKF4y6YJ2MoYPGTIygtIGHB44FaRxOKoxXMuaJ5ipyUtz8l/t1zZAo22VB3HTFXLLXIvJw6uGBxX2l8S/2VfCfxC8RS3T6fLpFxeym4aW0OFukYnMgjAIB3AEjA25IJBPCeHv2I/hmbWVJI9du54ZSsrTXq27I2Adu3yz0BAz3OTXTHMMM97r5GvNVOZ+Cv7TI+Ga+IrbQbeSy0TXbZXm0TUriW8tvtajqTGMPu2bgWCsD/Fxmuh/Zi0e9+LvjPxb4zu9et9Iv4XN7IJ4p3e7uJnchYtrB1YEMysC21lX8fWPht+wnpHgzxbfP4nt9M8YWeq3kchtrCWaKKzkLS8Rx7suFyEBZuhJOMV6bJ/wTN8Gaf4203x34U1u+8Iz6TOsptLQiYNLnO4A7ioKiQH72egx1rz4V6LTk3udawlTn12PGB8CmnuVn8YeJdc1HU45vPhW9upUt25wxAG5i3IHMitgYKYOa0PhJ8K9V0DVdZstNgstL028uftsAntJvMikIbKRMwDqpGdpO0LknO0gV9Xy6PqV1rcgMkkf2RlDNJgPvUlgwIbPOPunJA47Vh+InSOWXT00Kz1O1luFa5KMWBDYGTyQSBnORzjHqTwvEP7zvjh2tzx6++FmpRaZPZyXD3emXdrM0i3k4kZpypxIqKhAAZjkENzyDXHp8KfF3gSxuvDsUOj6N4A1LSFtdd1CacxvDtxg4yH3PHuTgbSZATkgV9J23gWO31JY7K2jgtrlz9pa0QRlRkIGXaoKAY6ZJwM4rpdV8L+H7XV9LtL6CLUbyeRpIsW810DKikCV2KbFOOA0pGCwI+7Wcq3MlGWqCphoSjynyP8Pf2btX+Evi/TvEfwvn0/XoblfsupaTcW4mT7FMpVpNzKGZAdxAaNQCWwSDxnfHL4LapLr198Pddv5LTw3awxy6Em2FpdSZQse6WSIbo0LblEbrhtiYY4BP33/ZMGnyyXlnosRu7iHa80UKk7N2cHkEtl2P51iTfA3wrLq0F1J4etbe+1O7b7RdIqb7mZopGeQkjccIGzk5AHsBWkZWlzPfuZTwUJSckrHyV8IfgBN4X8K6Kms+EbzUrrRL4XkcriK4utKDeUrxzhwDMAEBAVhvUJt3Anb7v4w+D9trmi2tze+A7SW7WZxZ3elwQRS3W5jxPI20qzAF8HOCT0YgV79ffDnRotYS7kwEhUBoyG8pvl4YBiec/McDJPJ5o1TwDpXiaKyubxRO9mBc20khZZLV1yBIuMbWAYgN6E1Ld3culho09Ujwv4S/BXWPDutu0015aWF6S9xZySFXjGwFXXqrnkZYJuOPmJxx6/YeGbe0MiRJse/i8u5llcXci4csrBj0wQfl6AflXUXjWsdtJBF5IDRDYzbht6Y+6RnBA4BHTrTrEzf2JCbi5jluUdTvaLZ845z1JwTnAJP40OKWx0Kd1Y8h+I//AAT6tJ9ClnuvFGu6nb63It8JIdR8qOGWT5jHsXaFU+XgJjAJPrWPpH/BPDTri50q5mSXywoM8ELERw7VJUbXOWyyqSMfxcEHJb27U9ZMHlStcxRPI6QER7Q0g3ffO7BIGeBx34rTGlXtzYTXsc72l1dFXeR9u59owrZ5wOMd+nQ1b+GxLim7lTSPhlD4b0q3tre0jtrWzQmO3hhV/KTAYDB6E5JxXjviDwBZweI08LeGNKgtdRYg3d1DCsVrZoVAaaViSC535AHzFly2B8x9tu4wy3VsizSSXMbCWdkEaQvg4Uc/PggYPU9eMVxKaVa6Z4fGpi8m8PXEJkkdsoU3qxALqR5cmevTGD1rjpO8m+xq3eKUjzz4gfs3aFpGh2enTu1toUEENvcXc8nm+TEmIywjYgu2Pm7ljnGTWX4P+G8N5p+r6HYapdPp9/FNFbqzJCyRMCcKgyCGwCw5ABxkEc7nxT8RP4l8PkC31BmueZCzb4SGYYZTGw2A+hAPIHPFY3wQ8EXPw31F9R1mKLQtOuZUUzS2TpDfKA2EUtwzBe3PA7V0ybcbsy91e73Nn4QfAO5+Afg3Wrme7hhu9SvWnWO2kLquPmVstzycA8DG7HQV+XH7SPxO0LRf2svF83hhNTtNOvr4G6huhGskdzjExUozKVMgkYEH+IHsM/tcfgb4B/a68Kix8Rtr+q+GLArdXkFveHT0lkReLeRom3sjb2yu4Fsdq5f9qz/ghl8Hv2xvB1jb/DPQNL+FvirRLWSLTZ7OMrZ6i2WZY7peWflSDLkuu8dRxXNHMcLSqKjW3lsdUMBifZ+1o7R3Phz9k2xtvHOl28raibSBGUBIRh5iQM4/ugDABGcbVHavsD4SeIbbwa407TIo7GydVwI1KtMEPQnqR0Jyf61+b9v4U8cfsPfFvUPBHjjTrvQtW0acW7xyghSu47ZEbo8TcsrrwwFfWHwk+NUerGCcSqohX5A3JYZIJ68HJOM14mYxqU5Sja6ez7HuYF+1hGa3W6PbfiZ4OR9dktLrT4fEHhDXds13ZzxrLAJQc79r8Zx94d8ZrzT4i/CXwr4E1LRb+aSfW20uaN4NCsNPt2EFt5UkYjTJGF2MOhZjsHoMe3/Dj44adrnhVNIu7eSQ3LMsaqm6WNhwXwTgDBHJPcelcp8SvhvqPiaKz+x60Ps+mXIk8kTeZbgrkhZVjY5BJ4ycDninkuImv3FV+6tn5nNm2Gg4+2jv1OUi+H2k/EvVlu7jTZINWWMW0U9zEu1HkTYxWFm2bwikZweduMEENT+G37P/AIR/Z706Qw21jc6rqPmHUtQvPL+0yPJyUBAVNp4yiqRgKcZIr0Z/BlrPFI0jSNNIxRbiKYxiMcnepChiflBwePemyeF31JLS11N1misctDmGOEr85bI2jLMDtGWY+mRX1EGfPSgtLrY4i88IL41tb+KRpbCJ5FZngMYjtisJ/dbclgpDAnOBhscg5F/4MeBHuLYWsqW1tEJSsBLMzFQu4suQS3GCRxjJAOFrf+Hvwji8H+I7+5tbm5D61Lh1WUkXGWB2OpDbznPGQNoAwwVcdRZ2zeFNFWSdWs4LLdJI6QhfLzuI3KoOOTngd+lNzfQasVtV1jwn8MdDutc0208RXISXffW1pYSTXE0uRFIY7fAIQAKRjaNuSOTitXwt4y0bxtpR1HQrS7W3lYRKLvTJtOld127gVmVWB3Ff97HFZnxB8eaF4H0ttf1/VLDSLK2cEzSSiM4IJXCnJ/4CASSVAU5xXzp8aPjp4n+JtxG8XizTPhD4HumMf9oahIbbXtUhwgdoIWUmNTu4Y4bHJGGFbQpSmtrGVSfKxv8AwVG8b+HvHvwJ1L4e2Wppc+JdRubIJYwuWW1mE6ZM7f6uEY3YDEEkjANfIN/+3f4N+BGhWHh3TPDa+N7vQLWKyVLy5aLSZmjJKtLEuDcbGZyobCZYnmsb9q/9oWz+KY0z4ZfDzTZR4W0e8WCF/KV9R1u6kcIbiaQcyzHcQCfu5xzya9p/Z4/4ImRSXX9pfEfWpJSX8/8AsjSvmcKWyVlmOGLY7R5GehPNdcKVOMV7V7HO5VJt8h4TqH7Vv7R3/BQnxND4V0K/1Q2ki4Gl6Iv2K1ji7iRwR8gH998Y4r6x/Y2/4I7aN8Kr/T/EHjG6t/E/iW0uYZWsI/MSzsHGHDE7SZXB24DYX5jxkZP2F8KvhL4P+BeiW2leG9M03R9FjUQyWkZFsly+8jcJCBI0hQ/xEkHOCOlddqlxbz2cz21kxUOsarESC3OM5Geg55OcrwKzrYq/uwVkXSwyT527sw7yZQTuuXtgqF5YQA7KOhJz94kcDBxX5f8A7Wv7Q3gvTvDHxa8N3Hhy88SQ6z4xbUNNE3n6fFaTPboTI6NiXhy5VcYbqcDFfqTc2csU0Uz24nuAWtpXuN8bwMB/CEAz1IySM8etfMPiP4SaDqv7dHirQdT0fTLrTfGnguDVLtGtEZZ5orqSF5ySOHwQS4AIOD6muWnJKab2R1yd4Sj3PzV+Df7dGt/Cv4F618N49M8NrY6uGRdVlsFfUrVHKlo45+qg7eO4DHBry99ZZZ3aW5mlMZYoVORk7iTjoMk4z719G/H7/gkt8Q/h74pvotAt9N8TaPHcEW89pexrMIjgoXSTac4ODtz096+c/iT8JPEfwK8XXGj+JNOuNLvbYKzxyEMpBAwysOGGR1BIyCO1e5CFGTbp7s8OUakVaatY+xf2Rf8Ago7J8KPD0mmy6xFptnNclgoVVuZAx5X5gQV+XjuM167qP/BWGw8SahH4Yk8TeI1sdQRiZGQL5AZgEZGXlgOcqDz+lfmLaXDSzlFjWRZAqgcjdg8fWoX0+4tb43UeLco3ygNjYc8j2+lY1MqpTlzNalwxE4q1z9B/id4mvvhzJNJpd5canZbEaaS82gMB0dAeVOT+pzWj+wV8VY9b8QLepqQLjUL1JNKUCe6uGEDN5jEfMcADao4JUjHAz8ER/FTX4L23mOpSTS220KZJC67R/CV79a+r/wDgmV4U8cfE/wCOMXiePw/C+iWDTb75ofs1qblkwFVh9+Q5I6EAnJ9DNTD8iYUal3ofo54H8NX0dwl5Hex3Fjqtq0bb0fMbB8sNrEsg2tH2wTnG4Djat7sxSvD9nuXkkXzFYuVVcYHIBVWOD6Z9M0mmw3cwu47izEgj+VU3jDDsT0AGB05APAx0rd0nQrfXLa4t5LiHSblFMkXmnbFJHt+bLjJzuwACuDxzXG7dDvs2lY5XR/E+n6tdTkWGpWyQv9nZGiZVYg8MZACOTnBbBHSrOrW0WtzSPcIY0D+THIiFZYY+D98Nkj5icKMexrX8F+H9YvbjUJbLTbu/mhV5blkUOkUa/KzgAYwMgkqMgDJNZvh2/N/ezW2qzW9krypDj5iu7OQRgcHAxub25ojFt2Qn7qbMPxLpST6Gv2W7u9QtrFs3MU9uJikYA2iPby+SehHGMjINdd8OfH3iKfwp4m03w1o41nwz4gkRChtftksZVRtkDqiBTnIwCcYHAIJPK61+3h8G/gR41s9A0DT3+Jvi5SII7HT2W7dJAxG15GPlxqpPX5iuORgV7Uf+Cmf7Qc1lbr4d8C/BzweqwhLdNUvrm+nKjjjyAq8ZwfmPNbSw7X8R2OeFa/wo8l1X4JX3hm4t49X0fWAWUyFJVmWNhg87WwpHJ9ccVXvdUstPSSGV5IXutmWVTkScYLDGBk4OTgDnkmpPiF/wXO+O3w++Ktn4F8Xw/CHXb/xFH/xL4LLT7hI4rhm2xQymSQgCRsIDwVzk8Zrh9f8A26PB/wAT0u7fXvAN98JfiLFbG6FimG0/W1HzYt2wpSU4O1GBVuVyDwdfqr5Vyvcl1vefMem/DTwZN8YPG1vpFnItwbh3iaV0ZoYY+MswPGAO3PtX1Xf+Nvgl/wAE9LSygms7jxP4714H7LZ6baxm7unCjclvEuBBF1JPyr1JbPFfll4i/wCCnOo/s6eFpL3w/JYmW7gdYLdE+YybuJX5y2AcEZIJAHAzXlH7Nv8AwVo8a/s/eHvFviCxisrn4jeM9TV73xFqlp9pvUskTatrbBjtt8MXYsPVBj5a9Gngvcs17xy1MUnPTY+yP2wf28/iloekarrul6xovwZ0yG42/wBmWk8dzqVwHaQq7XEyuOGBLeSqjoN5zXx3pf8AwUa8TfHfxLe22q+OdY1XVbgLKLySWVtP1BsKNk9q+UjOR8skQCjPKg/OK2m+Jv2hf2+fD2ratcWHiT4h6L4ckkvrz92t1dWbMvzMUGZGTYQMqpXCnHpXgvi34QweJNSkjtYzFc2pPmwBQJEbHoev8q1jhOVctTciVfmfMfo54V0nSr/wlpWp22j6ZJaXe2V4pUzHdvtOVV0A5JbkLnGAcYrhdT8D6dYardHUdObS5riTzVhjgnjUoQMN8gKtyCNwJBx7V8U/BT9pfxZ+zXq89peTzahoshLtZ3CbowTjcwxzGcdGXjOcg19heFP21/h74s0G3vZdV03Q5nUB7TU8R3KEDqTnDg9mXgjHToPLxWXqMu/3nVTxStqj6T0/4BaHouoR3SW2qzzMxcyzXkzmNhwWCGTYD8x4C4J5wDXW29rc6XpkNtbGOWzErOI8bDkrhmG3ndwvXtmo9Fd9QkDzeUpgZfLmUhiwIPIK5DHcBknAHSt6xsBd25kDhZDlG2ZJz7Y49+teDc9vmsea6/4STV75C7yW9oJkbeAxnmkB6dRgcke/510GgeB4La2nEAls2eRpIrhXCTFQuGiztyuS2CM9utdXp0USasiuTFHbxkuYmUtu4yCM9wTxV5dNhs7srK4CMu6MsSueSScHgHO45HrjpWcnrY1ir6o5A+A20qeeSRTJBaquJfIEkk6s2cEbclhu2jKnHqa6fwf4ZuJdPSe9EctwG37fIETx+ikAnDAcHpnrgVOs76Pew+VYzXTyYUDOBHkj5snjGOw61qy6odO06VpZfMjQlyHKqIFz7dhnjuc007CKes+GXeOIws6StIHkV1L7lxyOuRn9Kh1vwuuqy6XcQ3ckJs3ebMSDc5dCrLluwHPHdR6mrHn3WqNaz2sFo1s+YpTIrrMygkHqMAgj6Gm6REl9dkNGbWa0jzuCMsUakkfeKhS3QkelTOfYfKnuQ32nXFpbmaSBGRELoFAO9ueD2HGMd+BmqWnXl9rUcsV7pNxZxqMRhPmaUjpkBjtH1xWzZ60nhS1USAzXEkRdlT70zBuAFJJIPB6Greg6/wD8JG0QljubS4lBbY29JB/wEgEH/eAqU9btg46GVfaHf6dbRXKiCORnLRSABWB6FR07dduPf1qCa3i0uRjcuTHbxeZIrMAQg9MA9c9smul1M/Z7xYIZNPgkjA/fzPueQZJcHHpkc5xzzRJpzf2fIwvyY+oVCsYHTgEZwMZJzyc1qppMyMtlhm0uE29qiJG7N520xPIMcFsbSfTLYPHSuf8AH/xS8OfCTRba+8Sara6RZalL9m824lKorbS2wHB3DAc84AHet6bUgPsBiHnJNJlfJbcyHPLYzyOeo55rzH9on4AaF+1T8NNW8I6wssEN+rXFrLbhTJY3K4VJMHJc8EEZGVYg9apyV9RS2bRyXxM/4KYfDrR/D+lxeG9a0/xLqGpyPFHDavhIGU7d0pPIBzgAct24rhJP2h08aXDSatcTTY+YIMJAFIGMKOMZB7ZyDzX5sfGn4ReJP2PPjvd6BrsatcWUgZJYjuS5hydrp7HnjqvQgEc9t8MvjtcJq0by3LNBLIZ0dEBG8H5QzEZAHA4A6n6111MFaF6evW/Uwp4lfDU+R+hkl++uvMbK5NrfRMyRTxSkNHnnaQy4I7lSCCOPceAft+ftmePz8RvAWm+Mdb1a807S7W4VoRFHb2RkJjVTGsaqMhA+O+Ditj4T/EgXd088l7bvbJ5r7UlKszHn5+eSRg46Db3qn+17pfhv4teEbiBji9t0O5YvmEWDxz0XDKVz9BWWGrKnVUJq6Z1Yigp0nODs0fQv7Fn7QNzrPhrT9J0u/jaK4dJZD5xRz8gGWCkZUhgCD6mv07+A2mpoF3BHeTSXE0qiRBKvKkBQX9MnI5wCffrX81H7Lfx28Qfs9/FLT9FZBc2d1eskUvKM4IRcE5GMbAcZ+XNftX8Af261+IFvaaXpOoyxR6YVkuTMbcfakwo3SAc4OG6YXepDcg1eJyulUre1aXu7GGHzKpGiqcXa+57/AP8ABRT/AIJz+DP+CifwzurW7NppXi3TYGOj+IwoaWxk3A+Q5XBaFjkFTnB+ZcMM1+G3xT+Ffjv9hj4jXfgv4gaVd6PrVqd1v8++3vkJwskUgJWRCTweoPDYbiv3o+D/AMU/DzfDoeIZp1t7O7R/tKTTbTG4+VSExyWx1715b+3z8A/Bf/BSb9mvWPC8d1p//CW6HG154c1N2HmWVwB8qlsf6qQgK3qpz1UUsVgo1obBg8dKhJtPQ/JvwL8X59PvrKe5kiTT7dUnljZiFnj5LM5GPlODgfSvtr9l3xV8Rf29fC88fgPUtK+HHgHT3ZILlbOK41PV3AILRI+I449w6sCSO1fk94ou9V0bQLzwf4jS40nU9F1F7LVIZspKhjciSM/8D/Q5r6N/Y3/4KGXX7OviC2khkiSxhUIluEDLKo9B369vWvHnlSo03ON3J7HrVcweJcaa0ij62+InhDxL8CLy7j1G7PiHUYGVZJbi2SzubchwGyIgEYZwchQQCevU8wnxfl1dDaT3k1vdT52fZW8udQAcOq5OMMFIYDBI5rT+I/8AwVY+D/x1jF7qo1HSPEFzEIJZ4IGmtZxzuL4+ZT8qgYB4FfPnxYl0zUPFdpc2Hi++1qz8UiEaRpuk23mzQGJhkySMQu0sW3NLjbkjPAIeVVMRObo142a2fc58fClTgqtN37+R9PfDXxJH4y0m01aMQSxWEhhWa4gK3DyLhCd33V4xkgcnrxXHfEz9qTRfDNzf6R4d0xde8VXV0sc8ttNtsLB5GVUkuZwu1SSwGxQz/SvG/C/wL8d/GfR9Vt9Qu7LwTYTRvFNa6awub27fDANLNx5cZ+UFUxkDrXs3gPwvN+zl8KLXQ7CybULS0uWWWy0u0SAIHP32V3+fpksDk8HBwc+5CnyuzWp5Tk2+ZbFnwB8HdLuFtNd8a3c/jPxTFMzpcXUMj6bp/BKm2tyCikY2+a5L56kV+WP/AAUM8eax4y/bV1hbDVby5jhn/si1iiBDxrEVj2qoHV2yTt5JZs4r9Uf2lNf1/wAF/BjxBL4JtW8Qa21rHbadblGEkkkjKgZuOQrSbiCQCEbkda8V/ZO/Ys0b4G3Fl8RPiHYnX/iVqc0c891cyGYWV27Efu9uVLkHG8jgjjArbD1FC9R/cKpBzagupmf8E8v+CcP/AAzzLZeLfGZaTxROm6K1jt45k0tRghg7Z/eZCkuBlckDB5r7IsNJkmvZIIypXcRtRULs4YjG7gbccnj0xU9rp1y+uK0kN5ZpEwVJBhYJw3IyCc5AJyBtPK4JrMZJbfUJLqzaGNJcq8cqli7YyH4IywYckjpxXPOfNLmb3OmEIw+E6fQdS8MSwXdrqeiSXt0y7ILlbry8MRjBRgQwBJBOQSAcgcVWMg1FYY7YJFIWEkS2+S0nBx8vRuucAVzccsL2U8csccys0cskl0gDSbCQvXJyoHTv16811975PgwJHI95Z30ioygnbJFjbsAJ+6DnGAee9ZJWdhSMV4JbzVVhjWZ3jMivbCVg6EAlWzztHsea+cPjrPJpX7eHw+aO8ls9QvfCepWM7WrBpFZJY3jBAyMjORkEcYwa+jr+waz0m5liuJTO26Xy5LgR72I+5nHDH1Iwc14d+1O1vofxg+DnjJI1W0tPETaJcsJBuVbyEphyvAG6NRnvu4xVSfujpq7Ue56No2mrd2UqXEM8V5AG2zLKIkAIyCAejDHUjr0xXkf7Wf7B/hb9s34a2sTa5b6d4h0mQC21L7IZJCvKtE/T5MDdy3U5U19Ba54HGr61cRaikNvZwsFsVa4kZZI9q7t8eBjLHHGcg+tYWpeFbbwroaRTWN1JajbH9pggZlRlPRlBOxQFIySRz1B4q6UpKScdzOpBWtI/Ojw//wAEP/Eul+IzFJ8QdCtY4mRoZIrOWSXBJwwXcMdAcgnrXSJ/wQUkurmK91X4oRz215Jl5INNzJL83LKTNgn26+1foEmlNaXzXcd5bNcMHZlRj8v3SeOWIOOSAR9K8m/at+JcXwk+AnjzxXp6XNvqKWcy2DtcZ2ySbYlkADEAksGGQOD0rpp4ufNbmMZ4eCjsfBH7TvwF+Af7C0enxlvEPxL8X3EzhdLuy2nWNskbBWeZo1DSEsSFVHAO0/Ma3/2d/wDgqv8AF7U7e10nwF8L/BDaXosDJFpenWNwRHFzkKolG4464B6kmvIPhh4h8N/tneLJtB+LXiD/AIRzU0tZZdL8UvLvCyKqBYLhXYKY22gDaQQw4xzmvcf8Ezfir4T1u21rwnfeFNdtrWYSWWpadr1vArsh3Ky+ayNu6HAJ69TXtSouUbyVzy41eV2joj7x/Z0/4KyeFPij43TR/H+hP8PNbaZYnWCMDTpJGb7j71Bg7YLDb69sfXd3pNtErXV9FcpZFlhJhnR2QuXKoFIB5A4HT5SBXxb8b/G3gT9qD9nXT/CPjO88DeD/AIxrNa2V5LdsJ7jQSssfnOZox8yPCGYAtsPmL82ckfXPwI+IvhDxl4Esz4KnlvtG8PRRaVa3c7GSe9S3RIvMc4w5cBWx6kcgYJ8itG0Oe1kelSneag9zzb9sr46ab+y98LbjXZJLh9Z1R0tNLtjM5M0nAaRlY7QipyeDnCjuK+BfFHxX+N37Vfh+4svCOia9qOkWpaK8urWJgk5+VijN90Lkcp/Su/8A+Cmi638Tv2wPCfgl4LjT0vBDb2McmC8Rublg0p25G47PyxX3n4m+Gdx8OP2aNV8KeCbW2ttSh0iew0pnRlRVMDLhQPlVyx6nPJrSlWVCnFpXcvyIq0ZVajV7JH5R/sH/ALUVt+xP8e5/E2veC9L8XRvay2Eun3sssHklsbmR4+VkGcZKkYJHNfY+q/8ABwRosV9HY+GvgN4Ag0hBiSC8up5Z3zyQJl8vbx04P41+buox3Pifxxe2WEhkM4tj5p2tCdxXk9hkc9T14r9ef2Nf+CSXwW+J37JfirTRo91rXxEvtGkuNL16eaRIo7tUZo/KiU7NhcBSGDFhXuVI0LRqTjueXGVRXjGVtT8wfib8Q734zePtX8Vy3Nyt5f30l5xISbQl9yKmeQEAUKSP4Aa6/wDaN+OWpfGP7J4+vLi4vL7VHgsb4cgWF3DGPu84AlAMqepaQZJQ19O/Fz9hzwp8cP2QrH40/CzS7fwrqPh2B9K8c+GYGaWC21GILm4jVmzDHIu5tuSAdoABzXxZo+vp4QvZJZ42uNJvVWDU7UcPNDuDZQnhZUxuUnoyjggsDT5XLRbbEvX9T3u6+BmlWv7OFt8TtVubKe91bTkureK4tiyRFuNiqejHli395uuK8i+Hun6Brfi7Tpb1ZrvS7aWOTUBEQrysfmdEbnACkDgg5Br6d+HvwP8AiF/wUI8S+H/hN4KgVPBeh2EMNvesghs4rVkCpczzYOGZRkoMMG3LtyrY9e+P/wDwb82X/BO/9l74i/EPxR8Urm/m0p4H8PnTdKdre4J4eO6Q52b5H2qysAqruOS2wcqcqLXNLc0dpxSj0PIvh1da5+z54tPj74Na9rdjFAS7wwyj7dZRnDMjoMieDB5yp77h3r6S+GOp/Bj9v/xRPJ4h0Xwx8O/jTqaJA1z5TW+ieKJjjJZefst0wCgv0Zj/ABZ2j4BsNV8WeGLuGe0uLzw3rc9lIYVlZlWeKdMeZCwPQhuCpOCvQGpf2Y/2c7LxB8PtR0qw8QqvjaK7M/2bULpVW7THRFP3SeTuy24kZ24Fem/ZV4qMlZ9zkXPTd/wPdP2wv+CdesfCzxxqul3Oj3sEunIZcSqrsyY5ZCCfMTpzzxk5ODj4j8W/s/apaasY4pi1ui4iG7IRdx4HoM547Zr7t1b/AIKafFHwj+zbrPwn8XWNt4ikt0+y6ZqGrRsdU8P8qrpHJwzqU4AbOCQMkcDxj4MfsZfE79o/wlJ4g8JeHdW1jSorlrQzwoHQSKquy5PoHH51McJKGlQc8TFn6ba9ren+CdGe/v7m00yztmUu8igZJJwMDq2Qe2TXLaP8cNK8SQsYIzZ2k4DLcF2jkwDyVx0JyD7Divlj9tT4/XnjX49XOjxyiLSvCs32aG2xkTTrkyOc8cOWXJ7JnvTfhn4gv/FclsoicIThYlbjOPmPHbP8q+eweW0lBVK+t+h7OJx0nJxpO1j788EXvhPU1USaykNypVBJNMoE3HUk45z0rptT0FtNtxOrW17FGu3nad5xkAdjkHHNfJvh34fJrFq8P26xtpgCAWk37Tg4PXkfT6VlS3/jP4P2EdwdUaG8csWa2mBtZACSAF+6RjBAxkBupruq4HB1Y8vKkccMTXi781/U+nLjxHczsBp0AkCsB5fIA555A7DtSX3n2NozWsEN1IZd+65DbBgdEVBgZ9etfOvw6/bVtpfGEUWuW8drqyxNvYMUhvVHJBX+F8c5HGPevoG38a2RFt9p1B4LLa0yqXOxhx8qZPG4Ec47V83jcDKjVVOnqnse3hsZGdHnmrNbnTfCvwr4m+IurNGltKm1B5rSfuraEkk/6wdTz0xuPcV9B+Cv2OtCijmudX1Oa8mlYnZbRrGoB/hy24nB9MfSuF+FvxPtZtKVYTFbW9qM4Q8EfXvXtnww1SLxO9sZJWht2YMCj5ZuO49K6KeCSSb1Z5tXM6jbUXZHL+Mv2PfCl/pzPp02pWt0qEJIZFmA46EEcD8q+b/FXw4tfBnxUtdN1C5uLXUoreSSG6aV/JKs6p5mEYLweeQcbq/QDV9O8OaLbrcXLrDKozIGmIyPcZrxL4+6H4Z+JGnXEemalp0lzFHvWOOVWkjJU4GOTjpxjsKeIwbmrxQsNj+WdqstPM+adQsj4duZYhc294sOQbraoE+QMkgDIyQDxj+lVZLu4LMwumm0/aCLdQAQ2B+83Zz0yMAAYNMXwtL4YsfJGyW4nmkMyrkOjAZycgAjg4ArLvLCOAmK41eYXsTrN5dvhJYlB53KMghjwcjt0715DUlJxkrHtwalFSTvcf4z1XVYNAtrrw9p63d1K4jQEhIoVz88mDjkDoO5+lfAP/BYf9tD4keBptI8EaXpmreB7C6hW5Ot21wYZNXA3K0cTRscICTuyQxKjgADP3xq/jB/C1mjTACCWUI8hkVSVY5BXqCSeMEj17Vyfx6+DHhz9pz4Pat4Y8TWL3kV9Ext5SymezuAmBcRZY4ZTxzgHoeOK6MHWjTrRlUjzRRniKLnDljKx+AGpeI7641CS4u7i5u5ZSWleaQyNKSeSSeSfc8+9dB4U8Ty6FLE0EpFvK2BlQ4BPUDIPNbX7TX7Ouv/ALNnxQ1HwvrsQaS1YNBdKjrDeRkZWSMsoyCPTIByMnGa81huHtDLEQFjmXBI6KT0NfUVKaaVSGi/Q8SLesJLb8z6s+E3ieTUrOK1EqPC5VCchEG3HI7noG2n+GRhnjjs9e+J2mpoc9tdafIdRt8IpYMjshjGW3E8EjaeVyQw9zXyX4J8cXfhaSKZJDHt6lSVZuuDuHIIJJGOhNer698TtT8bwac9nObqJIjH9nuHWN1kJ6x7sjPKg9ztGOc1xxwa9pzTXus3li2lZPU63wH8O4/jPZ39jdyWZNoGWNVJWaNlwdyk9Tg9TkEZBzXK+E/2kfEPwa+JN7pmr311byWLrbyrFlJE29eucE8Nj1OepJOl8J7nXPDnj2zkuILnSizfPNeIVhCDAO9hwVwOg6jJqz/wUk+GGjTXNn458Jaho+qwJCIdVXTLoS+SwO3cyjBAzwGxyCveuhU1Tnyy2ZhztrmXQ+p/hj/wUEudT8K21pZ6rf3tsP3kqM4VXkOApwuACD7Gvrz9mb9qa2bwxPd+LLu20i0tx+6uZbnyk2MDkls8kkdDzwa/BP4b/EC68O38U1ncOHyoaMnGeRyMd69h+IPxz1D4ra1pHhrU9Vl0vRi6id2YlIz9M4LdetXLDLfZGftJLZXPqT/gr4PhZ8Z9Tk+J/wAKfGWn6v4h00CDxVpFujRvc26/Kt8mRiQqSI3I5K7DjCMa+J/APxIiTXrOaRVureMowhkcqpwQSuRyM+o5rofi1D4P+GaiTwhrepa1HPp7w3Ru4BGqTSIyMsbcb0YMRkopHONwJNeF6Clxpd2ssBchSflYdeemO/4VjPCKUXyanVRxKi1Gex6d8WPEuo/DrX5dLtrm3uDqkC3CFZfMNqkgyo4PEnt6Y4r7y/4JueEPEnjn4JyaZp/jSx0fXV8uW4gn0ZJr9YZMNHJ5kjjMZB+XC44IPqfkb9k3SfB3xk/ad8HaZq3hG9v11fUI4buOTUspMShAVUCIQhcJkFj8oIznmv1Y8ffAWx1zxTovinRJ5vDeuaAI4FuLFUYyxABfszLwrqAMD0xgdK4K7hSiqfLaVjpinUm5Rfu3MLxN+zR4i8I2Vs7/ABS8VQWl64a5ubCytLBU5+dwVQngDBz+fSqPirwR4s8D6Ej/APCw9a1TT2kVt8mlW0122CGI84IOCuedpbGa9u1fwdB4vk0yZ7qdotP3R/ZmmVVaUj7/ABklgMjGQCD0JHCQTTyzypdzf2dGFKCdW/dXatk7SoOSVODz3J5xXKqsralukl8J8r6x8QvjF8AtNj1EWNl8TtF19WuLDEAs7nTpVjLANtUeYpQZAOCSpr3L9mv9pnwl8Y9OisotTt59fSJPtml3gMN3ayhV3oY5MMduCcgdsgmvYv2Ndc0T4x/EO88B3ukaRGNC1O4nvbyVxM89vtjkijVWOVIUnPPOTgECvcPiN+y98J/2sfH1pBrPgyy8NeJfDJVPD3iKBFE9tKPu5YACQEtkxuOOCBXSrVIqEo2uc8J8jck9EdN8If2J9J+IvhZvEWtTvp1/qUezyrV1kWIKdodlXChiOoxn1NfHv7Un7O/xh/ZK+LbXUul23iHwLqc4gjv4SWgg3MShlAG6M9Ad2c9FPGK9r+H1v8Vv2JvixrB8VX0GpeEZbtRZyRPiNbdyMHnuM4PGcg5r7G8I+JtF+MXhYnfZX1pdRbbi0kAljkVhkjBznPGRW88HTsuQinjJ398/NzSNSttSMRsLZLp2AV3MjRmQ4IZlJGd+QemQfQ99DUdJnTWba7uIprqKPMwikYFBKo4G0gHIPOACMgcCsz/gpZ+zX8Vv2WfiTZ+J/hv4Y03xP8PNRuFba1+8NzpzsAHikLfKQQAI5CwxhQckDPlXw8/ar0K+N6fHtp4x+HzWWIbu5v8ATJvsMNxn7rXMe6PkBj82D7d64qtFp3O2FaMkeztbWbwzyx+Wba4ffubBdPlG0A8Y2lj78Cvnn9v1Q/wR0HURPcW6WXi7SHVdqjz/APSlGQR9372ec53DjrXq2mfFjwf4k1S3tNI8R+HNUM0ZkCQX8cpCtkB9qkkklT+GOBmuP/4KK2OkXX7EeoX8D6hb6zpGt6bczoVRraREvYi0gxypwxPOMc+1Ryytpsa0pe8mj3PxJ4gjivhcwfYrG40uIR8Bo2OScOWznJ2ocYxkcYOMWPCHgzW/iXq15psbBYbZDctdyKBb24XAZpm3AAqytz15XBJ4HG+MEa6jN3fC3ZreBXZlt1ZZVGWwrH0POW6Vr/DX4V3v7Yf/AATo8U6l4S1gN4tvku9SisI7uW3uIjDI6pBmJgHjkRSMnHzvnoMV04PCutJ2dktzjx2J9lHbVntPwe0L9nL4sWOoDRfHdrear4fuhp+q3lxsjtpLgYbbiZQGzyAVOCA3JIJr42/4Lgfsn+Ml+AF/L4F0SXxjo1zdw3El1ooWZra0VZHbdCpL7A+z5kDKfUYr8y/iN8etR1Dw82jSJFYwiVWltIIBBBaqnCoqcYI7k/NnJJOTn61/4Jrft7Q+Nfh7cfBPxLqy2M8zNceDr+SQRR2t9xstmkyNiu/3GztUuQcBsj05YWHMmo2Xc8+NWoovmld9j8xtT8E6vpV5cEaTqiKrYG60lUL+JGBnk1Loeu69DKlvaNqcHzZVYGcBTkZOAPbng5r9Qfht/wAFM7bRfjVq3hr4qy+JLPQDqVxaS/ZJ2i1Tw5NnDBMEZRXDAxtlcfdwev0d8f8A9j74ofFzwPFrXwg8b3fxO8IalCLmA6Xq4EjoV4V4XkDbxyCAWGQfoO6LvLlUtDn5mlflPxq+J3i/XvC/hextL/xtFqeoSxgLpEV3cXTW8Z2kNMT+7VmBBC7iygDIWv0H/wCCcnx6l+CdjpPwi+Ifh4eH/Ed9CmoaNPuE1rrCXALphgcpLsXG3ODtIHIxXCSfBH4yeIvj/wCEfAXibwx4s8Nr4p1mDSTPqdrMEjaQ8uDIu04RWcAEjCtjpmu//wCC6/xP+Gvhj4kzaDpep6lbfEbwBd20+htbQeasYjVMJMxwVMgRXJO4kru7tnlx1DmiopXudGCrpScmtiX/AIK+/DGXXIvA/wATtC1N9AvPC93DZXmpNKwa0hkmXyrskbnAilJBIBIWTpXBr+z3+218JfH/AIZ1ue/8TeLdPvZkntEPiUXNhqKBlOx45JFxG6sPvKuQwI5xXA/F7/gsx4ij0RdFg+H3hxoru3jk87UriW4F3HIgdtyjaCCWbIJIA4xwMfpT/wAEOfjbL+37+w2bV71rfxT8NL19M+woS9ta25XfaGNXYsEZF8vuAYe9ctNSpU7VUrbHVXcKsk4Stc/Gn4/eDPE/hX9svxPoWteGL7RPFtzfTSalo8cQZreZt0zBAhYFQvzZUkY5yRzX37/wTW8X/EDUvid8K9W0Px7Lo3hLQbgLr2jWyp5t6fOb92SRgxNHs53Egk4XnNeq/wDBwX+xDrvj34a+Fv2lPAH26z8e+AjFp/idLDet0IFkCw3ShcENFI2w7edjqeiV8Hfsb/EbxD8Avi3o9p4ghNldXTxR3KcHbvXMcvIBAO5W6DAxXfGpGtTcEclSLjJM/UX4nfDHwv8AsOftU+Jr7xQsUv7OX7R8E9hrkzOUs9DvnDSK74BCAsXZXPQSOeiCvxe+M/h/TtA8WaxaaFqg1nSbG8mgsr/yTEb2FXISYqfu7lAOO1f0ZfCa78N/tkfsq33grxRDHreianaNaXcZyuzPEciMDxIjgMrdiM1+UP7VP/BI6X4GfsmeI9X017nVfHHwj8QTS+J4U3hb/wAPXKobW9iiyQAgXcSOQTOrH5KdDERldy3RnOnyrm6GH/wR0/4KHn9nS61Lwlr9/JF4fu5HvbV5A8i2MqrmSI9SEZQXHUBlb+9X7rfB/wCPvg74u/BWE6lqWk+IdJ1i3dLuymtzcW80EmcDkMkqMvPoQe+K/lW1O0m8Lava6jpl1LE6OlzDLGc4YHcrD3GRXvX7Kn/BRzxN+wz43028gN1qvwi8T3RkuNHhcrJo9wpH2lbViRsIL+YqZCvHImQrfMDEUbtSQU1Zn6jftz/8EQrDwv4Uu/E/wf0+fxN4Au5DqFx4QhumN54e3HdJPo7ZIKYbc1qwO4r8pJ2pX5h/EPwrJ8FPiVBb6g0plMK3Vpdy2strPtkGV8yKQB0baAcHPqDjOP3O/Yv/AOCkHg348/DUa54a8R6Z4h0yyt0iIiDR3M0gCZjuIif3cwUnqozt6kHFdD+3v+w/4V/4KWfAiQ2Om6O3iuxjEmhapeF0e3IcM8EjR/NskVSpzu2F94UsMNNBqlK9TZm1SLnHQ/HLQ/HXhz43+BbbQfiFZG7jAVLPxBY4+26fIRgB8/fjyeQwP1BrzXxX8GfiL8Itbl0rw/d6xqGjyBbq1vNGu2S2u0cDD7Qww/GGBGQRjniu6/aE/Yn8U/BvxLq8WmaTrWh6tpRaTU/C94xku7aMHCz2zg7bm2bqrof4WH3gVHlnh745a14d01bW21LVI40JJVJFADdxg9COmMcY9a9GjjlbXU4K+ElF6HE/Gr44Rz/tO+O9SuIfkXXb4eRcOQy/vnGDg9V9vSrGj/GzVPGNlLaWPiEaHo6MA0isyu0m3aERYwzuzf3VUk8ngAmqP/BVH4Daj8Fv2rPE1yYZI9K8WXDaxYvjCuZWzKuezK5Ykejg1t/8Er/2c7b4q/ECbXdc0uHWNL0dhHbWV0+La4mxl9wx85UFRtIIJYZ4FefhpwlQg0+h0104zkmtTY8K/AHxd8RvDTeIbG58cyoqf65NRgjUPtJ+RWnOSAOhaM/TqOB8Q/tHeNfgbPFDH4m1PU7QorTWOqxSK8QP+yzMCv8AtxOw55x1P7ZaB8WdX8GaFaR2htYVtY9sdnbWwiSNOoCqCABnnA4r48/4K/8A7Nq/tBfDOTxLofh+1s/HGlZuERI/J+3wkEugB+VnCkkHO44wScjD9p71/kYxUm7s+Jbz9oL/AIWN4WsdTtHhiurMlriMHy3jOfUnkY5HNe8/HT9qvUtF+LOhWCXRgs7HRrAjGSGMlvHK55PfeOfavzn+HNhqviXx5ZaDp4ZbvVbhLQQsfLV3LBAD6dce1ffX7W37LXjDxl4O07xjaadpUur+HdPhstQstKlklW5tYkwkqbwGLInykbQWC5HesqtSmqkHLta51qLlSfL3Pqz4FftSwa9bWiwaiyru2EB8eYR1VgOgGa+svBv7VmvS+HJrXwjoh1O4tPkn1WeQWul2AwMmW5f5cjuqbm5HynNfg78Jfjlf+GL6yW3nkMBuI1cBtrFS4yAc8ZGea/Qn4HeI/FX7ePxl0vS4bi+sPhx4WZEt9Mt2MVuxX7qkDqxXk5PH/Aq7HRW55NSL3PuqX9j3Uv2tdE8/xn8Y/GN/NcqSbLwxdHSNNUHnaHMbzSDpgkr9B0rxz4+f8EhP+FXeH5NQ8E6D44uL22AkXUdD8eXEmqAqPvGG7Xy5B6qGUntX3n8G/h2ngPw3ZWtoYYUg2iQbMDYOw9P1r0NZre6BUshjIxnIP0HPNZSpoE3sz8uv2YPFeqeOPD2p6V4in1C91bQ5zYXJvrZrS+ZSpCieInKyDocEqc5BINehz+F4NNv7ic377xCka2kzs6uV4LBQOo4ySckcV9V/Hv8AZrtvGdrPq2lRxW2sqip5iIA1wgBxGx649PSvji/FxoWq3en3EM9vfMshuI5Q7SeYMZJYtsyFx8pHTpmvlMfQlTquTW59VlWIVWhGN9VoUwdO8V2F1aEQG7smCGFcGRGQgEMRwvPOOmCMDrWmNAtxJH5lxHH5qbN3XeP4kHAJOPSsOL7Nq5l0x7iVb5oPLmkZyimNlHzBvlOTz0PH4DCJoK23hQRWWpX9wLF/KS2mvpZTKu0lQznO5cDo5PWuPrY9FM8L/wCCjn7Gmn/tafCNpNLlig8ReFxK2mXMiiJbhgQJoHON3zBVwezAdia/FzWdHlsryWCXKvEWSROm0hsEfnX9Den3NxqBhhaQC1SFYntw5MSHGMA9xjIyOMEj3r8/P+Crn/BPC++1T/EzwhYSX806H+27GBNzqNpxcqo68YDADjhugOfbynGOH7mb0Z5uOoKVpw3Pzh0rWPIt2trlSqn7kmc7OeldZ4L8YXHgrUoblkWe3jUvENoOz1wT0/CuQv7IuhUgKR9709KLLV7nSlltgWms2GHVhyPoe1e46aWp5EZuT13O50rW9S+O3juHT7zWF0uwYb9zOSkSg9lJAJ+pAql8U/C1l8KvFk9noXie28S6XcwvE89v8pYEYKSLkjPK85Oa4jekEskkMpVZARj5g3PXGK+kf2F/2cvCn7Q/hHxlZ6xp+rpqFqsUlrfQkiKKMbtwT+EPnBIbORWNWagryLjSVz5YsoZ9KmjmiIDg7sYyDium1HxemsypP5dzFOQBIoOUcgdck5/CvpKz/wCCUXxA1DxuNOEmkW+mlh/pc9wA6oeQfJXLkkbemR8y8jkDu7f/AIIxeI4fHkdl/wAJNpj6KoQT3wjYXKvj5lEKkjrypLdCO4IE1MTTUVdhCjUcib/gnb+zvpnxy8B3uleNfhvLLY6hdie312aWSCZYlQDbDgbsrlz8uA3OT8or2nX/APghd4GvtQgv9I8c67p+mvdKk1vNbwzsiHk7Su0jHqwJHXBr3zwd4Kvfhrp+h+FnspPEXh1rCKK51O/uRJexFQQE8nHy9FOQe3bnPr7SvY2z2FpsC3ByA2x1Uqc/KHBKgA8gHBxXhVcTVjUcqUrI9iGHpygvaanhvwb/AGJPhH+zN4q8N3WhaLLd64bj/RdSu3e5uXOzDFYztUfLv5AGNvAr708O/sc6R428JyNYa3LZ6m6KEeSNFtWY/wDLPj5lB5ByxPJPNflL/wAFLv2rYvhv8WvA2l+HtWhj8QabbTajIIggtnWVwqIzc4ZvLYjgcZ9Qa9r/AOCb/wDwUC8T/E/xRdaH4y1u9sba6ntJZLeCREjjgiLExqzD5QxOSQSwxjNdMMM5pTqatmVWr7P3KeiR9WeE/gzq3hHxSdK8Tm60q6hunLSRRK32qFiPKTJJGAB95Rk9cjoPfPip+zD4G+IXwmn05bm40fW9RtJIbfV4o2mSzlcbQRkkZBI+UqRXqPh6w8G/HvwRps0SQTyW3NldM4aWHjjYc/MPY8GvnbxR4v8AE/wE+OVvpHiOzmax1F2+y3RjxZXgHOQTwsijhkOG7jPUddKkkrTV7bHnzqSm7p2PxO+MV78Yf+CWH7Xc2kfE+41d9SlkN1aa/bTOqa5AW2iVJRg525HXKnrxyf0N/wCCe3/BTdPiPcQ2niD7HfWdpKXhnuJTLN5RXjc3UkHucnPevsv9qD9iz4Z/8FE/gG3hnxvKl1a31xJPpdwFRbjSJfL4MBGCrZOcA4wMEY4r8Bf2tP2VPil/wRY/aNhsby+k1LwreSSPoWuQIRbX0IPRgw+WTB5Q5HdSRkh+501KXM1qf0qw+KvCP7Tfw1uNB1K3tdZs548KjIBJHk4DKexGeCP16V8qzp4w/wCCePjG8l1HUJdb8ATXIOn30bbn09dxXyp1B+UqflBPytxwCMD8zfhv/wAFm7vwv8PLmU2t9cqbWSW4XT2ZSy7Rglh9xBlmYjHQDvXN+K/20PG3x9eaQ+Mtf0Sa+KT2zW115lnIytujU28gZSnZlBXdkZ3EcxOM+ZWWnUUYxtd7o/S3/goz/wAHDHwh/Zf+GsugWmkt8RfG+v2O/wDsPzdlhCjghWupOSqkD7iAsduRgc18P/sM+PIP22fCfiH4iappR0nV7LWiI7KTU7660xYzEo2bJJiWwp25OSR1r4k8Z+KbXxR8ShoXjv4P6Hr2u6nOfLvvD9xPp93csWwGVIi0bMRtGGjHIwQK/Sn9mr9mqD9l74d6Ja6NaWdpbXll50636Sf2jBcSiNijPGSjBFDA8D7o6Vhi1BRs17zOrCuo27bE3jL9m3wH42luNVuPAuk6lHeIsbXbWwhukkVwQwlVPMJCjBJdSMLXOfE39i3xP4z+G914T8JfEbxKPD/iS2+bTdbt01e1s49o+RJyRMMHBUMzYKH1r6ATXL69tYVmtDAsZkYW4nDKrFvvAgBueMqemOlVLq8120mt1sPLlVt0U3nSmEwpjIePqWUjjbgZxnjmuJVGkkmdns0jxH9s/wCP0H7PH7NMmktqU2qeJNUszoaZAXyHWDaZmVjuUYOQB3r6j/4Id+MBpmi6Roqy2CWkXhhVfynY5kO2Vgw/vDc2f/r18I/8FO/EWk33g/wzpV/q1h/bq6k8iWJLC6uLdoiGlK/3QQvJyDzjPNes/wDBA39obUtU/aZm8B6lczX1xcaLcNpjSHJUhFVk3dSuwZA64Br28r5fZpo8fMY+82tbHzV/wWx/YG1X4Nft36nJ4YisLbRfiC8mq6TbyzpBGZcfv4FL4XKyKSBnpJGOtfnz4h1HWvhN4yMV5aXelazpM+2a3dGQxup5Vl7H/wCtX9CP/BaH9mEftR6PrNna3ek2F94D1eM6PdX9wtnDF5yKt0rSMehBVsZP+p4BJr8/vFnhH9nr9mi/tZtY0rT/AIy/EiGEwveTQtZaHA5JIJt4yPtDDs0hOR1QdK9JRkvdWxwUqkZxTejPmL4I/Ab4qf8ABQn4k6jqPhPwpqfia41a7a4vdRytvbW8rcnzJ5CsQJOeC2T2zX7Lf8ErP+CVPi39lLw7PdfEv4lzRxToTFofhe6lY2suR8xvG2BW4IPlgg/3uOfz08IeOfHn7U3jaC0TxRfaDY2SYtbbTYzaWemrj5Y4IISiqDgfdAx9ck/eH7N3xh8RfCn4XTaJ458bvrUGmYk+33YCPDGFAMZfILYPILbjgnmqeHlbcPba8tz7i+M/g3wd4mv/AATqsyvqGp+DrkXek6rfXkr3EMyxSR75iGAkISWQYcEHNfk3/wAHJH7CNn4h+Ing34weF5YTN41aLQdRgtYPOW4vl3eRN8h4MiBo8Yx+5HzZ4r1vUv8Agrr4C0rxX/wjtnJrOuWplVZtTlYLawHOCyZyzLtPJwB9areOP2uZvglZy+KdJuLea30i9S4sBPGJrTUJTho4QpHBYlBlcYLZByDVujGnD3djOMmpqx+JPxy8GeJ/hr4/vPCXi6yu9O1vwsf7Pms7lgWtmXnHBIx82eO2K+y/+Dez9rfVv2MP+ChegaNq8txpPh/4qQxaHdrdeZDB5szBrG4xxn97tUMQRtlevm3/AIKL+OvFHxV/bU+Ifibxhp8GleIdc1V7u5tYCTFCGVRGEzyV8sJgmr8Xhy/+MP7K+jeLNBsrubxH8K5zZ6rNACZfsLM80FwcDIETZTJ6AiuDEpSpqK2Z6MLqd2f0+eI/iLqmk/ES+08paPb3rBsXNqYo3JAAOCBuIOBnaAQBX45f8F7ta8V3n7RVv4m1PwVpXh2LSFh0qXVLO/e4l1aIsWhuHXYqx7DlAOTjaDwor9Lf2Df2on/4KGfsU+BvGtzu1HUpFtdL1IWqRfadNv4iIbggHGYyWEmCRhZVx0qn/wAFO/2b9K/aV/Y7udbslivLuxjl0rVFEIM00LthZSvOGSTa6t1AfrxXnU6zoySj03O2UHJ2lsz4o/4Jkft66b4S8HSNr2sW2iaZYMPtVzeXXlxIvABZiQK/RH4o6voni7wVo/xh8M3Fl4r8K2enPp/ixbZ0uLbW/DVwT5sm0HEht2zKBzlFlXq2K/nj+FT2nhHxN4h+HHxC0573SnlGm6rHHM0Uy+TMksU8Ui8qcr15yshFfvd/wTS+Ieg6R8I9C8OaFbafaeF4LL7JbWMSl08gnlGV8lsknJOScnOcmu2pHlftF1OR6S5ex+Lv/BQv9iPWv2Nfjxq+hJBcXfgO6mOoeE9U2l4bmwm/eRxs44LxrhT0JC7sYwa8J0jTk8T2OoeGbyWJbPW5F+zufuW14ufJkx2BJaNj/ddj/CK/Yn/gst4l8EfBv9nDUPhX4lubqPxPpV0t34CWO0cw3+izMRHE8h+VTaFWQHcGxHDgYcgfin43icTOkQZDIvJXgjgcce4/p0r0KLcovz2MKsZX0Gfs2ftU+Pf2Ifi6uu+F9Qk0/U7Cc299YT7mtb7Yw3wzx5AYEqw7EYyCK/oV/wCCYf8AwVq8Kft4abDe+Gb2Hw58QNPg8zW/B1xKsbXYUHMtocATLgZycsOjY4z/ADw/FXwzN450CDxfbxoLoFNP1WFfvtcKhKzgYwfNQMT3LRSHkYrifBnjrWPhx4psNb0LUbzSdV0qcXFpd2krRTW8g6Mrrgg9vxNYTg7cr3HFqSuz+wz4zfCPwB+2t8Pl0rxnbnTNVth/oWpW8ot9T01zkeZBLjIBJXcpBRgMMrcCvzM+Nf8AwRa8a6Z8R9RRfhtc+Pbd232+uaBrkGlxX0Z6NNbzSAx3A5D7CUbhlxu2ryn/AATA/wCDhuD4s6jovgz4v3mnaJ4okVbZfENwAlprTcBRIQQsEr5OTgRsVHKkmv2G8HeOZtY8PW9xGl0I5BlQkSyoB7E9q86tBxZ1U6iW5+MH/BQf4jfA/W/Acnh34naghu5c/ZmskEuo2UrblWaMLkqNoBbeNhBC8niq37CPwNsvAPwz0m209LqRADOl1PH5ckwYFyzx84JGSQM46Zr8wPg74Xk+L3xy8P6fePJO2o6jGbpnJdim4NIxJ5JIB5z1NfuV8ENAk0bw3ZQwxSJGkUYKyrtyrDBdiORkc4yOtXSwbwkeRSuTia6rtSt8z1fwj4S1BNFsJbpoDdXiqQSNrgluANwwRj8aq/Fn4Hah4l0Sa3vSsvmKWBK7kkB4K5PPTuO+K7r4f6LJa+TFGtzew25O0tMQG6ZAB6LjPTpXpP2AyhYIoTJGW2Km0nZx6+gz+lTKq4q5yOHmfzo/FP8AZN1L4R/8FL/DNnZWpbTdc1qG8tdqkrEUZWmVuO2C2euGFfo34RhvLGSYTW1wbbyl4lYGSQhQN2CA3HzY4xzXqn7ef7PcMOvW/jPSLS2bU9EdmG5AwIKAOFPJBIJ7Zz6jivyX/bK/4KveKvipa3HhnwhBN4U0yBjBdXscrC+vWVucMcNFGWH3R82BgkcrXPiKE8QlGCt3PSwuIhTg3Pco/wDBSHw34O+Dn7SNrP4W1bRriPW1W51PTbOVWbR7oMFfcq58veTv2nBB38YIr9lf+CXnwq8PeBPgtoc+lxBori3S4aZlAeZnUMWPuc59unQCv5qdXuZb+9aWeSWaSQl2Z5GZix6kknJPvX9KX/BIbWR4g/ZO8AyECUvpFsHLevlKD+ozXt4anKnRUJO9jxsdUTftErXPrfVrjVLx0NnNIJRjbGq52g9Cc9PrW38PdAvdHnubm+u5XE6jd5jB9uPQU/T7KbTYNyMiQjJI5Z5m9yeMY7UWWulbxCQAqMAQAc/nWbjre5lGelj0zQUXULNAsgmiI+8O9eJ/tffsvJ408O3Ot6NYC41e0jaQ269boLkkKOPnx0z1PFev+EtaWezUFiAcglj/AFrpLO8S6RlAWTaMfKckVGIpqrHlkOjUdKfPDc/LDUFgjCRX8bgqnlKjRBZE+8uwnlskHBx056iszSNLtvB3h+HSjLFClqhiV3LFkA5UEDdztyOWxx07V9e/tv8A7Oy6U7eNNHhMkKsDqNslsJiWJAWZV7HJGTjA68cmvl3w/rcup2+dQCWyxSbIn85mknCgnLLhSDjJ/DOe1fI4vDypu1j7DC4iNWKaZm6fFHa2gcJAJYUBELcY7nGBngZ5xVe2ie3hlC25aORtnlS8JKvOcHbjrjrmrVwbiXTtRudPtZNUktn3z2qukLIrOg3fMfugNzgFu4BqlNd3cmkTF4YbMPMhMaSNI3IO7cf4TgD5gePSsYKzNnNNWR8T/ty/8Er7f4ojUfEngi2h0rxAsryzWm2OKyvwTkqm1Rtk64J69DyRX51WnwH8Var4nn0hNB1IX1swWeGSIoYegyxPAHvkiv3pudCvYvDl/eTXeoSxlUdolTbg5+Rf9rB5BwfqelfIXxX062vrh7mxjuRZFfN+SERrER9+Nox0wQ3QZByDxyfcweOqRiovU8rE4ZNpx0ufn54M/Yq8e+OfGUukWugyRNZy7JrudtlpH7iQjDZ6/Lmv1b+EXwU03wV4B8OaakWiQXulW6NcwaSHtbaWUAgyNGvIUsDnceeS2eg3P2eZo9U8FI98IUEBZbSWJVly2AeWPTByNpGMjOAajsvgV4f8GapPf6PJeNe6lIXaWTUCjRGQFpgjNuYDcTlAQMnjGayxWMnUk09C6OH9n5l/S/C0uk6zY6i1ybu7jadZUvLZI7dlKbQfIUbTgAYJbgjPPSpLPwJLcQ3FqA1pc3BMYm85VeQg4YmQLt6YbqM/gK2NYmn0awuJJhDLK2GddjzmM4ADbwMhc5yTgDg18sfBr/goenxI8a+KvCup3el6Zq9rdXFnZeUskcE/LBSpI3DGF6AMR+vBWqOnDne3V72PVwOEWIm4RaUui2ufXVxPoPwO8GRz63qN/dFWh8t5lEhBZliUbgF3EsckZJOc5NX4NX0zxAZ3t1njSBwgRyUKlgCA3HzAKR04OTXwhJrGu+IPg14h8D+NPFw8MeK9FMeo6VO12fsevxwsHi/esVDRSFMbs7gQM+h9G/ZM/bU8P/HjXrjwppOm3Gn+IJLA3c5MTSQb4ioIaXcQCEZhvwMkDB545IRqzkpR27/l96O2rhqVKnKM9JJrT8/xPkX/AIK9/s26z8Ofj9P4u8+8vtB8VYe3uZsk2ciAD7PnpwEVkPGVJ7rmvJf2ev2mb74f65bQ31zNBJEyrBfAkOv+y3qvv+dfsP8AFvwJ4c+NngfVPDmu2UN7p1/biOVUUb05YJMGHO9cjDAnGOgySfxn/a6/Zj1L9mD4qXOgXTvc6dMvn6de+WVW8hPfjgMp+Vh1Br6vA1lVgqMnZpHymLpOD51sfq3+yT/wWlPwV8J3Ta7GJrqxt91kqSblupcBIokXOVVmbLE5OO3Bz82/Hj/gvj8V/i58QNRsvFmt3llNb3kqW9lZ2UItIlBzGNhJYc4OWZj6H0+APB/xB1XS5rK2WYsLKdbm3MnLKUBO0eoI7VsXnh618a6dr/jCbXdCW702WBXsprtY7q8WTcBJGpOXwRhsZK55A61dLA3q2n+fUiVaMYXitT3H9o//AIKq/GzxFrcMGkfELX7HTLGRriwksGfTLuJcrtd3hfiQhMEByME9MmvMLDxj8ZP24PEd7Bd6z45+IN5cq91Kuoapc38QYKBvxKxVWAACn1OKwbz4B+NvGPw5XxrYeGdbGhwja95HaOLYjOA6uRgqSCDzwQea9d/4Jg/tL6p8JPj7p/hxdDi1ZvFMsWnOWleFrdBvJYpnyyFG5zld3Aw1aSjTipOD2Iak2k1a587+HtRv/A/iCWyn+0QIWaC7tZMphejxsp6HHBB4zxivTPAPxF1D4Q+MtOsW1aCa0nSOWdppbm3FnznYcJvIH+zkEfdI5x6H/wAFYvhmPBn7Vpv4IEhbXdOg1B5EPE7hnRmAPQ4jXIyeeeh43vh1/wAEnvjX4n/Zkl8e658OfE1r4OjtU1HSNegiS5nFsxcYktUcz+XhC24x/JnJwDml9YpOEZydubuNQleSSvY1/g58Z7v9nj4lXniTS7LTvEmh+IJkkvWhCidtjFg0cynjnny2LITwR3P6T+B/i14d+NPgbQ/EugXV8+lahAJWt70BJo3WQhicgk/dIJVipHIr4N/4J/f8ErfGvj7xHp7anr0Phyy15mitNMLDzNTXacPiQfugTjBA8z5gcLX6aaz+yncfswaXoeheIbK4htxapBHA20RFEXC4cHa5BUckg5ye9eXjKcH+8jrbqd2Fqte5LqcSdVa1tZALN3uIwh85gWj6HhWU5K5x1rz39pT9pDRP2YvBE3ijxBcahFCwFrax28gkmklO4rDHGxC4XH3iQAvrwK9H8Q+GT4fli1C0vUuNPdJNjOyo8LgZLYUNkHDryQPlyAM4H50f8FuvF9xr/ivwJapIw06KwuHVTGyjz/NClhnqNgXBHY1lg4QqzUWtzbET9mm30PjP4qfHjxD8SPixfeMtS1K8vNTubgzhp3L+WnIEWOPlC/KAABjPevef2M/29NU/Z9+Ofh/x94VbToPE2iHfHbX+54ZQY2jZeGUlCrnjdkYHWvlLUVUwuBkL0Hc1j225Z42VijRkFT1NfROkkko6WPE3bb6n3l8eP2ufiB+1f44vdV8Ya/dXa3c8k4jBMNokjNlvKh+6uT35J9TXCWcUdxrEMk8sMYhIwXxhcd8Dk9/xr5p/4SHW9TvUK308mAAq7ieB7D+nNdf4a+IOp6XL/p9jHdLCMbgodvx4BFa0WorVmVSF9Ej638EftES/DDVrabQ7KF47IkJLNK8ZuN33twVh94dQfb0ql8fP2rtV+Kt3FDeXEGnWMKqHsLV5DB7sQSWZscZbjjivmTxP8fZbuJIoLdbSILtCq2Mn3Y8gewx9azfCol8f3UloL8WziNpAi5WN8Y4GO5zVqtO9kZugkr2Po74d/tEt8M/EtzH4WsV1B9YSO3WK/tYriZnBbIjwPlBJB4545qHT/wBuK51vx74bj8RyPqo0nV7by7Ff3drYxK48yVhyHmI4VcFQGcnJYAfItx4ivbXUmkt3FvJE5QMhxIh5B5PIyBVnwLp13r3iWwtLSGaa6urmOJNnJdmYBT3zyV+vSscTWcouK0N6MFzJn3h/wV9+BlxqWgeGviHFbaeNQ2fYdaktWLK24hoHb1C4dc4B5UHPFfFfws+K3iD4b/2zY6O0E0HiixfTL+0mhMy3UbgqFA4w4ydrDJBPFfsX4j+B2m+NfgjqPhG40vUbOzfTxpccc96Lw/LEh8zdkAlZEV8MFKsuAoFfjb468B6t8L/FEtjqltJZ3UEh2SA7klCsRvRv4lyvUfnmvOwNZSpOn1T0O2vG0lLofpj/AMG1f7cetfsjftN+Ivg54mtb3T7Tx9btLYWt6phktNUihYoQsmAplj+U+pRK/Vj4x3y6tpUms3GpapqFlq0bafrloxYC3Z8qpQgBVyBnvtav57viR451bXPA3w9+O2iaobfxf4avIdO1CWOEO0F3bENBO3UAthcgg5zjPWv3L+Ff7WMf7Xn7MHhX4k+HbKfSbXWgs11A4VYri7U7JUWb7gMLxkBcZIIPNROlepzRXqJtqDTPxk/ab/YG+M3wF8f+L/GOv2Oqa/4U0rVBbf2xNcedLPas4+zTOByqlSgOcAFwABzX3P8A8Env2nYotEttBu7uU31jOgidmz5sbEk/Q4xivt34/wB/pvxA/Y3vEvvCs2tf21AbK6iaclnjkZozOcKWGDtAGAScEcAGvw0+DnxM1b9l/wCP82n34aSTSr77NKBmNZIw2Y5MDsVOeM10UqirU5UpvXoZVIuNqnQ/b7/grN+x5Y/t6fsk2mqaLaTjxR4CQanYSRosk9xbgZuIO2SyDeo7ug45r80f+CvH7APh34A6P4W8XeAFaTwdrlhH9il8wyNsdEdWZj94/MwBIB2mMHkE1+mH7Hf7afw/bxpoPg+78baRF458R2Md5Z6E8w+2Th0LKi5AUFlVjjOcduar/ET9naH4sfC34nfs+3Qt3Omwt4h8HSY8xn065kkbyVHX/R7nzIu3yvDjjFbwbhFJ9CG1J6H4AfDm7s49Ru9A1f5NK8RxfY5pMEG0mBHk3PTP7qTDYHJVnHG415x4z8Gz6R4n1DRdShgsdb0qWSCfDjy7l1bA6fKCecMDtbK9DXq3xm8JT+DvH2o6VewGO8spmhuIiCrRSIxU57g5HTqOfxltfg1f/tO+DbmfSoY7vxz4XhAe0AAm1ywUAKydN00A+Xb1eMrjmP5uqrFcqqdzGLs7HzvOklvIVIliZG7HABB9/evtr9l7/g4B/aJ/ZR+DuneBtD1jQ9Y0bRyy2cmsWkl1cwRnGIhIJVJRTnAIJGcZwAB8iagqaky2l7CLbUY8qbiVmVnwcbJAeMgjG7g9mB4rmrtViuHB3AE8YIPtWKs90an6Pfsyf8E+fFPwI/aEg1TxCNOudMtxJBZXdtMzNdTBhuPlsqsoA3DlQOOMiv0++G17atb6dLcSIsUUawgAbG56cjkgDFeOeM4DD42htBM8yadb7ULM7ENIwYgZJOABgZJ6mu38H38Wg/2PHeXVjbLdSsjNd3Ih+UD+EHhjkAclQMjrnFeZRxE61NTqbl14whLlgfUfhDxLawXYR5LlkkY4X5VwBxxXcWPi+2ghkETMWhG1Azc4JryTwjqUB8lCgleYKVLL93I7dO30rvogBYghA6Idr8BSAe/0qpK6MLmf8arjQtT+G+q3WoXS2tnBC5nd4yyKoGSxABJxjOfavwS/4KB/8E3ddX4ra/4r+HkUPiLSNUnN+1jYkPcJ5m5naJQP3qbtx+XkDtX7/S2NrqenSWskB8tgUZS3ysDx+tfHH7Y/wNX4aazb+ItJtYl0pJlS8tIYggEROCwUDAKkB8qBnbjvU06s6aaiXTSclc/n18S+DdU8J6jHb6tp99plyyhxDdW7wSbf721wDg+tf0Ef8ELfEUl/+x34OPDrFaLG3Odu04/+tX5uf8Fkfg3pFv8A2R8QYp9SGr6ldx6VJBKwaAQpEzKUzkjsD1HIr7e/4IBeMkuv2TtNgeYKtjPLGwJxtAbNexgq6rUlM5swoOn7m5+qkeoSS6ScKFBGBnvXE6tfDTrpi07nzF+7ngVLaeKbvXdNItkW2tG48x8+Y49Qp4C+7VmRaeW1RX2vIpwpYj07k9T+VGJXY4eY7PwN4ldbcIrM4UdslTXoXhnUXWVpVjCKfvZyDn/CvB9e/aC8I/Ci/jtNU1e1GpjDLptoj3d66nv5MSs+Mc5xj3q5p/7XV5qNu8mjeAvEF5bRjcJ729trFSvY7A0kq8c4ZAfavOnXhH4mb06NSWqR9MRpBrmny29xHHJDL8rI4ykinqDnqMcY96+Bf2pv2eT+z743tV0TSTH4a1AO0V35257eXOfIIOCRt5BJ6DFekat/wUj1XwLcOLz4cmaKMAlrbxAskhHsHtkGcerY96zfEf8AwUi+DfxssZPC3jC71TwHqOopi2GvW6rCZP4GS5haSFTuIxvdSelc+JhGtHRndhJVKFRO2h8yahoVx4js4k1GZCI52dWth5e7G4KCDnKjg4zyQKu6rq40fSzHAEu3iOxI3OPlyVDA9Dg5479BW1468NappeuNpSrARCTiQSMEni5IePHUFdrDPZqwprcDRpUaN0ktAZPtO5VjKYJIKMvckHdkgYPGa8BRs7H0ikmtDl9SktNW8SWLPqt6xUm4e3iHmWk/yjBdtuwjgMASPbNeE/tCWtxpmrXR82OC0k+YpC2ZCOowgwfm5yM8819PyXFppejMZTd6jBLFkGNUDmRgdoAOAyqNowD0BNfK37S0k8gklaKWeRNwccxGEFuynkjJIHauig/fMa0G0dB+z+yz6c93BDcxxId8UcshmIUnJX5RkAkk4HTpzXovioMba0QST29hDcpcjypCHldc/I+0glcMSc9Tt9DXk37MMl3oMkkV7DZMjZmE0SsWKsBgNnnIB5A4B65r1C78Y2utGD7GksS6hl4t7mMJsXGADzyV+6FGc961qxdxUr21Og+w2niDRbiKRJ2gv1aF/OQpvhYYZDGvOcZwO/vXzl8U/wDgkr8OP2i/jPp8+g+M1+H+qRpGb1AkTx3UOwlZ8ZTyiNhy53DCjPzAmvdItRvtU0q9DyGGK2CKvltvMbNk7QxPQ9eh69q+Lv2mf2jtT0H9rjR7L4eXWl6p4ns7Vra/08DyppQpEoty8pCSlgQfJALqwZQTkUUnKKlaTV0dNFU3Ujzrqex6h/wQl+I+m63Z3vi7xn4g1XQ/D0TLaXGmLDIktuxJ3pIzMwxj5vkOPlINdp8GP2c/h/8As4yaja+EdOsLG5D/AOk6lNKJZbhCgdVef5m2sTnHA56dx4b+13/wUc+O3hy70yzk8T694Rt7awgNjp2nu1olqyZJXap2NgsVYZPoRjaK8euf2/fFHxH8G32m6xB4QvL3UCJbq6vNCgea5cEcthQpJHBO3nA4rPkqqMVB80X128um/wAzqxsabrydS8WtO/5n6PaT4kBV5YbJ0tiWMTqxUNzgqrjAYAY98YznrXnX7TP7M2n/ALSXwqv/AAx4msZbfUomZ9P1BoVkksX3A7o5ATlcAArjJHHJwa4v9i/9uTQfid4H0rwLr+q6Z4Y8WQSKLCaRRFperlcBRtXbFBNgBQSNpx94dK9o8bWdvopu7XVJ7rSLuBZJJ4X+U25ALMdwIMY5BBDDORjjg89DFv2jhblknbXqu6IxGC5KftLpwfX/ADR+H3xg+FOsfAn4v3ei65avFd6TdOowjKs6xysu5QQDtbYwHA69+p6H4C/DPS/E1rrVn4g0uc+Gby7jsE8QxQh30m8YMbfe3aOTBBU8MR1z09l/bN/Zz8T+PfG2o+ItL0zUNVutQ8Z6hoHl2yPczyyARTxjgcnDuAQMYHbivrX/AIJlf8E/vE/gP4beI9E+JtlbWVp4xEMQ8P6jHEZEVVfErOXK4O/7rDK7QeM19FVxUY0lUvdo+dpUG6jg9n1Plj9kvxP45/Zb+Lcnww17/hO5ND1h0fT5vD8i3KZkcqssMM6vDNFIeGAVXyNoOcofvv4KfsRaT8L/AInah4w1WLRNU1d4saXeWuifZ54DKwM3mQK5iztHVQvLNxt4r0Ox/Y8tf2drPTdPvJp7mLT3KabLearHfLZ7mGQuxiqY8tSCCGOOSSSTD8VvFQ+Fnw4127hlbV18P6bLqU0cN4sc1ykSr8q53/eO9cgZ6c15dfEc8r01ZPc9GnQ5VebvY8G+JH7NPhD9prxymrWOo3msaj4HivrW2slClbuUrxHJnc21WXBwMEsfSv01/wCCWP7Y2n/Gn4YaRouqILfUbSM2ULzNkzIB8oY9SSOc+ufWv59f2b/26tT0L41aprllappq6rqMt+bVJDIUEj5ZA5AODk8gDrx7fWng/wDbBvPhd8SY/iXbtf2fhLVJtviK1DrLJp0rkFbxSFycu+CGQ9Tx82azznAznTg4dOhGBrczlCXU/T39sT9nyx+APxJsPHWkaNHH4Nu5ZItUmt+JPD1y7x7J1QKAtuxUBmBwuV42kkN8a/8ABRv4c/Gbwvc/DiaCLxF4v0SIxfaFdPKFwqkbY25LyAAgqBjgjOQavfs2/t86N+1r8HrOzm1K+8Q69rljPND4X0m2hkvLuzQYb7TJKuzMnKkKFAJK/NtLH8ZfCP7VPg/9lH/gop4qH/CPaz4NtLHxNKLa0uZmlutFhy5eAFkQ/PJtGcB1TABzljzZdGspOnL4ZL7i6sqMXzT1lH8T7vu9GnePTLW2tbq8FzatL9mW2O+Fx8rxyLtyGGwnDEccjmvgX/gs58ONQ8MaP4LuZ2uJooprq2DuhD2x+QiJiwAYhVyGycjJJzX1x4R/aKvv2uPilqXjvwv4c1fwL8PnLPa6ZqF6b06lfMi77hXkUMsQ2MNmWAZyQeDjzD/gpR4ds/iP+yT4gnXy5r7S5otRRlcFE8uXD8KMFghfJ4PB9eO7Ap0pwhe9h4iUatNyta6PyNuoSwYgkkN0AOMVjqgiuipG0t0zXUy2yo2VwjDIJOecVk3OmLeKrsAJEOcg19PI8FO2gvhK+ntNTzEQCp2o5/hbrn6V0fi3Wta0zY12EQsuQQ2fMz3rlvsD2SMFLHceSOlTXesy3yW6XbOyRJtU+o96zTcd0Nq+zFtra/8AEkhjaCeVXYf6tcgZ/wA969l8Nfsr+NPh5qOkarf6bHZ6S8yE3zSB4mjYlThQdxJ2uMEcceorjfh5+0Z4h+E/hPxFoGiXrQ6L4tgS31W0eKOWK8Ebb42IZSQyNkqVIIyee1el6Z+3n428UfDGXwbqsmj3FnDbeVa3B0a0+0IOhLSGPe2RxjdxnI5Arjq1q8XzU1ax206FJxtN7n1d+0x/wTT+Dvwi/Z9f4ueDvG9v4w0ixEJ1y3kt5YdVhnn8qJES0KhIoixL75WDESnAISn/APBPb9lvTNI8Jj4o3uia4Xtra582znhjleW0by9t1DbCPcACMJ1Y7XxkbWGZ/wAEnf20vhV8DU8ReFPFHhDX/iavxTjWy1exvrqKCzaZN7RSHdliSzEfLzna38IFe5fsN/GTXPjH4Y8SXmr2rQS22uXFtBIXjhijtlH7m3RQuFSJflAUDJDHqzVzY9z5U77tahhanvSjy9D2Dw54leeydLZrmBL9yvlyMUmRMbV3jC7WyMdOi54FfmF/wU9/Y3i/Zn8X6Le6Sb6bQtWjkjR7y5a5lEyuXbcTkDO/gexPqa/VTxHYQXbMpVXmDq0u6DbJkLtDbsZwQO/JHXFeGf8ABRz4cr8Z/wBnvxDZJpjOlkj6jprNmRopkXdhQnKBvnUbiR8wzjrXNg6qp1U2jqqwcqXL1Pzj/Yy8Up4kPiP4V6hLbw6d8QoFt7Wa5KrHZ38Z3Qyb2ztzgrxySVFfWP8AwRE/a98TfCXx3rX7O2utLFpes35v9NtsZlstTtgwkSMk4PmxhsrwGMQxyTn857G/uNB1iC9tyUmtJVkQ4z86kEdeCMgHBrsNY/aG8Rav8frX4kQSw6P4otL2DUo7iwVovLuYWUrKBk4O5ATjAJGe5FezVpyTfLszy1Po90f012N5Pe+IdU8OXeqW8vhXWbYQrLcxRxfZY5FDqv7sbFx06Dt6V+Sv/BY79nfUPh340tNcUXF3eaJPJY6jJDFiNbWT95Bc+oHJyecB16YIr9Wf2Wf2lfDf7WX7Dfhn4q+E4VbVLuS3TU41RZWsb+JV861cMu4qGJKAkko4JzXyJ/wX3/Zo8bftMfs9eDvHHw+h1i41Kzkk0vWtJsiF/tGzMh8l9gIA8mQMuCuQsinICgV5lJuNW76HY1em4njX/BJTVPh54p+LumfELUdDS4+J3hWyh061uZZybUQrEIUmEX/PcRnaXyc4JAU1+oX7Rt1qPhzQ/Dvxl0bSkvNU+HMjXOow2m5ptT0a4AS+gI7lVVJkGeDCfUV/Pl+zD448R/s1fFdYdVtJ9N1jSWWG9tJCpJQ4wdwyDwc5H9DX7+/8E+Pjm/xA8N2Ukwh1OC8t9s8W4srIVwVbPUYIyMc4r160k0p7o5IWUuU/PP8A4LufsP6J4c1a2+PnhTWobjQfiA9tK0O5WgnkkhDCWJlGQXQK7K3cMc9q+Lv2ZYtY+HfjKDxDorxR6hErJtvt32e6jP8AyydQQSr9yCpU7WBBUV9Mf8Frf2VviF+zn+0XoXhWw1TWtZ+EviO8lvfBunyTE2mkS3EmJbJNxOCjbduSBsZTgEsT5349/ZS+IH7P2lRaf4g0m4u7+Det7aWUbSvYGMrgb0ypY7uCMjg4zVSklBRb3JjeUndbHGftY/Bfwj+1Ks/inS5bXwH47VMX+namFt9P1R16vDKF27sEDc2GPHygAtXxXrfhC98ParPZX1u9rc27bGjcgnjvnOCD2IyCOc1758V/Hd742mUvC9mgfbGVcqQgVhtKghc5yS2Nx4HbNchp+ra/pFqsFnLOLZPuAwo6j2XcpwM9hx1PUmtqOHbRlUqO/uo/Xq48TtLrGqah5MtxK8ojWIDL8ELknI2j37V6N4W0rRpf7OvtYsdOlmsUM8c8sCztGxI3eWWBIBIXp1wK8v8AC9qbnT2uJQyvdSNIcdSSScfhnFemeFvAX/CVC0Ooy3ModWWOCNiqx/LgEYIyRz19vSvEpx5Uo9japJSk5dz0H4fWFzpsUEvhpLvXpdTvWee+1TUS5tFZcFokbgKpAGxcdcnNejeLfE+veG/DumtbaZq+sX2ozLZyppccLG1BH+ufzJFwueTg9+leafBT4eah8J9SsdF8OaK76U+57rVr2/3MTneFKAklsHbnC5CjJNfQdpp09i63L7H248xQuAV9apySMm2c0i6pZLFFd3iI10fKRnkLFn5IAIIyRtY4APAz0rlfj5oup6l4Uu47tVvfKBLHlSVHJ4wOCOPxr2q2sxPCkioXViCASDjPes3xdoC6no0ySAH92QQRgkelZzlYqL1PwQ/4KxeL01D4N+HtHScvJoeuy22CpGFWA7SST1KsuR1yCa9q/wCCBPj9br4f32jTXCx20OpSNt3YMpOML9M/riuc/wCC6/7L8/h7SbjxVpkMn9nrcxy3ccSKBE+3arP9QcAjuDmvK/8Agih8VF8KeNdetpXiiC7ZYxkAKcDJ5/3etergnGNN27kYuTlG73P3WuPjNovwx8Oatq3ivVbXStF02EXhnuHEcaJ2Vc/ePQYHU8CvjD4xf8FPtR+LkImhe++H3gqR2ihaNi2t62w3fuogmWXIwdkYDDndJFgbvlf9pr9rq6/bN+LtzcvO6fDnwfK0OmW0c/kJrU6KGed36iNVBYtglFxgb3Svjz9pr9rC71zWpNP8PT3MM6p9l+2jEYMHXyEQcRxg8hFOOhbexLDT2cq6beyOelTpwaurs+8vGn/BQjS/hvpNxY6LqWh+EGnkD7Ckeq63cseS7Ft9tE2T1cTyerkjNcL4Z/bUT48eFvFGi+KNUvp/FlreQ3GjXvirW7i7sruzXia3EJb7Mkx3o4AjVcK6jLYB/OvwV4SudbuXuZzLK0j/ADSSBmeZ9wGB1LEkjgV9OfslfADxd8YPjg3hSz0yCLxCLOU2un6ncrYTXLKoYQRiUrulcH5Y8gt27VqsqpOF2tTeeKa0RtftV/tZeIf2bNdi0G4+GvhG4sLi3L22qtottHb6ipODJbTRphlB4JByDkHpXC+D/wDgorYeJNNjtNZgvtLuYyscUMB+0aeyE4O+KZmjBHH3UQkEjep5Hu3iL4baz8ZvBPxC+GF34W1M6lpmlNqtrYi3aS9sr+zuIPNKw4LBvs7ThgOSo65VTX5veP8AwNd+APFM+nXSOpUCSNiNu9G6HH6fUVi6Ki9dSlNyimfrb+xv+2Rc2+r6T4av7+Z/DV+hSyj89jHYlsAG3LsWS3DsoeF2Jh3q6loy719lW0c/2F4Zb5WuZXDghVj2ruJwpzuAAIDZ446DpX4afs6fEu68MeE0klYI+jFb23keTbJGyN8qL67kZkIwRtZvQV+2VlrVxdLa3kVlcTJdwK0csbL8qsFGDlx83zluAc7RnFfPZrQjGSlHS57OXVHKDTNmfTrm6eORpLaD7HuO6OVsuynhvlP6D/6w8A/aI0zUdYmuri/ktZpkDFZoLZoZCAvz5Y5w272xzmvoD+yVhne2KNFcARDzJGVAyfeBw67QuMjPOQTznFeS/H3ToNb0hZZ2jnezlEyEgojEHIIBYnOcDBJBz6dODD6O511Y6XOF/Z+u723vjbxwbrZGE5jnCnZ0wUYfM4wCMd8V6L4itZH1i9gmilBuOu454boVAAbODnIJ7Y6V5x8MfEBi8VzmS2iVnC5Y4UxgnC/NnAQ+gyK9o1CwkguDeXtq5upUVWxIZDsAAAzj+Een8q2k23cmkrqxyl14b1XSLGLV0sXvdPa9aAzurKNuG+6G6sCBkYBPNfmF/wAFH/2cYPgz8Xo9f0GSaOx8QSNcsPNLNaXP3mQHggNncM55DDJxX6uXerLaQJZDUUZZ5BtiY7kKlhjceBuz3HUEda+c/wBuz4RWHxa/Z88U2tiWn1jT4G1a1t7aP5pHTLHtz8gdTj26V1YOpyTt0ej9DGrBtNrdF7/gmd458Ef8FI/2Vbz4Z/FWC7vta8NyrC2oxSD7bYqVEdtqETnOD1ilDcMVQnk8+I/Hn/gjT8YPhR8VJdA8OaDqPj7Rb0PJpetaPCXguIgesn/PKQAjKNxnoSM4+RP2TP2p9d/ZB+Odj4t0YfafLikstSsHciDUbSVQJoHxxg4BB52sqt2r92f2Dv2/9J+IXg6z1PRb0eI9I1EKjJPKILmyI+Vo3ByFkQbQSMBuvcE8eOlPATtTdqbd436Pz8j18HL+0oOX24qzXVruvPo+6PzNh/4JHfGnw/owvda0a30ERscLd3aFo0xxuSPdht2QCSK+s/2OfiNqut/B2/8ADfiq7/tHxZ4DtvKjvJFDnVdOYqqiTzOXktXPy/7EmDkAY/Qnxne6f8XvhzqpbSryyaSKWNRceWFxg/MCD7Eg9M18K+DfCfhT4IftFDz9dt5pfEAuLFBGplmj3RMWUqSF46+nHGTXDXxs50n7dWmtU1s/JGlHAw5406DdpOzT6Pz7I9r+BfhyXxza69J4V0547ixJ1e/mkihgW7lI2s/yyFiSEYZwOnSvir9oz9pXRvh9+37o2navrLT6roGoquzMstvbRTQoRGySJsWSNlVl25UJIo+8CBz2vfBD47eLP20rzW9LuZtL8IXckFtJdRambWCewSRQ1s8UZEmWJcFSpByfm717L/wUN/4JL3X7RdonjHwpbvpfjOwiWAGCZZ4dSMRCoJHEgCEKCA3UFAGByCvbho/vb1n7jWn/AATyq/KofuV7ydmfaP7Y2u6Zr1j4K1uyfWGt77SmkmfUZlkQuETDI5GcfeBwcc5wCQa+fL69m8M2moWzqgN1IYHZdsikMOAVVVdgR1yMV5N+xd8Kfif8NdCurD4o3kMssRjstOgi8qZIYc73zKgBd2LDBJcAYxg17lqumL4UIkZGa2uEDxkF0iKjOcMw+c5IHQHt1rSyjKy26GajJx97Q/Ez9qL4bP8As7/tHapbWNpe2OlzSreWMd2m2QQyHIHQfdIYDIB+XkDv2vg/9oD4jfGOzf4e+EINHitNZtJInsYbWAyakEidmMksoLFmVSAoYDJAAziv0Y/aV/Y58K/tdaBYT6nCsGsaPNutJLWQIZV2ANGzHqjdSCR7EE1c+D37K3gz9m7T4odG8O6bo+s3LKj6nLCXSUFt7J5krbvmXAADFQSeua9Kpi4OmlLc5YUpRbsvmfmz8EPiN8avgJ8WodC0uHxdoHiia2S2hWxR4b6FJCGVlK4K5DH5wRj1FfXvxH/4JjeGPiRoGlaz4h8Q+I5PEKFpNX1ZpPMuNXkZQ+2V3LhHA2gMd3B5H8VfUWv22k6LqV7qFtaWsEFpZyzvfzyZaSEAMUJYDKAqSBk4LcVR03xFD4rW1uoNQgVdWeSOJJH2sxAJIII2nG0dT/FXNVxMm04aWNFS35ne5R+D/gbQ/ht8INJ8N6BaSWtporP9njuGlLyBhvOZflLAs5OD0IO3ANSfE/w+3xK+HOr6S0XlWeo2ctlc7hFlGdMFuPvAB85GSSAMdavateDyoYIzdw3FhP5RIiLCPODlSyZkUE8EZHJFVQryhDefaY7wIPImcRmPy8jJONvzHn7x6EcZFc61fN1NOX3eU/Orwv8A8ElfFviLVTb3/i3wZpitGZl/0iaaVsH5gUEfykcHDEHHQGtSx/4IxeOpdT8ibxN4QgsHcql1FLPIZVB64MaqGPA2lup/Efod4j0631C4azvbWzvNNRQ6yGESbeQAqkluQOQQR344NatrdWmvWEMWlp5xhwkUc1uyPH/CUAKge+4jntXb/aVa1rmH1Gnuflt4i/4JFfEZbuf+wLrRtehhbDKZ/sk6nOMFHyM59HI+tbfgb/gip4+1v7XH4n1fw54bkgjY24Wf7YZCBnJKfKF7cMW9q/Re503bq0MoElrco7AzcE24wcqQzZKkA4IGc8Dinw6RfXOi3UT2SatEcpIbYlW2jnO0nOQAThc9Dwat5lWkrAsFTPys8Yf8Ekviz4ctHng03Rdat2bCPY6gpZh/eCyBG2jj3B7d68+1H9h/4u+C5DcyeBvEO2FgrkW3mqATgfdJ4PY9D2r9jtEsHsQsI1G2hhVzNEJJWZrdtvJKnBwfk+7kfyrVttHvbzwcmp294t5baoQ8KxKMSZ5jVVAyOSVXJBJXA54Ljj5NWauhPBxurM/GP4afs9/E3T/iFY3tp4M8S6ZPDfI6XE1jIkFvKjBgXcrgBep9q/Wf4PjQvC9lDaSomnQXLPJewC2Cx+Y3zM8ZcBX5ZsHIIz0FdHpnheHUbKJrm2WNIyGkZZMg7g3BAJYevIBINY/gT4h654W/ahurPQrW9j8PadpK3lz9v01J9N1AkorIJSD8/IIKkMoByMVz4iv7SPKONLklpqdlp3imLREKDULGyEo8pbi4bZGiyEnDSKrDB7Mw4zgZ7ZXiC/0671h9KmkJaGAI08QQQwMc7d3GCd3PIPvkc1PrHw3vZPEMV/aXckaGCV5rG2bdFdIzZOQVLZQcAqRkH2qPUvD8UGotqP2G0uCqiFpJCiuzg5CDGC3Bwd3H1rnkrWaOxLQ/Hf8Abm+BjfAr9o7XtJQW5tbmY39mIHBUQyMxC4HK4ORg+mR1rrP2ZdPtPj3+zt8RfhxLpllca/pdoviPw3LsjS6E0Tf6RCr/AHpFeM4CckMuR1Ne4/8ABYD4JyXWhaD47tYI40tpH0+/8mNtsSOd0DdThTll5A5P5fHf7OHxkn+BXxv0DxPGFeKxn23CMA26GQFJAP8Aa2sce4r3Yy9ph+Zbo8Zw5Kr5up9V/wDBE7/gpZD+wz8WtQ8LeK4ZLrwD48ngtr9DLtXTJw4VbkksNigPhyMNgKegIr+iUfs86x4g8M3WmX39kz6Nq6m5823bJBYdSDkfdIO5MBic96/lY/bh+EafCf49X62DxPo/iSJNd0+WIBYpYbjLhk/2d+4DHAGB2r+iX/g3L/bF1f8Aaq/4JqabZ6nqtvrHi/4d3DaBciYEy+QjM9qW7sTAVQN38vnkGuTGJyXPHrua0pNOzPjX/gvN/wAE4NK+Afgbwz8S9BOmLdaRL/Z+rlZWa8urWVyYpnVj84jfK/LggS85wK5L/gkH+2lB4S1NfDmoXqyoGBgRmG91PORzyAD+WK/Sb/gqJ8B9F/a++G15o2qaTBc6taRzpZSRRn7U0brtltzwCrbeRyRuVT3Nfz2/Dgap+zd+0E3h/VJ3iu/Dd99muJtpBkt2KlJAvXBjKtj14rpwc3Km6T3FUh73Mj+njx58HvAX/BQn9nSTw14v0yC7sSRJDPFIEutOnAws8TjlHGevIOcEEcV8hftF/sreLvgC9gfEWoS+LtPsdtra+KGRRcXkCjbGl6oGDcIPkDjKyKFP3lKt4b/wRK8ffHhv2sfFmqeL/G6ah8H5zcWujWUk0Ui6gxmXyLmFF+aJREOQ4UktjHGa/Ybxf4Q0v4n+GL7Rr6CO7sNQg2vF5Y2TrjkjHQg9xgg7TWUoSinTkONr3P59P2tv2U/Cni3Rhqtq1poeq7wkctvzaSAsdiyrtBU4PBxntz0Hyfc+H9a8IFdLu9IEklgDErsGQuu4kHkc9evcCv1o/aO/Z+uPhH8QtU0ZmSBrZzJbeeFMd0hYETEH5ixCgZB4IOenPkWveFvDoltodR8NWV5PbW6Qq90y3D7Bnbh+4I555yTWMMZUpaXubVaClrBG/wCDopZVi2geWrEAdx717h8M7aWf7I0VvJISVBC5APvxXifw2kvn8SmeVrOLw01uAj7sTNMGIbHHIxgZJwMZAJYke0eBfH66dosttbNDZ21ujMZpJAvyf3mY4wPrgVtUetjzEj2/SdLTRWhS5nRPNkEcccatLubnso+UEdWbA+teh6Q+lQQqJJJJiwETAjGCDxXwd4y/b5+D/wAJfGK6xqni9vEviVLZrZbHRQ92IFIyUU7vsynj+8TnuOlUZ/8AgrN4m8Q2csngv4J63qEEmfLu9U1cQR5ADZKRRFRjOP8AX9vcVnKmilfofoLaw2Wnxyoz74N5kQkhWiUjJHXoDUOpi3l0uSRXZ4iSGx8w6fnX5P8Ax4/4KK/Fz4y+EJfD2rfD3wzDo2oyhLkWeqyQzqiNuOHS7QuRzldyk+hFcf4W/wCCufj/AMEalpNimjXY0nRUktDajVpZ/tUYGA8rSea29QOB5vcjLAAm5YXmVrgnrqfXP/BRn4JQ/E74Q63pgV3t9StJEHljeMgg8g+h7deuK/Bj4Y+LdU+BfjTxXpUEjW15NbS2CEZBU7xHn1+6x981+wWi/wDBWPwN8ddEW0vrh/DupySYSO4XNq7H0kGQp/39vNflt/wUO8Pw+B/2sr3WYIY4rXU5luj5QyrHduLceowfwrqwtNxvGQ5K5o/EzxlH8P8A4WJbRMsVpYxLYQbTkyHdudv9rdJubPoAOwrwfwpcnxh4pUlWjgZtmSOT83P6V6z8QbL/AIWT4LSOONZns7t5BHnadpLkH8QwP41yej/Dy60yaOSWNLOAKZEcyKvHTdgHpmvald2UNEjjgtG3ufqh/wAETf2dfh38O7eD4p+Pp9Mu3s7x102K4jEsWlRR8GcKQQ0rvwpwduOOSa+qf28P2cbj/got4PufiH8LPhAr6/psiS2niKa/Om6lqsUe7aVjB/ekfJjjOAAHBytfkd+yp+09cQx+DPC+oTOPDdrrccV9Gku0yq0oJGSOAVyPYMcc1/S/+zD49tr/AMA6ULcILR4AEjj6RJhQEwOAApGMVjXVveiRTjdNS3Pzb+GXxVt/C158M/jnr2s2g8T+HrmX4feNLPVrEwXNjJJZyqkt25bdIqlQ298SFUweVFfmJ/wUo+Adt4i/a71C60fT4NEXVXf7Rpdy6Qx6Td7m89A+SgiLYdWz0kH1r9Jf+Ck/geXxP8ev2odF0qNhcT6Zovi/yo2UCQQAW90444ISeRzk8hWr480z446pr/wwt/EE2j+HfEmr+A7eBfF+ja1pcVy3iDRYvljvFmIE0UsCbIZfLcNs8qTB2yNWFWLpPnauux0UXzLlXQ8I+Gf7I6alpvh+yTWNO1XXNf1eCzFjYT+a0EeC8jPgY4jBPBOK/WPUNPPgPRZvKljns4NsSqFYGOIKAG2AZJ46fnX0p+y5/wAEyP2bPih8OPB3xo8AeDW0mTxHoK3lj5GpztHax3KK0qKrsyhwcoT/ALOPrkftVfAXQfgdquhz6fezW2gaopR7l/3stpImC52sRkbRnrxyelfN5lCc37VvRHtYOoorktqz5+0LWjDYWcVxDqEM15EZ4jsWJUTIGSpPLbTnHqB06V5/8cL+eW2V7a1t7u9u5Fa4eW5CO2SuGUBW3MFPQ7ewzXqEZtkhj020vImWSbKlnwJM5cn5ucsckjJ6fSuD+N2gSab4VnZljESwBHBRFhYfwqpPGSVHvl/Y159LV3SO+aajqeJeAZbq18RTyveyiC7utk1uAPLGWJI5IYHJx3IOK+htP1WSbw1c28F0gjIPmBXG7lSrICMZwSfmHO6vmD4f6ujXjwpbN5lvNvlmxgE7+CWHUt1BOc5wCelfSOgvbS6bLPcLbo8rIgkdhEcgZA3DjHfpj3roqRszGErbFKxjj0/RLLT5FuYrWC3BgdpDNJGVCkOzFizZ2nO45xUXxu8e2/wR8Gaf4g1BLS8trpntYo7WEzO0jfMHYANsAK43BRx2JIqzq2lWV3NBcwwG4itk2SETIC+0ELLtLAtyW+YA8jBwMUllOsOszRanHKJWiBCM3mK6txjcuPlAC4BOcGlB63CblZ8p+cH7Sn/BNXxd4p+Jo1fwFpUOo2PjAnUIdNgmEd1YyuPMeEpJtJU5JQjJIIGM14X8B/2g/Gf7GfxPnudJLQNBL5OpaVeBvs93tGCrgEEMpJww+6enfP6+6pLp/heA6nZSzyK907iGJWcgn5mVR1xgvxzkDjmuH+IH7KHwz+N3iy7u/E/guaacSA28kN3O3lSbVBEjJtLBlVch2455HJbuliYVYOniIpo56dOrSnGrRfK120Pm/wAJf8FpNkAii0nxfpNxckK1tZzR3VvGc/8ALJWK8kk4yvVh079z+zXoPxL+M3xMXxl4mtZPDfhaK4huoIdQVBqusyKxKiQn54o8EFgoGRgdya9g+GX7Enwr8G6xfajoHhHSU1jQovtAmXLtCxI8sgSswD7mADqQcsDng12mg+Nojqi2yWjIs0JfZcxqj7shm3gj5mBOODgEEdQRXkvBYWMrU4v56r5Hr1M2xlWNqrSurXSs7eb6npfw58SzeHdVNtaT213HNOBHdfZzcLbwLu/djIV4yWcEk/NnBweaueP/ANoe58Q+J0tp9XtdFttNEl3N9nugIzgjJUx/Mx2kDkZBVhkDJrwn4h+Kvi5oPxU0TWPh/P4e1Tw5N5NrqWnXqJbXUaM22VuSu5QhHCkEEDAJr0Cw8KLf38drHpdvbLHIcpaTbAkb5YsFBGWLluCMnPXNck415T5ZpKFvnc6sPLDql7SD95PZ/wBbGj4S8SX3hLwncQ+JbyXX7q3Mc8VwNOS1YRuo2KmGzKd+SWLZODzgVx2r3Ed9YtHJA8lvdyJNGSQxiLSE5VWDcBkLKDkfKMdAa6rxdct4W8Oyza5BHqWlW8UkN1Hcu6SCHyzIYwEBJITeQMYJAAw2DWp8Hfip4D8Y/Dqe/t9P8UXt8EaGzmLxRWayqMbmUgsCqueNo4yBgNkaUWotJXZz4iLneq2vQ5vwt9u8MWER0+0t45IkAhinc5jbk7SSCvTJHpkelUPiH421d/EOiWx0XSL7RLmBrnUJLnUGWSFlcLhBtIf7yEsuACBnrz2Gn+LTqcX2LTo9DDZct5ELCdkBwokYj72BjPtjHTOVqPxHmtdVe31N5YWkKpC6RlomXb8wBKkKzADnHOMV6TSTTR5qbtpsQLqmm6opgCWltdWxVzZyfI4h/jZsZOAMZx2PbNZF3LYaV4XFvb250+0s7sQzRW4wQrADAVXACZw42fNhu+Rm/wCKvjN4S8AQWcOo3Fvay3szXERnjDyThVO5jIclEJZM4Ht15Pj37bf7bul/CbwLpOs6Ja6Rr9z4gvjG6G+JSFYlO4BVJbPzYB42lfwrk+sQdZUne7N1hJ+y9u37qNLX/wBo7w9pPjm68N6ebu71O0Ilu1iHm28TLgsjOc7ZDx8vPUkdCK9A8Na5b+MtHtoLMQSRXEQk87zD5kgPZ8naMDgEc9j0GPzt+D8lxqdtrnxL0vxK1rf6vdXEtxbXkSxRQzBs7Q8ZJCHgE4yVOMZ5r7C8A/FjTvhP8MVv557a5tNZ8vUGe1gQeXKY9pjV1ClVJy+MgEsck8CuycUtF0MLdV1PXNO8MWHhSzk0zTVu4LK5EjSefcS3Qt33syRwqx4Gf4VbHTpmrPgrxBPp0k1pp+p6fDFeM0VxNdMsatyAy5bKxtuKjBOQeuO9P4P3Fn+0QyiMX9k9r/pJmtZds90riT93LjI4JxuBBxjgYzXQan+zFrNjqo1X7Bp1rJcgyXNta3jSGSTGc/PgE54yeScknnAVOi5KxlOqotJs53xZ4fhne3W1WaM2ai6MjDyd0gyC7sp+ZOv3gQQQeKo2HxEutLv00aa5Fnda3C5SBYy7ybPm3lAMqobA4xk4xnkV3Xw+/Z4vPjtD4u0vwp4q0+D4j+Crb7bB4Sv7V477WE8sMAkjsibW5QMpkQEgMAcNXzs/jTWdS8EeJdXTwpfaL8R300WdxpNnqvkalbTxzOkdu0EpVo2G8ylgpVhkEnK1lFO/KJ4m2yPdbpItR01CYU+3ttzexo8q5H33KHazDAbGecjkcGsrwV4Y1XwBIdH0jV7K9sbuRp9P0+7uo0ltYy+6YIGyzxhuAgztLg9DXH/s76h4zuvA0N14ujtLXxCuFntY7lJJMl3VTLsym7HPHyqDySc13DC/064F/azabEJ9kblpS00kzA/KNrEoQF5PIOR04q1CyeppGp1sb+qajqOraNdi9uYNP+yJ5ky3HykDcygvgkYOMgDH4VmeGxfuHsXR4ZovMuFjaeNpZUyq8An548MD0BIIHBrptO0/UNI8Mwa3rFgHe/mltvtEzLM08iKpZZFDKfLwcghcDuDzXNtq0DAXGnxRWEdnaGREQBEdiR8iMBgKwx1+uOKnlaLUk9SD4m/E7VvE97bahqs2nx6dZ26WU1xMv2QsEwkYbPyk9AcsCPlwecVaj1Wzs7a+06/W5RokbyCAplWXAKs2/kgbeSMkccVka/rF28+npcQapLbtcRCSygtvPWISsoDspbDBXC/MhyOTgjgSa3a2/gjSwumSwJb6w8i3LXDFykoBZWYsW2odrAg4znHGKuT0RVzmP2hfg1o3xo+DfiHw7qxu5P7d0/yNOnjlKILlf9W7Dy2O1WVSeRjGelfh9reiXei63d2V9avBc6fM0U0bggq6thgfoQa/fZtAsvDng+0vJtZ0q/t70fvBHmN4HX58FWAUtjsNwIUH3r8zP+Crn7PVh4P8W6f450GGAaT4hcw3rQ78Pd7WfzGVuVLjdkeq5HBFehldRJuEnucWNppw5kcNrHivQf2hv2JNLhv9W0nS/G/wqBtLSG7mjhk1awc5CIDzIyYbAGT8v+1XqH/BBf8A4KE3n7Cf7cehR3t89r4L8fzQ6D4giZgIYleQCG5OeB5UjZJ/ulvWvinRtIGu6zYWSzxQyXUywrJM2yOMscfMey+p9q6r45/BrXf2ePHJ0HWzb/aI4o7qC4t3JjmiYHDIeD1DAggFWBFd8qUbOknvscindcx/Yd4y8PQ+H9cTVdOsbZ7gs11IFPmSKjSEmdGIwxPdRn5egr8NP+Dl79key+APx98F/GTwxZTt4Y+ISSWuoXECZtobuMqUToNpZSxG7GQrD+Gvv7/g3j/4KRH9uP8AYwtvCGt6pDcfE/4c266PdPcsGlv7EIBb3PUFsqPLYgE7o9xzuFfRn7VH7BWkftV/sfeOvhb41ntUsdcjMmk3W5QNNukG+G5QnGGWTlvUFh0avOpTdOo3J6o0Ur7M/ED/AIJX/tbN8OvGNnod7MBZXTb4GySVY7cKAOOvev3Z/Zt+OFt4o8NrPc+bE7EGCR3CBMjqcnAU45PPQV/LLov/AAkH7LXxb1fwt4ggm03xH4G1KWzuYgwJJjfbkMOqkjgg4wQRkEZ9C+Iv/BXr4t+LI4tM8Oag2hwRuIoY7QGU8YVQAwwzE/xMDyeAtelVXtY8y3ZlGXK3c/oj/bz+G3hz4n+DYL8avpsvibRGa4trdb+IyXcbAiSEoWyQcAgeo4718l+H/ghYR6Yq3urXRmBOEjKqsC9o+2cdM/4V8c/stePfFvgLw7Hrnjnxh4q8d/EHXol3pf6xLNBpMXaFVZimRyzOMAZ2gDHzeh+Kf2qNH8PaikGoXWjtdNGJHN3MEYkk/dHZPTPJ5PeuWGBT/iM1WKa2Mv49/tL6H+z3osLXwl1fW79Mado1sw86XJ4aQj7iZ/ixk9getfHX7Qn7UXjr4yf8S3VtWsWs5Yi/9gWlwLe0sEQ7i9wcgA4wP3rM+QOBkY8N+I/x11fUdc1K81LUGvdW1JszalyskXdo064wTgEfdAwMV5NL4yuLvU3eEKCJCwbcRznOcd+c8nmvSoUEn7yucZ9b6/qPiT9njT/Dfiy78Rabc3Pi6xE2n/2NJayfYFiJjKGdlkkhkYDHyqpbBIY4Nee+MP2zPEMWpzXB03SdVluQWEmtLJrhQnuPtTyIOnQRgDsBXsX7JfgbTf2uP2YovC18LGHV/Dks+m2U06hTbSTPJPbyg9QrN5sZ7AhWHJrivgH/AMEv/jZ+0u2oDwz8OPEd1DZXj2wvrwLa2a7JGVsSyskbtlSPlJHccEVuopyd0Cb6Hi3j39ofxV8RkkF7b+GoRMFBFloFlYnhtwwYYkYcjPWuT0r4qyaJqCSatpFtdgDbuB8p8ZJB3IVO7k8k5PrX6E/ET/g3/wD2gvB3w8j1Ky8IeGdWnlTbsstdglmRgfmGwyAMc8EBq+Gfi38HtS+HGtXmheJdNutF17T5fLntbqAxNwcErnqAe4yPep9nTd1HdCnumb/g34m2/jWwa3tbqCNo2JFhqEgeR1PaOVhvGfQO307VifFfX7jxR4ZmtJvtE0OnyCS3WfmWzPQxk90IB46ZHHBrzyPwrfWHiKCOzhmaWSQeSyZBz3wfWvRfiGY7HRoBIrx3zQGC5B538Dbnntt6+1YyptblxMHwR8Y5NN0w2sxVsIsR3Y/eqD8pz2Kjj3wK/aP/AIJv/wDBHLQ38J6H4/8AinDZ6/fahbpe6bouWexso5E3wvL/AM9pNhB2/wCrHT5utfhR4cv20XWrS8WNXa1lSVVYZVirBsEehIH61/Wv+z3450T40/sw/Dr4haDcRvpeu6fa38kEYBA3Q7XTAHGyT5ce1axqtKxMoq5+DH/BYH/gn9qH/BN744aT4i8N3F3ceB/iBJPe2ZktzFHp9xHIrG2OCRlY3iYE4LfN6V+gH/BOj9vb4qaxonwXu9NstLvvh1r1rqOm69dvDvuLK9tYkMaF84QnzYsA5LfN6V9p/wDBVD9g+P8A4KD/APBPrxT4XsbaP/hKNPgGu+GJMfOl7CpIj56CVC8R7fvAewr8B/8AglH8fNQ+GXxwsvDV9cXEVtaXrTtaSuQnGVkUqeAynaf++6mhXcouK6idKOjP1V/4LVa94g+BHjTw18YdBtbR7Xxz4cvfBevrcxMYkUoXjfIIwxSRmBJODEeMV+fdva+IvhTa+FviBp+mvBY6vLO2kXkyCW0vwjeVcWkgHyujBtjxt95Hz0Jr9rrr4beH/wDgoN+yfr3w/wBaeI2mp28UlpdiMO9ldL80cqHrkNtyB1VmU8Ma+bf2O/Bvhz4x/BbxV+xd8YtMs9A8a+FJrifwzfRxj/WYaRZYT/E6tIXHP7yJyO3Ozd6TaV2uhzU241NNmfW//BDTWfD+ofsKaPaeFp5ZfDUN7dSafZzPvk0ZJJWeSwc/xeRKZEUnlozE/wDFV/8A4Kk+A9N1D4XaDqv2dWnsdWESx26AuyTbULY9A6Rk8YwDx6/JP/BFHxjrn7H/AO2T42/Z88XKYG1Z57m1DN+7+326hmKeontmV8558pT1Jr9Dv2jPh/b+P/DxtZ4opIlUtl0yExzkEY2/N714tfD+5JM9OhVXNFn5tpDM1vCgdRburby6HcrdSAAOpOeWxgZryf4oeJtS8WeFNZmktpLM2xaCGO4O3cEYqzIig/L6E9QQeK9d17UbrStbuVuUlmkjDw3MafIIGU7uSR0Lbgcnt6Vw/wAW9BR/DD3nmKX1NPMUpJlklA2KCB8qghSfkyOc9a8On7r1Pcm+aNz5c8Damy+NYLUwXMAlmWF5UdlQ72YgqVHDHCsUH06cV9X/AA71XSbez04rBfXAvWaFu0SIQVGQCMZzjocFq+ZPDgnHiR7e7t2SWd94SRPNIViPlyMcANjcx5xzzivpD4HW76fpqhhb2FtZk28ESQhUmXglmwflUbQQoViSFzW1fWOhhRjrZnUXujWMkt695PY2EUH75FuPk3KuDjrydvOCOOuccVyU3ha307xLczSyPewyMkcd9FKsgbCfM0ZU/N820cgBuhBwDXd6jqM/gjWbnWNK0/TdT1Zbdljg1OFJImLDLHByduPlyBwQMA1yWoa4l/oIju9OSKWH97Dl1aSJipIHc8nGTkHFc9J30ZvKNlcxre7XTfExg2XLSOJDCIol24YMCrHIC4VsdwAOhp6gnW1S+RVEMm23Juwq3DMu5t6A/LgqdoDHhTjPOKmkXuvXfgxNN1S30W31CQ+fFPaSMSqkcIznaG3HjHVT3NTXII1OyvdQsBFNFHHJIzRKAXAUhGOfmUbmI28gNn1rWXukRjzbGvpl9JcJJC9rDqlzLKFRreMNLbs2BlTlSPmIyc8DGRU3jfw7HrGl6/bwaVHFqiqsbzMjGR9xYNwV3IVO3gAn5j0rC8VW0WgeDZLwXtza6YLn7TPJpwd3LcSAKYvmLYTORgNzkkVR+J/ws8S+HvixZazb+IfFcV8++8awk1BJkuUeNGPyjJHykNgjOBzg1wRxDdZw6JXudlTBxjQVVPV2066mn8P7rU/s1nZagLyaadVRpzboq4984CggOSQNuVwcnAqtrnjSaTxhHd6JoV1eWMqm2vPsupQQ38DBgqN5LMnG7hmVgQCODmvSrrwnfat8EriS4jSO81B5fstxcxrDcRPgSBozKVEkgQMNi5AGSBkZHK2/iO+1vSo5ZLqymv7phZQ3VoPLhkcn5YUIYgNtBOAQFKnPODXS5J6nPFWWhb8R3/8AwlGhafZ60Li6nlljumECOjZUYCOCNw+cABhgnaOVPTnPDXjGPQtOuNG1iAeH7C/QGyeKaS2iutpRmjKPgOR83KkqcY+U1zfxP+IV18MvhhqnjVbLRU8T6XpwhDu4YEFhlFdl242g4DHJYjk19u/Af9s34beA/AfgzwT4k17w9ZeKfEOiWmo6ZFqSF082dWkCNGVwnBADlsv7EqDpRpe5zW0TMZYhJ8r6nyR8WNb074T6VpGp6rqS2BR0tQZy8MNvMY22FieHVQCcZ54rhfjh+0x8PPh74gtbWw8QaZceMNU0xp9J+1XEKxRSFT5SvLG2E3bgRv4IzhsjFfUE3/BQDw1+0vJ+0P4K+IHhfwn4j8DeCra38lpIV83ZNGQyMzdXinR2VvlYbdoOcGvyh/4KReBfBvhD4y3HgjxHa6l4N8W+GbW0h0yfTbBdQttXt5LaAwpMC6SRTRgCPKl1YqxwM5PbSwvPNKehy16jS0On+Hok/ap+J+o6F8XE1nT9e8JaLdXNpc6JNFalJS0S+XOAske3JAyMLxypzXyl8f8AwXZeGfjrqWk2fjfS9Z0Rp44sxzI0+wBQY9keRvjwU3nbyucDOK+6v2WvBui6d8G49S1nR55oNCsJLLxPrssxs7pLQM0rrNCVZpGiG373IRFHPOPjj9rTVrPXNU1nUPC2geBfC/gSW+k+xz6LdWk97qWC3kmSJG86JnUhiCqKp3DA6V0UIwdRqEdV1MK06qiueWjOW+NFxqmgfC2w0nRzrA0PRZzdO01sqfaBK+fMZ1+8oc7QzBRkjHTFdv8AD39vOXwv8Gb/AEG702C+W7t/J82aPzcvt65Mi4PQ8Zyc4Wr37AN9/wALX1u78H6rcNqreJtPazk0+8UNFfWyNmRIHI/dzxHEibiVbkHBVa+r/hT/AME3vDPwZ1Oa80Lw3BqGt6npsyWz+K0ElpYyMcCKeFhgBiNok55IOVGclaVNXjPcKSmrSp6nX/8ABF/xxBrXwX1jV73Za6u5t4RLcXisJIWJCbVOAAZMoMsSzAjgjbX6FaKjXOnRxNZiVZRyxOATnpz0PGcV/Pr8M/DPxx+H3xIvdT0Xw5rVwnhbXI7/AFDT7ezJso545BKoESkB1yNwROMcjk5r7p+GP/Be6OySLTfGHw/1PTtdiVY3FrdCMbumfKuFVlHGcbnIz1NbQgktDjqpy1b1PuX9qDwVcz6RaeIvC98vhvx74UJvvDusvHuexmABZHA+/BIpKvGeGBHGQDXy7qHw6tviz8c73xh4qnv/ABN8S2miivNUuQ8VpPJEgCSxooVNpUkKyqxUBcjJJqPwd+3rq/xq8SWc7aDeW/hqXfJH50VxLDehB8yGYxorkjJCRggnkv8AIFb0nTJtN0q6t9QjkltoYGTyrhYzOYwOArZAyEAGeCeAOea8+rKPPeJ3Yai0rzM7Qtd0651G6tIjqVrqFq2+dJrR4i2G4ClwMbtoIKdR1xnJ6bwh4atNQhL6nP5imQPDLIz25jVlBCMAMswxyD9cnFZepatFqUMj3zrMLhMeaDLHsKtkqXI5DZBzleo4OeOk8NeI4tP0e8gvoLK5syVZbWeJSYtobaVOQykbx064rB7HXboZ2tLdaWLS1a+VVf5I5vLBQoWDFiUySMAAZHXuKg8QaHoLWEE9ob0ajBkLPCzBZ1RmO3acrznBHXIqK+ubhNSljlJUxOQqSZVmLHHBJB5BBy2Ac84ptj4WB8X3tlZy3l/IYDcqZ7Z1kVVGWGDnAVTjGRnGarohuKWxnrqNnH4gs5haSPgEXErOrLIigFVK54O45DLhgQa1Nd1p9SvJIrW4jaeH986PE8aqzDeCjKVDHOehPOQQelZk90LlI7OSGZGtJi8jQq6ON6jYxHA+7ngEgHFOsL5ZLa5tIBJFOCFiW5HmCVQFOcqeB168+mecIRnzWkfjTSJY9Ye3l0+Ut81rwbh1bhlI3LkEcDJBORt4ryb9u7wk3xq/Yx159JvtP1aW2i+2o0ZDySCAhyudoG8KGXC+nOa9m0bw1e6ksem3sunR6VC0ck0Z2oFO8OSAxbhzxu+VhyeelXNb0G1uNFupIbS01W2WJpJLSCMmN43ypG4KqyHO4BTzyKqE3CSkugOPMrM/A8xvHdBiDGFIb6df5V9l/HppP20f2F9A8eJNcXHi/wADTGx1O1jCymeBVHmT5UbgcBH5OCN5xxmvCf2w/grD8B/2iPEegWqzpp9vcGayEsZSRYJBvjUg8/KDtz32k969i/4JVfEqxfxx4g+HmtNH/ZXjOwYQI5VV+0IrAruIJG+JnHH92vdrawVZK7R5NH+I6b2Z8+fs/ftPePf2TfHUniT4deKdW8Ja3LbSWb3VhMY3eFyCyMDkMCQDgg8qD1Fb3g39tv4iaX8bND8ca54v8UeKNT0a9W5Y6tq010ZVzhly7EAMpZemOnTFYP7SnwUv/wBnv4z634W1FCTp85NvKV2i4t3w0Ugx/eQgkdjkdq4F5SHAKAEj0rT2UKiTa3JbcJXXQ/Sv9sX9mDTP20fDunfFT4byC01/UdPhlFnIwePU48Y8ssOFlQ5X04wcda+SvBPw2u/gr4guLnxbo+paBr1uq/Z7C8jMNxZ71BEpjcBlJB43Ac8jgAns/wBhb9u+2+BXgjU/Cet6fcXSQyyajodzC5D2d0VJwcEbVzuIbnBJ4GVNeY+JPGWqfFTx7d6vrmq3upajfSm5uLq4n82Xc3IyzZLHnufyrhoUpU5OF9mdleUZrmPYrP4+6p4UiEUcq3d6sYG4uSiZ6jryoHbua898QfFOfUdXmuL28llupzvkZiCSfx9BgD2ArnpElhijtQWe6un2pGv32weGLc4XmvpD4F/8Emf+Fs/Diz8QeKfiHZeENQ1EtJFp8tjJcSLB/A7FXG0tydpGcYPfA76jUEnLr5HCpdj4o+Jl/bvrM1hYyNJYWbtFBLtw0qBjhzjjLEZOKxfDcYOvWsb7mUyDIAyT/jWnqix30wcNvVuMYweKrWMUVhqMUimVJlcFSWGc+wrvZJ9c/sVeNo/B3xritYWkgj1u3lsbfy4mcmcAPb4CgnJmSMZA4yeQM1+tX7Pf7c/jX4nfCFPDngH4eeMPHniKzhMLXMFwltpmmxk4RJpmYKpA4C7lPpnmvxo/YmvLi+/a3+H1tIYYoW1i1jZyBwfMDMPbtX7B/wDBA3xfJ4F8a+OtL1B3gs3ETu3zFN4cBcAdG+c/Tmsa9ROWnYqKF8Xftg/tjfBTRLHQ5fhf4X1W2USSeV9sRruUnnYhBJZh2AJJ9DXwL/wU9/aQ0L9pn4Hva674al8JfEXwfeNeSW94HWYq7jz49zKrDiTftZQTgkZxmv3p/aHs7q/vzBZ+S07RqLe73YWJvlHU8kYycj0Oa/AT/g4I8D3Phv446DrbrNFcarb3GmX8pBH2iSJgysc8/dlI+nHtTor3efuRPdI9F/YX/wCDfvxx+198GvCfjc+PfDfhjw34ksYdUtmjin1O+2lmBDDCRo2QQRvOMHvWv/wWL/4IER/sc/sraf498Bax4o8ealZahjxCrWiLHa2RtndrlY4wSqI6fMSxwJBXdf8ABKj/AILCQfsm/sVfC/wo2i6l4jNg+oW2robjy/s9uLpmgaAsNpOJWBUnH7sV+jH7Pfx18BftwJ4h8P3HiNZ7bWdKmsJNJ1FVtJ2inRlZBH91yFfG5d2a461So23fY3ilax/J3HCyMBx8vB7Y/wAmv1q/4Ny/+Ck2s+D9Zb9n3VDYPpOpm61XwzczKDLHqJCE2pZjgxuiykDG7d3Oa+WP+CnXwZ0j9myXTvBeiaLp9i9nqd3BeSJabJt9uyIoLkknILk56kD1rwX9lT4mR/Bf9pfwD4rkmnt4fD2vWd/NJAwWRY45lZyD/ug8d+nerpVVUpc9jJqzsf11fD34rXtxZizns5LfUYjt2ZCp065z056fSvyD/wCCr/8AwSe8P/s2eLNf+PnhY3jS6v4gmvtUsxtWHS0nAYvEB0jMu/czdPPFfpJ8IvFMXie307UEvFuDdwpKr9VdCoKsD3ypHNeGf8F8Phbq/wC0N/wTZ8V2fha9vor7wk8fiK6trSQqNTtrcP50EgH31COZNp6tCvoKKEo05czQqkOZWvY8N/YP/wCCjGrfDm3+D2naX4Sl8SeH/iRrc/h6TWYrnammtBbrMSAAQx2NuO4gbUbGccfRH/BXL9naX4j/AAx0X45+BWmsfiD8JPKv57u3OZLqyjJcnIOS0DASZP8AB5g5FfkP/wAEUv22W+EPj6DwZrt60nhuS7OoQQuPMWCUoY2lQclXCsRlSCUZgc1++Pwf8UWPxN+GWq2CJFcWGoW0qPE2CJUdGUqwPByvH4n1ru9ryyVTp1MJQtHlPh79rH42SfFXwF8D/wBrPwrDBB4k0+4j0jxLHF92K/tyWXcB0DjzV56o0Y9K/Vrwj8TdK+PHwu0/X9FuYbnTtdsY7yJvMUyRJLGH2sPUcgj1B98fih+zHbSeAPG37QX7Mevx3E2maoLjVNBJXLxXVmTPHKgPGXgCO3T5UPeu1/Ya/bq139nvwZ9ugml1PSPA7LLrumE5Mvh+abL3UXcS2U8hcjHzQzyZ+6KxxmG9nra63+T2NMPUU48qep9k/tA/DXV/hR4x1fVriwa98KarIHWWCASy28pQq6SLwSkgGQTnDbh3FfLvxj8QQX2hrPp80baZLausUroFeM7sIfKxk8DHJGQBgHNfpxY3Oj/GT4W2t5YtBq2ha7ZCWMSZMdzC6g89wQO/UEetfn5+1/8ABe8+EM99pP2RXsJXa4tbllWV3TOfL2dNy5xgcEgHgdPlsRhHCanF6M9zC4tTi4T3R8XazqE2raxHJbSoWhm3SxcKrYAOFBzhdygfMvQ4681758MZ59V8KxGffFdBVZmji2KMMpHPTHUY4zmvnHXrD/hF7q8mvrmWRnVZEwyokTFGfyy23ALErg7uo6Yr6J/Zz8QPrfhe2kuGtodsQjvbZXjuTCSd67yp+6VIIDZOMY5zUV1aKsdNNK56fHti01vMknV0RXcGLYWQB8jLD5WAOOo4Ax0rzvXNWs7TxFDbLDqEVxeQq522pcjO3McrDcqNgAhchjknFddqGrW2tJc2VoU+3GORVlMhKQFEyEJBAHVcsOxJ6mqet6LZR21k4lvJLxvmcqxh8w5cBmAbDIFdcBs5JJ45rz4r3jWfwmDpFtb6zqAha4ghiNzK0kdyBCUkGGIXeQQBntUN/wCHwl6S0ztmJxDA0YVLghyS0fAZmICjOcVQv/BmnTX0GnX6QxSzXn25opmKSghBu+6Qykg4LAHgYwaTVNRubIz2MWkLd6U1scSSXSYJYr8oX72QF4OAD1yOa6paoxhKxL4G1K10Pxeup39rPrQeaGO8MLrDcRRpIr7MFiG2t2PqcDPNdXYeINP/AGldB8Rpo+lQeD9Ris7o6XFNqkE72bAOEmE8hxK7bVVgnAIxyBXL+Gphp5vxG1jpDXKsswVWciPcHVlfGUY7SMbSBngnrXi/xs/ayuvgz+0RpWgW+l6bp32/ThfRX0kUchKuWUyRu2SuQhYtxknPvWlGhGzjBasnE1k5XbtbYi/bj/ae+Mf7Of7OGkW/xB8aeHPEur6j4hXSLa906/tlng05Ldm/c2sRV0UuELu65DLt9c99+xJ8afB/xH+Gg1G48fvbXyy7fs32BvOgUoQjwlWUOyuCWLvuAI4YEiviH/gplrt3+1T4a0XxtNqD32r6JE1i08mI/Nsw7DaikAv5UuemRhjyQtfM/wAKPid4i+A3iqwufteo6TGxkMUisyZYIVyOeoBxiu2eFlKleL19Dgo14KolNto/SH/gqD4V8Q+LPgLfy6Tq2opomkXB1TUdOhkOy+jR22yyIo++nDAnChS5NfIf7RH7Semfte6FoWuT6lqugeNNE0q10m6sYdLaeHUPsyCOK5ikRgUfywu8Nn5lBBwSoTx7+1ZqXwyu0vfCvjWK61LVrRY7gw6eBCiMMNDLnPmkgAGQ/Mcn3z4p4Q8W6roNlewxPDpdprMZtru/ihzdRQkZeONuqhgMHbywyCcEg9eV05xjyzRni6kW/wB29z6i8B/tLWmkeAL7VtR1TStVvfEEKWOq3V9I9xd6o8SgIPJjkXcyskbguGLEZJ658m0f9rbWfiv8cr+8XUtI8L3evvuk17V0+0Xmh2yw7XgtpZXbylxkKqgOM43DGK5n4Rfsk+Mf2mIdWbwH4bl1C00e5jXzftcUH2YFXKkmRh94JnIznGByRXtulf8ABFr4o61YWOpajfeG9Mtr2c219JJcmQwS5BVQFXE7EZyUJAI5IzyRpQpc3NLVhUqupFKKOe+P3j/wtD8IvDSfDfU/EWrXcF0lrq8N15k9rqFsyOFSQEY34UKVGDg4GSMn139ln/gkPo+s6Zf6948tHuLS8RZ7LSrG/INhGUDHzpVADY3AAbv4T9K+mf2WP2T9M/ZW+FcWnwJqmuwX0o1KZmulZricKFxj5QinKBS2MFvqa9e8B6X/AGzaabcRlzdF0Rre7VFkglAIZJdhYMwKjJB2n5jzXLUxDUbQ+82pwTep5hok/hr4DeEPDGiGU2ljoW210y6ZB5kTkDaCyp1bCZYAbgcnmu/1u1fxXdLJNcl3vQwWNJQyR7DudgegHyliTjlsZ5qXTrXSFsJNAu557DUUAe0ZNsUEmwgsjblDjjYVZWYckYBqvo2kS2+kxW19MZ7qyuJYhIkyxx3MRYhH7fPh8ZGM/jXHd35jolB293Qcng63vbyxuHSC2u518xYJUCy24AbjcvVSeAep7gYqjc/DjT01oyahi3CrGskUT+U/ABULk7ScHIIwcnnPFa2qap/wkYMlrDqFxrUkixpMCJFcEEKWJDHcRjAPUDj1rn59euby0uo75r2wltDtVbhfMj2E4YgbsHjkDIPfHAobk9LjUV2HXLRS6jDeWsdzDbQKkLLOjErIFAyCMsyuQGHyjFdn8Qtabxosup3liLDU3tkMEFvGLYh4lVfNCDnDA4wMA9xXFfDLxPpvibwxfazpc+ka9pIuGs5ZQTmB0O0AFlA2hwQeegNd7b+G734k2lob6e/a5igEcF3FeDzIYFcMsQVsZVcFep2ggdKJSuVqcB4Kvjoum2+n2dmDDcXMhEjRtGkDO+4gFv7zMAFGByepHOw2si01Uor6zbapp8/396+XeJtI2E7hlcH0O78MGlY+FItU8EPK93NqNpfmRbW7juUWe3ljZ9hYhdjgAFSNqnK43HvptYXei6dpk+r/AGLUbq7WSG5vbWRHgb7m3YXBeNtq5AzkEkAnOS1FMm73RP4j1vT9ashBc6XdWl5dFFMdwVCykqzbNjcqylRwRyDxnpWWniO80/XYJ9I0yeznaQIJHQwvJGw+ZvMHVzyMcKQFyoIzWVcXVxDrKq1+5sHkEcsV3bo2zBctsdcA8kDuBtPeut1G9V9HQvbXEM4AXzCgdcAFjt9uCN2M46g1MpJaGkVzD/Ft/wCVrsiwhr6IyoHYbG+zOvLqylgwzkDgnOOlUtK8PO+sP9nazgnvWPntINjIDwXBHI29ehrktP1LTNL+IUQtdf0zUG16Nr0Q3cjR3KIu0HynYgCLB+66gLtbHoOyf4qeF/hXBqOoeI9a0TR9PSKSHJuRKcspwvyMdvQgg88Ej2rmg0rbk8k7tvYgXTYXaUXURvblmGLmIbEcYUgIxI7gj16+tXZNSfQ7W407TLRIoZGLJFk70ywY5VV5cHOOm4Hk5rw2X9vz4b6dGxvdZFzNDvVjaQsybQT0V8AnAJyOflNed+L/APgqZ4N8KoxXTPEOo6pKjKsjzxbQ4LqjAHeRt2HgDBIyVORVqi3pa5CrKOqOR/4LE/CGPxLoWjfEC3spItRtAlhqW7czvEx3RyHPQK8hQDtvQV8K/D/xje/DX4g6LrunLGl3pF3HcjKkhirZ289iMj8a+tfFn/BRqTxv4Vm0TVdItdbttQszZ3UdxE3kXKgybPlTBV9yxncpH3gcAqMcRpvxHm16yRvBvwb0QTQBUins9MN9KMy/KW3rJk7cgE4Jbnd2r1KFeUKLptHDOCc+dOx6l/wVV+HOnfGj4ReEfjJ4Yi86y+ywWN4/nCUvBIN0MzEDChXLIR2LAV8MWHgrWddEcdhpOo3zSMqKLe2eUkkgY+UHuce5wO9fXCeDf2mPil4Rk0P/AIRXxBBorr5b2syJY2oLLk/uyY14ZQ4+U8iuT+NHwJ+JPwR0m2PjfxjpXhBZy89pYDUJZnlbcspCJArj74X5jhckAsKijiJRjyQ1ZU6MZSu9DyfQf2VviFbqmp3Hhq4060jZELahNHZNl2KAbZWVuWDDp1U+ldBpHwwW1SA3Gq6HbNdeXu33qyeWJCwTO3/aRhntjnrXmeoeNb15Sktxdzq5wS0pUNhzICMdAHJPrkn1rLufEcjuzrbxAN8qhnZieeetEoYqbvdIE8LFWd2/I+gvhB4j8GfDLxxba/q+uRavIvkMkUNmxW28wMd5DkA+UVG5SMZI6iuh8Y/8FC5pdQhms7W9vGuIRJctO20pNkhlXbwU4BB96+T5dcvJ2cqyREDg7RXv3wx/ag+E2n+BtOs/F/wyj1HWrKPyXurJ0iS5UHIdgSDvJJznJ6c4wBjWwlZ61Jykvu/I6aeNowVowX3s+drbUWRAj5+Xjd3Nbej3i3ssUAkjQscA9zWt+0H8D9Y/Zx+N3irwJrqxjVvCupzabctGcpIUYgOuecMMEZ7Guc8NWQk1qB3fCxnefcCvdp80jx0z6T/YT8PzN+1T4Ls7WFXkEtwxC5wxWCR+Tzk4U1+tP/BOKx/4RL9obxlafboI5J9CguFU/KVPmbNw9SFPCgYr8lP2KNTeT9qDwZOrsrvqDxZbAU74JEI5453Yr9D/APgml8SNV8Sftv8Ah60v5oIRqgbSVARFWRSq4jbJwxXbu28cx9fXKvL30y4n6xftHXuuab+zHrsfhS+j034jX+lTWuhX1zY/a0iv2i/czSx7WBUMq5JUgcHBAwfwH/4KtS/FDxj+xn4TvvjTDeQfE/QPEs9hqJuLeKB5YSsgEqrEBG6MDHh1Xniv6L/2efDdozSRPbXN1JYwtsvrm7ExWVnfdGq5yAoAAJXAU4BNflv/AMHGn7ME3xS8G3Oo6HYT32vwTR2hiQgvMwkLqVBxuJZyB3II9AK5KWJk5tMqtTSXMfmJ+yT4ltvGGhxWEXh3W4U8LW8MN5dWtjLd2tuW3lXkaNSYyWDnLZBOfSvpPXJbq+ggeymhFjYxbUZSNzSNj5sgZHpg85PSvp//AINa/wBkj40fsr/FL4h33j34e634f8KeOtFs3trzU1EQu5Y53KEIfnbKSuRuUdD64r9h/iX8DfBXj7SntNa8EeHdciuvldLjT4XyDxnLL268HIrOpWak1HVmkU7I/l+/bC+Gl78dvCl9DYlZLzQ1Se2iB3SXkxXMgA6k7Ov+1KvpXwbcabPp15LBcxtbyxMY5EcYZD0II9RX7+/8FGv2ItA/ZV/aBltNFs7mLwx4ptJb6ys7XiXTmclCis7NvCuEPzN0wOgFfj3+398LtW+Hnxlt5tbh0+3uNZsEuF+yTRN5u1njEsiJ9xm2nIPPQ9K3wVdS91aIirCy5j9XP+CB37R11+0h+y3L4P1C9dNX+HjJZSTu+ZXtnLfZsZ64UFP+AZPWv0A+HXgu107xC+n6rcT6taalC9ttmIMbBgQ8ZXuSM/UGv55f+CMv7YUf7Iv7Z2jTak4i8M+KwdG1Xc21UEmfKlOePkkxn0Vnr+g6w8Sx+LLjw3qWkRkw2urxsZC3zFWIjZSB6hzXbJJI5m23dn86H/BRv9lnU/8AgnF+354h0KzSWDSbe/8A7X8NzkfLPp0znyhnvtG6I+6nvX6kf8E//wDgpB4S8Dfs1w+KPF3iS30PSLOSCD7RKzMV8zOF2qCzZww46bW9K9E/4OSf2Bf+GlP2YW8e6RaF/F/wrie/RY0Be/012X7THuAyTFgTAdtjDq1fkL/wT9+K3hq58L+Nfhd4402bUvD3jGyjjt5YZQJ9KnS5jkW4iyCPlK8jA3K8nPIp0Zpe7bUVR3jzH6J/8Fq/C+r+APH3gL46+B7+4tJNashpz6hZyfMJUXMUgboRJAxXpyIzmvnL9mPx9rvgiz0bxhHpo1Cyt55NKvUlUtbajE0OJ7OT+8JYWZSnUhjjBxX6q/GH4N6L+17+wHqfgXRrSCe6stLjvNDYYYx3FsFaONcjI3Rgx5HaQ14F/wAEuPBHhz9r39iPx38A7iGxsfFmg3L+ItBujEElaRhg7j1IDjY3+zN/s131pc2G5mttH6HLQk41tHbqj6G/4I4/EG4i0nX/AIfxTT3vhjR449e8GXUoLy3Gi3LOptZH/wCfm0mQwSA8kgP/AB16v/wUO8Bv4z+Dcxh0y6vZ7GQ3MYgwJUZVzyD1GBjBBGcV8bf8Ehf2mdQ/Zc/aq1n4IeLoprK18VXFwLRbj5f7N1WAEPDjoBKiduCyKf4q/SP46aPdeI/Bt4mm3C2t3JEfLkwGUEgdR3BOAfY18ziotXjf0PWpu87s/BX4u+D9P1vXI7e/sTHbQz7/ACi7oTIvG4f3VCkjbkYOa9p/Z5Nr4O8K26aMsVjJL5dy8WnQDfhDwSFGXGRuO9ix6dK4v9pjw0vwr+L+u+EZpHUCd9sYdS7xOzSR+oOFbbkseF9a6j9li7hitLkta3UTxny3uJ3eQBRuw4JJbP056dRXk1eaUEux69KSvc9vhu7aR3ujDayi4BNwNrF0YoD83XBUknGDwAAc8Vl63Bbecv2SSA6wIZZLPDucyYCnAxwN2N3XPHWrUd3PriXLw2i3glthZnqdkgwBIpJzvzyOT24rM0uG60DTr+DUfNMlmwt8yRR5DDG3Yu3jLcfL3B4rlhvc3nJr3UZWp6BHZzaTezwCbVh5gVgIxPE7hQ2CMcsASQCOh681hw6pb21tewJp+o3sNmkpWzQbpI8FiYm2Y5JK45Jzx05rU8f+NNQuLLT7O6t7dbLTIgIrmzxHKVaSVld1zuJO7GcEHbztGBWN4f1xtE1qWC6S1/tm8t3vLeONgZZYAdjsUZgA2R3OSMkdK3jszk59dS18GPjf4Y1HwlBZpciPxFcalcW8WnXaPPd2ssZdN4LcAFRvwwxz61+av7ZPwL8bab+1P4+8QXerLf2WnQPrkWp3TbfNtdzRrEiYJLKQU2jpsPIBzX6QeHbJX1a912Tw7pVnrF/cyeY0PmNF86hJGjR12xFkQglRgknJzzXwh/wUB/az0yw/aWt/CphvX8MeHoLnSdch+UvOs4j3R5A+byzGG9mLCu3L4ylUskY423J6Hg3x08b3mp6B4Q8caBPdppokMZQszizukVVwSSQAQpGBjIXnOc1s+FvBkHxpnsbIaTfx6drSx3AQ7lNuOQXSQD7quH2seowDXjelXZXU9S0HTtSuLjw/dzFwkkZCygHKtsPKvgYJ69a+k/2dv2DviB+17a6XrfhK8TStBhv10i6kjnnU2AjUOCImJZhhvlCkjIO4qOT6kpKnu9u5xRhKWp6b4f8A+CPV3r/g3RfEQ8V6HZ2V7HIbe3jgkMty6uV+UgEbiSoIAwoZWOQa+uvgh/wTX+Gnwy+A2mWet6XpPiT4gNfNcwakIXltw7wSCGGVXO1Qj4DR7SGZxySFI7eX4G6T8OxZaVfavfa5r2nCaMTWtvFNdWc3lnBcgbRDIybSyEMrFARgYrHstY1DQdYjSNNVjhtGE0OWKlGIbc3zAAqx7Y5CkjpXkyx1aSavp6WOz2FNNSaO1+FvwlvPCvh2+urPR7PQb6K8SO/juodsU7qxBuwylccABEQqp3KcA5zf1awt7fwUJtX1Cw3W9rdPHPDblzaM5PlxxKzBhGiryn3gGwdwIIo+MtbufEOjeHtMmTT7SW5tZHe8edmNxnIPmEllbYxKjB42D03Gn4o1DSNL8LHTLS4vmae4jMckDRzYMQj4Y5DthWXAA5BGMjrxybctTrUI20RR+If7Q1ppuhaXYX2mrcS6neJp76pZQvdS3M80bbWkA+4qxqOAcgrjk9I9XmvdN0+S4RE8uMKJLdFDecAqncDjcCSGViOQVOfWuXtvGWnLpl1qsqX1jF5XnzRXkR3RKkeXBiKk8KnIBOcNxnmvErP/AIKRaX4q1a7sPAvgvXfEwmnlk8mztXkhLHkldq5AB5AzyH5FU03stjCm1fU+krTU9PlM9zdB9kayxvE0xRBlFCjJTjqCCBycCnMCdNuLaaF5LWW3a3ySQHZlI4JZG3cnDKeMDHfPy9cftRfGXXlEWnfDFLSSWRBEl0EUKeVGfMcKpyNvQZ21n6rqn7S/i+xkhl8O6ToaW+ESA3UUUaKxI3jazZyQQCPXNbShNxVi3NJ2PqXQJorS4VrVUbfEFO94pJIyuFYPuJOBsBAbnG3GeDUmk6xFJqd9HcyXM91akCLzWZkaEquGzkt0IGcDkY96+TE+CH7SmpvDIPF+haSt3bu6Ol7IGlAA+UtHHkkhQAG479Kn8JfsvfGG6u7O11H4mW9jHeXK295JDG00tqrHLSAyMu5RxypGayqOoo3ik2OnGEpe+2fUv9n+G9Fv7mRNUtvtAtPNMZnS2trvIDFAGBBZQwPJQk7uCay7P9pzw58Pr+W+1PWbPTLCKEs4mud008gbBEexT8hXGMkcjGSOa8v8T/8ABMe0ufFlrpU/x98Vahb3dkLiWW6s30yNZdjSmIB9xCkKoVuASwGc1zHhr9gX4X6TpJu9efXPFE+yRVmudYbb8n3TtQDHBxtLHpWMJVmrSsvxNKror4bv8Cfxn/wUq+GXwkv3fwreeJJpZtQmvjAlyn2bEjM0sWH3YRnYttI4YqRjaK8/1D/gprrXxAWS18KeBtS1VxCWzDDNcM2ARltgAGB8x4PavbdD/Y48F+D9AuPEOmfD/SX060Ee6R7VZ5Id77V3efvxnj5sDG4HIyM+xaDDZ+G9s2lLFpa3ZWIiJXeNW2gYTGBHuCsDjK9eea2lTvb3mZ0qnLeXKj4ttvij+0Z45m8vSfAd9pz3I8wSXoEAIICBwrlQApBOQpySATU3/Cov2mtd1C2hu9f0PS2mVroRTXxd4grcfIqEkZAHy5+7zwTX2gXvP7Qt7i41C1vLeJ3ijjtjh4WKYbcRhgpcqMDGc96tS6Ne2pYXMMjx2XRopFMhTaCcjP3lJIJ7jaRWaw1FatX9TrWOqtKzsvJHxmn7BHxi8W2cUupfEvTbaNdqNHbwzO6YCdCQMnbCO3UMMHdVvX/+CVWi6Fr1vpnjP4wTXl7fWa3VlFEkcLXAZtoCB3Ytk5GQOuR0INfV+s+DdW8U+IYk0adbGCGbzCpZ/JES55V+Su4Ft2A2QTkcCr3xo+MulWmhQ6qdFOqadEArXU1pHM0Mcalnyj4yQ0bDGASSBjJBrWnShF+4jKpWqSi+d6HzX4a/4JJ/C+SxCRXev65c3Y8yE3F75HmY5JIVVIP3sg8/NXR6H+xB8KfAkFo934MsBcwMzp9rluLgzKpABbzG2kAknAGQDnOOa2PAv7XV74l1aSSfTrbT7fUD9shke5VJY0ZTtDg4GXJyCPlyTkkHI9F07xRbaf4glurNbbVEu5FuZY7hkdZYiCjGNRkBsheBxlue5rVOfXQ54RiZmk/BLwl4L1pZLDS9GghuLcTRiLS4EityVJ2nC78kDK8kZU0v2K28D2l7eS3N5BZ3bvO4nysUb9clQQFTO7Hpg8dq1vEV5beNTB4et5otB1C3uY7902MLu5jDkoqt91cNlcjgBiDSWNpJYW0kswtpYy4VlaNpo7hcgfc5xjkHcPXtWN5LrciW+iOX+IfxPn+G/hDVtVvNMu7m40vT5JjbrMfNZcgt5YXcGIXONwPPHGcH8d/ih8QtZ+K/jC61vXNRvNR1G7lZpJLqUyPtzwmTyoAwABgcdulfuVM2lT6jY3lxBbavA6o1xGyfu1UnOMRr1KkAr1+hNfCX7V//AAS703Xv2hceBrm10TQtbYu1tsluIdOcKpaNGC9Dk4DEfMCAxBXHp4DFU4tqasc2IjOSVj4BeIt5QjHnF/4QhyPzrT8dfCfX/h/9jk1jSb3T4dRhE9tJLGRHKjDIKt905Hof1r9hf2dP+CbPgz9mTT9KvNR8Oyapq80G2DVr2BS0rOwG+NGYBcklVZTjAJzmt/4nfCex8U6l/YusaRb6npOqWwiit7uKO8sXOAUcqAGSUpzncDjkE7cGnmqcuWKuiVgmldux+Gk9uyIVIwM5B71Sktm3npX3t/wUU/4JWz/AqObxN4AstRuvDCIJLy1kJlltMgkSJxuaPHBHLKRzlSCPhuSyYMNqqxwM7gcg/pXoUqkZx5kzmcGnyn2v/wAHB/wnn+G//BUn4gTSIVtvE6Wet2x5/eLJbJG2PUCSKQcd818qfBjwE3j3xc+nROI7o20ssZxu3OqkhcDrkfriv07+PnwYsv2kpPB+ofErUtZ8feKPCWmjTV1VmWOTVow4dUuE7su9gMnkYychgfnj9tfw5bfAz4rfC+8sNOtNOsYpzFsSKOF1XKK0Unl4zhWByT61nHGw5uSOo40JRV5bnl37NnhmTwx8S/DU80Zt2h1e3cZbksJlyG9OMjj1r9Cv2VP2fo/Gn7TwtbmQ+X4d1CTVkWLdG6TEFAQ6sCFCsT15KgYr4a+Jfht/BnxnWBZioj1C3uip+QKztG20D05PNfqv+yBrK6f+0HFpskEcNxeWUhF0IwVkBBwGPqrIetUm1OKl1uVGJ95fB7X5PgzpZW302/lttSdIJI9xkugGchCjfxN857c+vevBv+ClfiXTfFNpq5XUbW1v/Dsa6kLczIlyjQjesjoTv2HH8Q9ueK+ovg5d6fdXltJI4u0tHXywVzKjDaQwA7k+nbivzu/4KLf8Ew3sf+CleufGDQtd8yy1jQRPrOk6kWdldo3tlFs/9z9wu5G4G/qQwxyJJ1GpO1jaqvdufVHwN/4LVfs9ftRfE7wL8OvBPi9r/wAc66Psy2g0yeJEeO3aR4/NZBF1jIBUkHjFfdOlFhaoZGJYrjJNfxzfsXeM5/2cf+CmngHUneWyPh7xzaLMQSrJGboRyA/8AY9uhNf17eAvFw8SahqUCSRldOnNuzK2dxCg9yTjnH1U1lWpqE1NdUVBuUD4o/4Lp6DHJpXw41uNQZLW/uLOUsv7qRHEbBHPUD5HwRzkmvxm/wCClX7P/wDwnPwVu/GS3+lQ33hG45t/LaOS7hlcqRCpBJCttc5PQtX7xf8ABYbQbjX/ANjbxLNY28N1qfhxoNWigkkEfmKsmw9QePnJPHb1r8V9H0XXfjj4W13Sde+xz/2qslqbe1eRI4w8bYVS4GRk8cdQOa5sNKUZufmVKF4KJ+XcM8trcxSowVonDAgAcgZ71/SX/wAExP2m7L44/sveD/ElvKDcana/YtUiLAi3vov4xjopCkge1fzieMvCN34P8Q6jpl2RFdabcyW0qEYO9WIPFfoP/wAEH/2vT4C8Qa38PdQu2trPUEN/aHk72VkLqB2IOGHPIZ/bH0Fa0oJnBFpaH9C1zpFv4/0W1muBFOskWNpw6tldrqUPDBh2PHOeoFfjZ/wVQ/4Ix+Dv2CfhnpXxK+F9pq7QRaw8Wtpd3TTNZxTOXh2dAsSYEPTJ3KSTk1+oH7Lnx1XxJpj20spee3b5AxALKehFee/8Fs/gH41/ah/4J0+OdL8D6jf2Wr6dbjVWsrbltYhtwZJbRvXeu5lA6uir/Ec40KqjNTl0CcVZxPk3/gmv+2aj+GdPsP7RDSWhWJPKfcZFxgMCPTlf+A1xX7X767/wTU/bc8P/ABf8CqV8N+I7v+0LeMDbCS+Dd2bn+64JI74fj7vH5w/8E7f2iNS+H/xIt9Aa8jtf7RnAtjMT5UZYgOG6YUj5uxG3p83H6efsn2vxB/bo/ZU+LHwq+MsVmPFXhbWZrbRb5bVYmtbuNdy4K8FFc7QwwTHIRk5zXqYao3LmaunujhrU9U47o9a/4KU+ANI/aD+E3gf9q74WSCA3SwPq7QEGbTrlSohlcj7rxSDyn7cL25P2P+xD+1vp/wC2/wDs26f4hT7Nb66kJs9asuFa1u0yjrtHRWKhlxwVdfevzH/4I+ftUXXw31Dx5+zt4y8N6r4qs/GcVxa2miQKPMgvUHlyqxbAhiKhi0h4UxKeuAfpb9gz/gmD43/Z41DxXf6j8db7RW1pwo0jwbFbXKxtGSsc00t3C4ZtvDIkalyAMgDFeHjoKnLkvdLb0PUw7c0pHj//AAWC+CF3pPxK0zXbHTrmc6uwtZXg3ZSZPmjVtoJ5VmUf7teZfAP4KeNn8MXVzHp1/pN87q0f2+2mhWQFjk7TnOB/EB0avvzxh8Dv2lPhlHf6yz+DPizbWKFbF7mzj0fWigGRLw5hWYZcZxg+gHB+eov+CmvwusY9WtfiLrmoeGdb0KRYb3RdWhjkmjbbuzGbUGN1yecM2O4XpXJRwsZp3b+43ninDSKKmpXVx4f0cWV/59vEVWOURglZAXVipAKndlf4s4HIrJ1eFNQ8uSSGZ41IieZSyLwRg4AycLxwc5Gema8V+Pv/AAUh+C/xN1phoOp6/aSAb0uUtZVRsNjO089CMcfhXo3wo+JGkfEPw1DPpWrWeswtnzmiOZIfl4VlwCueo4wSSK56+XypR5kro2o472srNan0po/7KHiz4ieAVvLG1060E6GSETYhubhCoGzaEAVCBwCSQeuOtfNfxA+Fd5p3jO+mS0ktdV0kLaXcoCJNAoLFQzPn5VZugPOcivZf2cv2yPEHwbil8M6vqJ8RaFNlNKnnkaO/gYDIhkfpKoUZzwccNk81wnjjVLu+1VtQuJdZv9UvmaO5uprkJGIyxKo3cgL3PI6ZGRXBR5oOzW51zXM7roefWOi6n4J1qS4v9VlvpfJT7LbmJCjDH8WBgsRv+bBXDDjNfnn+2Z+w/wCLvFX7SuoXHhPRNQ1LTvELC885j+5t5SSJEeRjhRk5BPGG9q/RPXdXg1O7SKSOUWsZAuHln+fDOApBAJAHp0wfxqPwro15eaDdmzWaSUWryLLKY1kXZncDn584DBc9TtHfntoV5U5c0VY5qtLmjbsfOH7FP/BOnwd8ILTT/FHiifVLrx9oF5FPDZR24l02cFuXD/xNCF3BSfnJzyMV9Z2F3qmnWUesaXNbWaWl5JHA8U/kyQSEOyvtK5cFWchhnkde1cL4Z8I61Ppix2kkcmoQBbiP7a7xI4RjuUiPPl8cYZQM49CDoJqfiCw+HWoz6VatrGsPaI1tbsqGOKUyYLY+X5fnJyTwADjjNTUqSqS957hTkoo3LHwVdeK7u4vNQ1C106M3kRluowGka6d8KNpJ+UlwTzyN3erfiXQ9Q+Hnjq70rT7q1vtDuovLvpbi6KtKdwcIQScpxuAJwSM+1RfCTXbmKC3tp57W01e4VLaeARSSW09xncRk5RlVicHOQTkHpXW/FW30fwp8Oby88W6hLE5kka2EEPmvG6p91FJXexHTB6DqKwk5c6Vty58rjz32PN/G2l2FrZSyXsmnWaAzOWhYxpt3c4CtscZ7ZGfTiuo8Uadp2n/CfUmutGk1oaWftLwWMYMjR7wrsqqQxKqS4ySSYxXI+L/Buk+JvA+r2Fq+l6gdWaGexSS5RxbxgK7x3MaFmQPz8wAJPrit7QvHE3hAafp5iFwbpnWNrWNpTuRUyRI2FALOOpBG7OODW0oOK1QKrde6YPizQ7TxDoKJpkRexihdlM0WyWUOMBVO7I/hbnBHIr5s/wCCRellvh34ktILmZLuy8SiJbZZNrZeNFODnHDA5zkMVwRivsjxZ8J5fHVrNdGTWtNvILlvJjuLlYEhLHftwmVKAMowPm4PzGviv/gmdZ/8IT8bPiz4OvJLmLUNO1JpDBGm54xHPNEzeu0EoC3bg1th2pU5JGdR8tWLkfWmofD6G48RpqF1pVkurachhaaKDDuylWUkp3BjVuSR1qvpF3d6p4oXT57a5tbm3hfy7nc81uzE4XcFHGQFPIwpwDjOa6e11O5uYbad5LyZZZm/eIoVo3Q7cMpx0xg88g05tLi0jVnu4rp1mG1kuIJjtmQx7gzDB2nceVGSpXHIrl95bs1cE22UNCuzezatb+IorMLI8ttaz2Xm2ss8jDEbLuA2ybuQM4J6Fu1c+FUCyjT9RuXZJFC28yxidgBjDMVwBkAEHOfWrz2EkE1lqtzE8sVlI91GLiBWGYmUllUklT3BXJ4yNuKu+INYGtvFLIxszFEl3JtUyusbH5JCSRkA4GDlhkZzTi9S27FHxzrGsfFG8tr/AMVXNzqE1nb/AGeN7c+TLEgU7QTFsH3cDDZ9etYPhfwXYaj4c0yeFxHdOWnntZrcGMReYVLqM5ORt7g5ySCMGr1xDaPcwta3t9LJHHsja4glV7kbQeOBkryO4G3jqK3fF/gi+sPCmm6mNGu9M0rV3E0F1byNHFNcKpj3qV4V8HlW4YDJH3suS0uQ5XaSMqbX7bRdTZbS/NtBdRyGONJtofYQpBVRu46lfQ5xxWTqniQNpkOrRGwjXSYzJK8lxHJtIjAaRTGwwMEZzgDGecHF/StZXUr/AHahDczCwVBZyTacHWWQyHc25SW3bWUFztIVWyGHzDU0fxJqOiSJrb2dl/adpGsMtqlukwKY2SA5BGNh+8ylfUEZzKk7FSjczNA8QWHi/TjczWlvPJFCJUZRHI9zkjHlMG3MFAZiCucYPTmuhTSNe8M6wsOp2yxTXMG+K6jOI5ICQI90WSNzZCZXOCD2PHnvwyitJfB1nMLCXSLuNriBY70JazRlThCiQsww3C7Vxlc8kYrrvC/hO38faVp5gubwPNIbCcxyrI1u8MjKQq5KZBxyCeCO9DYWfQfrv/CVeFPEMd7aatoMWlsUQWMls8k9wJCqsz/McKSRtxtK4IIIr4y/4KnftS2Hwf8AFOmeFNJ0C0ttfeZdQ1S4kTdCyEEJH5JGFbKq2VJwEU9eK+qtH0S18L+IWSG7lgjvrhzM12HuLY3EYQPH1/dODltgwp547UvxX+B3hT9sc3CajpmjXOmOUgkgtLYFy67GQxylTNGTkj5W2ndg9MVrQnGEuaRnOb5HF9z8p9W/a0n1ieVxZK8bIohlWYGWIg5YALwVPPykEYOeD1+0P+Ca3jub4x+CfEt34rubwaM13nTpipi2YG6RVZQVVclAo7MG70/4w/sT/D/4A+D7rVNL+Dl/4nl026VJ445ZLi4jgZvnYoxO5kUHgDcCM8A8fQHws8B6R4c+F/h++0zw5beFLS/sFeDToIo4mtXdjIGfAGZSCu4MW5HrzW9avzRtBbmcItPU7Lwvprf2arWdq2p2+nRhvOZxLKITwS2Pv4VjyozjgVXl8W3lvYXCm6jk0uZklSZbVFeRypOSzDKsScZOVOOR0rRuYLbTdFs7uXXbKw1C4m+z+bMRBCzg7tjbSM8AjPAqj4b0bU7DS79FuEkCB4nhR1mVo8liinq6A5I5BXBwAK4kjstoR/DeKbx5cwW1haSPCgeaJL5hawFjyVVh/wAtMlRghBwM5BrrPHeqx6jrltbaxaHSdbs3EEwFskToxQHGAdvGFIzxtI7VwsWqTWUNta6lNeNAifZ4Zo59kcErAjbsO887R85DDsSAM1T8S3lz4imhluvttteW8Lo0gkM63hAAVgRxwAQQD7YINWoIwVTuda3iTxpPpOhaLZy6J4j0nwpdzMYZ7trZoo5AOTlShKMgYKOOflK1h+Mb7SvHCzWs62t4ZYnMFoty0TPtdXOxSSNynn92R1DZI4FTT9Uv5JzbW9xDpt5bwtcJ5mQh3Z2knOAp3LlT0746VveCLSz8UxXmoalb2sV6CBdQWqOY5GDAOFTcvO7ORgblOMjODHIovQpy5lyo4fxD8QdJ0XRNH0/Wp9RV2RTaXF1dNJuuCdhh3MXDS5IwrNyDwMc185fHP/gkhovxE+I15rOn3Gp6HHfqsr29nZq8LORneoI+XcCCVHAOfWvprxD4R0PxPrV9pN3bObQQKynyWhtshAxYkMfmBPHoy5ByRlvh34I/EAaeJfBfju3v9Fu9twrXOpSRywu6KxjbynjUlQQCSoOc56Vbqyg7xZCpKas+hzljZwxWt9PaadEs10BJdTuzmXeBtT5gSHGDjB+7nv1r5Z/4Kp6K2qeAvCGttp62MGg3wgu41lkY3TSDcZDuA2kmPoAAN2MV9bXuh3umWVnfXNrbQQX5EduBKwXdCFV1+6RxwDgk8j5scV47/wAFDbBdV/ZU8SweUzhFinWRm+WEpKpGQeWYnuO3NVhW1UjLzInrTaPmL9p/WLLxF8V9Z1K2mjeK3Nrtwd68QxkqD3x3/Gv0G/Z58WzR+NtN1xLnyrW6hW2Ebpv+++EcgY/vKPTv61+XlnqCa14Q0x0ijNzcoQZAuRnAGW9Txj6V93/Ab4oN4fHhe51KV5bqC2tWIRnZShhUhQADn5tucA4IPUc17sm2lfocUVsfrx+zyIPEPhzyrZrgX0ypG0xmICnB2jrxwQcYql8bPGkvjLwHf2mrm3l1PQg9neXSIVDqoUgn6gAnHUirX7LWorN4b0+4jgP2u42T+WQR5m0hd3PIGCOeD1rkPiH8W7G3svG0U8un6SLbUrh9QW9n+yQxQbQiN5jARg5ycEknt0rglFyrNI63GLgrH84n7d9ivw//AG5vGE9qNkY1NL+D5cBiyhs/QkZr+t79jH4pWvx2/Zz8GeM7KwSytfEeiWd9EoC5IkhVznbwDuZq/lI/4KoeGBonx/sr1CJP7Rs8NJ5gkWRkbkhhgMpDoQR2Nf0R/wDBuR8V/wDhav8AwSe+HLM5eXQTdaIxPOBbylVH/fBT8MV6FeDUIXOSDvdo+o/2mvgzZ/GP4Za5YXEStcy6ZdW0LbdxzJC64IPBGcH8K/Dvw1pFuNSnSzvLa9+zuIPJiBPlydMgcseAOuOuK/ezWPEaWepKS7NCGMUm052NjjIr8R/jR4JsfAH7VHjXQ7M+Rb2GtTtAqKwSNHkZ1cNgLu2YGARivFbvdR0OmKaR+cP/AAVZ/Z4ufh58T9P8Wrb20Fp4lQrdJChXybhMDLj+Euh3Y9Q3pXzn8HPilqfwW+I2j+JtJkEV7pM4lGVBWRTw6MCCMFcj8a/WL9rD4K2P7QHwhvPDkZu728u7dp0nkXabK7GSuzqSu4Km70d+2TX5BazpF3oGs3Nhdo0F3YzNFLHt/wBW6tgqfowxXr4CXtKXLM48VBRmpQ2P6C/2O/jY/wARfC/hPxjoV1E0F/ZxfardF2hGcDh+nz88kdweBiv0R8A+Nl1jQ454DHOxTa7Fg68dvev5sP8Agkv+3VqHws+K2jfDPxLqEY8AeL5m0/zJky2kTykeTKjZ4Tzdu5Rx85OOtfsN4H/aJ1r4A+MH0fUoriWONdq/u9sVxgg5H+8vIxkCuhU32Maisz8fv+C5v7Esv7CP7d1/q2gwG08KeO3fxHohhQiG2kaQ/aLZT2EcpyB1EbrmvvL/AIIqfFTxJ8evBJ1N47ye1aQmS+nPyyOoUFA5+8yY55PG3PUV9F/8FXP2f/h9+3L+zholn4guJoLvStSt9T06ezZDcIMjz4ckfKHiBUkfdKI3O2uL+Hd34U/Zg+AbtJNbeF/CmnwLC6aYpjPlLuJjiJ+6pOSW6k/Mxzy29K8YSd7X6GdSXM0j6Q8PfBnw9puq63qPg+LT/D+qeKLwXWua7aWwF1fOD8yBj98kgHjCL1wTwfDf2tf+CrfwU/Yr0C10DwRZy+O/G2g3DzRCwu3S0sbvkFrmfkO20kFVDEdtnb85f+CiP/BazXf2gjJ4C+E5vvCfga2T7NPexs0Wo6mmNuwMp/dQkZ4HzPyWO0ha+W9JkuFsltHlkcnqJG+ROOlTDCwqazQ3W5dEfol+3D/wUL8f/wDBSf4faFrWi67qfhPwtpy/2R4o8M2moNFbw3hZpI7ppBtMkM0ZKgNnDQsvUivgP4qeA47jUZkscW2mROqwsdwkmUA8/wC8c5+mK6f9n/4ix/Br4kMdWle68Lauv9m65FCC+61cjE6oessLgSLnnMRA6nMvxy8G6x4G+IV/oOpzwXE1iVkiuo33xXETIHimiA6pJEyOp9GHvTpwVP3OiB1JSXNbVnnXgrQWtr54bmJXlQ8biR5inoV/Hj617T+zz8Qk+G/xU0hNHifzb6dbO7i8w7HidgMNjOdrYPTIIrzN9Cu/El3GbKC4lnto9q3AXI3Zxt9MenvzXrv7Cf7Pt14q+MkWr3BlvjpZ+0OskmDCQduMkYD7v1yanE4iCoyVr6FUqDc0fbFjYWsTlmiti80KqzKPKdMKwDAHvjBxz71y3ifw3rmos2rWyPqV1ah4LU/aI1i8p1UqoU7AX4kIY5bnGe1dteYtdfid7qNmt2EE0ZZZETOVVWUkZPHYAgkDOeKZaQeKr7x1pkGkrosvhuTb9tmlnmaSGRgARGgXaSWPQ/MOck8V8rCdrSse7Ne7Y5XwZqBumsrqeWfTL6UeS6zFQYF+Zdx8vcwxncMMe3Ga9K0LxMkHwkvJLSaKDWAVWdi217iHIIAwMMuUI2n/AJ6NzWmvgez1S4lWQQrIwaKV1UoFXaCUSRcEJjB5ySeAawvEDwW/h680+O3nnspo5IgVIMayqm/BcHIcdQPr3OKl1eZ7WBUtDBu7+HS7ItpVxDBcXW6a4gjYosK7iSrFsEMB0HTBzXN6VLfa1FfWrBHvldXt0TBjcsqnZyAADGVznP3TzzmqU1nHr+mSNHJeGa3nYF5EDBgqD5xKD97buBB4GMehPQ+DvDc+ieH5rqC1SSxSNXu5YHE0dsrAEPIxyVJAI+UDJGK0toZNWJPh3c6voLarLfNJbalBvhFvCgw5zuUHIwEc4xgZGam+Jr2fxC8EJqev6He6rqujF5ra0gumErQswR1Ijw2z5huxkYIxj5qh8SaL9gsrDULmexaS58yOJIZPMnAznDbegK4ADDORwa0dD8JS69exHRdOki1Jg8LTmJd8UO4ZQMTuOSckAgMR0pKOuo1K3S5i/DHV/DF1aWkWh+FNP0EyW+ZXjt/JRSwzJggBs98Nk8dRUXw7+MGk6tqGoabYoLPxJp1xLb3Gj3CFpmYbh5iHoyMuCMdsd6y/FlpqOn+K7WzkOoRSW77fKimiiNxhTkhJFU5HP8JIyetds11o8mkW9/caNZ3OqwW5S3uWtljkIZfmVnKkq2DyV2jgdDzVyeppCSeyLWt/ELf4aK3F8UWKZlnskuFM1i6BsNKOAIzg87gAO4r441W3T4ff8FKxc6jdLFF8QdGItb233qktzjj7uS28xAE/NnzM5zX074s8QQ2fiiyWC30+51e8MJkaxnAZ32AMAWO4uevQDcMda+WP+Cgtlr3h7UfBvxKktVtp/DOthpXtEYRSJvRkbdjAyyKDjp5g75Fb4eLu13RFa1vQ+rdF8c2F5rUCX9nc2iT24P20WyS29xJja5ymCGJJOwjowrWnwuuRmx1GK1v1+VB5gEVzsBGBnrgkds4PNZFgbT49eAdJ8TaJa6jZJqjC4itLedDGsbx/NIkIBOc4bbuwcnAGMUzxMlh8LdKuLzXdMWzuLOfzZbRY2DTzAKA3lNgK2CxLIQTjjPOcFFxmu6M1Lm9DU+JsE1zrthfxXF/pVzKvkxWpuVe2XLglU+6uc5wCDkKOmOaGkeJLWdbkw32ZSzfaIhCvU9fmAyVIwepHPGKveC9WsvGctqdIi1e7a4J+SaMxhSUbBjGPlIznByMjOMcVlfEu8TwNqsby39xZzalfeXbiDa0kkqqxECDABLKjYyBxgE9Klv3miktLl61eZZ1nE0tmYYTvgjiD+avBIJHylVEYI5DDovGc05PFGp3ljbWmqy3v9mfaXksUklkSOZGBUyKhLABS3BwMkgd6uaVpNguksLcMoljkaC35ZmBG7djPyE4YcY65ORWWZ59c0xo7mwgEFkQAS7JcQJgY39QoJxyDtOFPXitYQTV2JO+xr2sDaEz3TS2ZsJnWZrwDYBIVbCED5W4GAc56/LkVNq2vaz4d8PzXiQpe20dwluYcgvdREksyFWLDr/dYZyO4xn2uh3U3hURSTafNAyvCyNdMFmAGGGGG1HBxkE4P61KdMl+xCHSHbTbR9ux8q0fmKQWVQhAV/lJwp755qZwimmNp7F3R/C2o614ot5dOub6NraF1eCW2DwKGXPEmwMnIXDKwzjB6mqXwa8H6B8OviDr+p6bpM9hrGrz+bNbySbIbqbb+8eMbtisTlXwNuVzjBGewmubvwHBbSaLqx1hLxStw7LvhhkAIMeNgwA7ZAJJwtcR8TrW1utW0/TJ9FGpRziHN5LIEt2nZWkaXJI8so0e3Z3V161k9Xoap2WpDfa5428Saibt9L0XwnJqSvOlvd3rSSTyxPsQy4BCylf7zYYcYwVddXw/qtvrGtNBLf3AnicpN9kiaKSNwS5i+UgkZPc4YcdjVe41SODSls7myZGtWaPJYPJb7SVJUZOVJCYIU43Dsc10klzBH4ZhtLFJtO1vV7na949v9qhBC/KXj4ZM9iMjO4cZo5WEtbWNcmy8GWFxquo3s0JtZjM0c7eVFCV5yzFsKvqWPc9eMcp8fvB/iq+8O3i6JaPJ4mtojJBbwTJC8seQ7Idw8sqY8lXwQPvAr94ddb+HbXxJqaabd3mmXUF7G1tMl7Fi0d8YaNkbIUHpzlDlT3rD8Q3tzZ2VjY6akegy6X+4hltmM6iPZtwy7xvVQ2AD1HHJGaIvUbaW5maBq+tXnwZ36hpN3YLrVu1nd/arfyXMojHmZ2Od3zdwSDtyCcjNfQ7y7k0+6vEj1GAWI8uVXs2mjkuADuKykAkleNw4H3ecV2F3pV5rHhhJYLqJJdJk8sGSNBCrtkvhOPlZVyCpwOMg074WeJ5RoPiHSdM1KTUYr1Z4pDfKsj2squA0Yfj50YHruJ7461rPbQzcuZ8pzzWFx4dk+06npRd41VormOVpIYoGcqMgDAIBB35BHRhgZEcPhyOx+yi1luXup50lup0n2GcnaqAIBsDKoJPzfNkjANS3OmXmm67cjU2OoSRLsSEMy2+5huBfA6Ec8Y6EH0O3qHg+w1vwZp13oLanZ3LQeXcaaqI6xyKcYMjhWdNuefmIGB3xWEpW0Y0lPfcx/EM8A+yanbXs4ubpzFKJ/la3H8O8AkDJJUABsBRyR0PDfih4J57s3LIdOCxSpa226SAsRgoEA8xSoY4KnI9xWIIbm68SJplijXTpbLKba3JDjYXWYI5BjyoIIHGRkVoeJPD+oaX4stLPR7CSeyuWigN2sRmuIpFBZQ/zJvjO4qGQgpkYIGapwXUcIWfNE77xf4ZtNQ0+A4N3BqkfmqodSsjsARGsbNneUVyANpGOnIFecP8RdG8AzPp2pX19p88ZDCKLTzKhGAMgj1YNkEA5zwK2NF0Lxbt1SxvrLTbKKzu1FpLJqL3Au4/KVw7pwY2DsV7kgde9M1XwSl9qErKgaRTtmSSVS0UmMsuXRyw5yCDjDDuDSaE6rOK8Waaq3ASSZ5JLSMQWkwmaQQKx3EBZCcDdkkLjO4E9K5H44/Dq58Z/s5+KRNIWkv9NuIliiTzJGIiYfcGcAvhsgA46HFdTaLBp9rDaskVtAsZDFmCmMABsgqCxPAH1OKkl8fQ2/gLVdNhgmt1lspraTZIvnMxUMXwenRcKMEHAojPks0R0Z+Vnw2nN/otlCC4QS7fRj2x7A5xX2l8OdKuNavPDdrd3Yma70O0eGaR13hVXy1UBeMKEAwRnC9jXw18MLiS30aR2G0i6CKMcKOM59utfYvhHUFvrfwJJYzveSwaHDHLFCCPKP2m4ATJxk7duT7ivopvU4FLQ/Wb/gn34v8YWGn2GieIYWuLDTL2OFbtWCSSwOjtHGy/MXUMWOQV+6uSelXv8Agp5/wTgsv23/AIIa74TGt3Xhq41O9g1SxvpLfdCs8SyeWsqAhmjId1ODxkHnGK4P/glF8TvF+iQeMdQ8U6FfaroF1fQT6DcRQCWWC2WNo3XkjcNxwoHIw+7sa/RnxbpcereFF1C2hEqvbq6LswT3A9jzXBVcvbc0eh0Ql7rufzDftkfsYeMta0X4d+A9AtG8aeN/DCHSLmPR4i6XsjybV8gMFIUKsY5A5LHjFftF/wAG3X7Jnxc/Y4/Y01/wj8U/D1x4SkufEsms6TbSXUE8pgmtoEYMI3bZh4vutg5J4rxD9t/4SWv7OX7Q3gjx/puo2Gj3B1iG5v5Lp1WK3LPhyw4GwBhklht25PXFfen7OX/BRr4L/tF/EhPBXhn4m+GvFPiuGxa+msNKu/tCxrHtEpDoChwXU4DdD0wDXTiqsuSLp6o58P8AC09z2wtbWmuvpzLKZZJBKZJOkvrz9McV+VP/AAVN+G9p4B/aTuvsWlS2tzfWIvxLGfMhu2MjKQyDptUDpySRX6vzWFpq15bXsKFpJAQGDkkrjgj61+ff/BZ/wetnqXhrxTZyTRzTGTSJw7gR7nUupAZWw3yNyOeK8hNKa5TqTdj420GCxSyW3vEDtBNuTETRmTcB8pB5UAjPHOeDxXwH/wAFSf2cIvAvjm18c6RAF03xMxS/WIZS3ugMZz2Dhc4/vL7194XOv6fpFy1zqcscGmWbmITytl3+UkKAAcgkHgfNwfTB5j4seAtH+N3wx1jRdQS5W11SEx25eLY9tNgkOc4PyMMjAzkHNdVCo6dXmRnVjzRsfj/HI9tcxzJM0bQsGUgY2nsfwOK/oC/Y4/bh0L9rf9jjR9f1/TodU1LT9Om0rUHUKLywvFA+bccYVk8tsj1HBw1fgl8QvA198NfGGpaBqUZivdLuHtpFzkMVPDA91PUe2K90/YR/aL8Q/CPTPFmiWd28OkauttPLED8zXCSbEZfba2CO+0V76lZXRwyhfc/V7VviPa3drcObn7PpmiZ8ySdwqxqoO9yOgGece+O2D+fP7cn7YmuftO6/BpljLdW3gLTX8uytwGjF6V6Sv0DY52r0Gcnnlet+Pnx0tPE8OiaFPdTW9rJaxSalGuXluduCEGOu7nJPoBXhfxl8YWXjjxtImmWl3ZafbqscFtLjdGBzltvAYnk06MXKSlImo18KOEsNEh0y4LopUynIAXOD/n3ps+qyRXxMiMPKOP7uaunUY9LleKaRY5CvyZAbccjqT6dvevvi/wD2Y/DX7WP7A+nN4R021i8S+E7U3trDFGqzXagEzxOQMuzgEjPO4KO9epCMGmranHVck0+jPY/h1+yD8Kv28/8AgkjZ33wo8J2GjfFLwdGLnUysjz3mp30MQ8+Jnc7ik8ZEka4wrYUDIavmD4c6Kv7WP7Jet+CbpH/4WZ8HbJ9W8OyAAz67oqnNxYHPLyQA748knZ8gxzUH/BHr9tO9/Ye/aOhtNSuDB4V8SyJpeqeaCFtyWHlXQ54MbHn/AGS/evev+CqP7Omu/sA/tjeHfjT4JRLfRNdvjqVqsS/6PFdr/wAfFs20BTHMjbgueUdx/DXBiMOoNS77HTSq8ytc+bvgH+x98YfjhpltH4T8MXdxbXcSzQzJtZCrfdbcu4Dr/EQR3wa+t/hN+wV8QP2I/hvfav44vYH1LxJeFhb2bA/ZAAFKSOAQGdCzYXIGMda+mf8AgnP+0N4dg8U6N4V0rULX+wvG+nP4p8LWYdWbS42kK3WlvySrQTebtHA2YwCFzX2j8bPglpXxj+Ht/o19EZLa9hKhgAzRnqrgkEgg4P04715+Jh7WHLs0a4aryzuz8ufG/wAWB4r1XTLcWslvbWtjb2KN5aOVEO5vNRhGHTJZjz1L8k4xWpoSWcupWf8AZr3cRRhKjXEwdn2oSAxYc5wBk8nvWJ4q+E2pfC/4haj4dulWHU7J9oldcqykn94PlHykFD6DPXFb+nakus3lwGjjmvmKrvitVKhmBJdQCASc9FzjAHQgn5yquR2Pdotzd+hvNfXV/pWnbreezMqgSywkyLJLg7mO7OQMoMdPlI/iFc3b+R4X0uHQ9LmW0vCkkyJsCx3B5y4G08ZYHDdC2ATxXQ/ZZrzVYYYS7Wtuu0qeUkLBSJAvO1xIEHUAkDjIIpt3pNtZXl1YqWF7aJujmuOVj3neQJG53HkcEjIHpXMpWdzrmrqx5/q3gldD0yW3kS5uI3QzRC3k3IjOuGcL97G0gcgjjpWXczN4ZigstHaQSTQIbs29+/lyxsSyGTA2kZBbaQDk+lb/AMS/GZ8Fazp1wn269DypHMLRZJ1gIDbXYKvKMSvKk7TnjpmGPTdOOtQw6dYSWlrq23EgkYhpHJLgkLtC7mJAGDlmBzmumE7q7ON09TCi3SLNKUuRPbJvjZIwMkZK5Ppz6nqT2q5ovjHUdMv7e/0+6WCe3KHywoWYFfYn5unUfexzXYa98NoYoLm2uJneIGNicmOWFgTghyNuCRxjkjirXwv8A/8ACw9Unszqun6ZZ6XaS3UF7eYhgviPm8rdw4JHHUEZyARzVc0QdJI85/4TGHXFu9R1KS8v5Y5GPlzWMkErOdu9gZApAkVmAOCBu49RDd6WRpw1rQTeWrWySRCawG2SQfMrAg5DDG7hgeMc9627jwpJpMypM0trBKNxSMJcR24IAKsf4kbAPIIBHbv01jp0Gl+FI9Ot1g+0aiJJ52txkFvMJQ7flwhU7sYxnIzScuwRhY8O179mTxFpfxhhv9O8TRyaTcLDerPLEXksFQJ5kaoNwcbkJA6guc/d3HR/a5+F1j8YfgT4w8LWc7tdajaRajoUM8bgz3IcuYlVuI2YAYAOOcV72uqjRtYvJvOnvU1I+XIkKxxxWbgLy3zMApcNyCD0AJ5rmtY8F2/iq21Ke5aYr85U2xAxuZcgvtwMgE5OQckcZBFwrtyjzPREumuVpdT54/4JW+K5/iB+znY6dJqjWGreHp305LgwCUWu2QSJlMjLBGAz8wHQjAr6I+JHw+8NfECy07SvHukWuqahpTi7t9Rt1chXJwpGDuVgoUt/CSx9BXwl+wnqj/Ar9rPxx4GumutPbV3MsAeIlIAuWDMvzBf3bg7hn7vJNfY+meKdRuZ4obG3mubtS9sY5LlJBcbCVLCSMHbvX5gcDk81eIp2qc19zOjNKNlqy38QJtI+Bfhax1qxiMdvIVstQlt3eSSxiZ5BG7MBlY2OfmbAGOpxXn/xR8b3ngH4YzaxdvLPpdvvvpp/PeVYVX5nRZYxw4f5wSTzhSPmr2qX4eL/AMIdPqV7NZ3MNzHJ5j3RDx26LuO0gbRIowRj5gM4IJ6eZ+Pv2fdL+JfhZdP0bWF0DTNWtpbZrJFJtLkMuC+8ZKYBTaQGwByMVjRmuppODaPiC5+PHiT4s6pbzWfiye6hlaeQ6bbgRpbQZBQqcBjxtDHdgGvZfgP8eBY6MYp7i41CGQRQajHcy4e0IIA2k5O3GBg/KQcnoK+PU0TxX+z98SNT8D6f4WfxF4h0bUZra3uoYZJ3lRiQjIFXOGBLA8Agr15x2fwX+Afxn+JXxO0e+16y1nQNAkvBJeM0JhBRCA6eWPnJYHbz8uG+lejOiox5nJWZhGVnorn3TpCeJV1lZNCg0a6tWlE89h5oi+xp5YbmX+NWUg8pn5h82MV3vxCvbL4ZG1ghljIntGvLi9Fy8AGdxJUrgAqq8kgH5funvS8MaP4a8MfDK8l1TUr17GGdbeGdk+zXqLEQsiuCoYrErbtyBcbFLBtoFewftJfs0nwP4O0jxD4dupdZ0nUFEdwCPPKxypkS5IO4ZK5yORz0Bz5c8XHm9k7nYsNNw9qjyTSrKDVrW88Q6Re6nM2rwC9heTZJHcrsU5bZGm4FwFBJLDLHJO1a6az8Ean4t8D3zafbRz2EUSG6R2cmMSAp8pYHhcjgsCNx6CuP8GeCtA+HWkWek2kJ0eNGnlIsrVLVYJGR8AZJ+VygBAUY9wauQfEzVPB+kzTTyiOe4/dW0xhkeWIucI23eAcEZZSFz1BrVxSdomDld2LV3d2tzol3BCkMWp6TE9sPlknVW2Bgu08suDjK9c4GOlc34d+Oun6xM9pcWg8K67pVqiSW19KHMpIyLi1cIEfDIpyQrYZgQx4rUbw5oPwv128Og2l3BeeI7sX99uR2F1KycyB+cgg/dBJGBnpW144+H9t4uFtL4i0/Sb2OHH2SbyxIbJ2+fBHJ3oNvI65XpnA0hOz73KnTulrsRa34v1LUdSH20JZXl0jOLqEBYyoIXcQAEy7A9Qp+cccCjw94mhW9nhvDbXM9wizpHGpjuJAOpKgkHG/qDyB0FJ4m0K6j8LJPpmoadcx3YxtRGMUy/Nk5Lbo9wG4LwDis661g3n2OKebT7C9FstzGfsyyJBEqAJFkRh0zg85ABJBOOlOCZMZWLt5Z6tLqVle6R4kOmfZiRPZXCNdWtypB3M4PzIwXaoZGyo6q9a+meJxP4vvra68DS6Hq2pWhu57+2kaay1QJEEVxcIvzMyELhgjggfL3rnvEPxV0jwnqiyvp6HUboOI7JbpUkYZKrJJuI+VjkAkHcUNavw9+Lov9WtD4o05IIXla1tHZNqBWcDZgEhiSowRj8M1lJOxSXM+xbfSJr/xFcapbvdw3FxCsdyoCsoCFuGBUDaAzAE4I9TWnY3VnEPOubmeSG3t2UzWM7gyEsxjXYSFcbc/dOcgc81X1aKDVb23ubVvIuLUiGylBkgZ/kChWcHAOd23sd2Ce9YkGrwXDW9nItusaqyEJADHPzub0ZSDgkEHODg+uTV3di+FuxpeFPB+g6Tb3WrNb2VgRmMTvCVYo5DSL1BLcEbACD1BroLNLyHQFm03UdPnsNJcfZbUgIscQjChCCDtZSMAYHAHSuRt9A1izvGuVt4ltdQmc2E4uWcK8JUyMVJ4Ub1C+zZIAzhvhrWkutfumtbiKK9VxHqMBfzEljZSyswBJJ2tuDHqCOSQacYtuyHCpbc7i+1B/FWg3Gtabch7N9NknW6BjIaT5SEYZAZeeCCCADzXld38QtXv7l2Ortprx/I9u+GaJh1GeTweOSSAMZ4raSS11nQjaG3SddOmEjpEu14JkLAOoyMDBUg9SOMcYN6D4pxatawyapa6PdXcaeWZJbKOSQgEgbmJUk49QT2zxWilLuXaPdHl0NrdrBJ9ojt5S2MrcCSMspUc7VJwMAdMdeTTP7Du73wjq8NhCIvMhdjOIisdmzZVX3HK5LMDgEg49RV/V9YlS8W2MVqTb24kVxHhtvICdeg9TmrM3iG6n8MXl60shxIFaLdiN9u0jIHFc6YpJWZ+SnwuVoLm/gmkZ2jusuV4C4JGfY/SvsXRrv+xvAXw6ns2RkudBuLa5iViCCt9PgE+uGUjA618m+EtNSHx94jtlJCRSylT1+7Iw/pX0b4O1W4u/gl4LkZwUs7/U7UKcksn7mXGc8fMx/Ovpqnxfd+R5En7p+2f/AASO1Bdb+B3h2QNPFbvcXamOXcQCLh8DkEk47+ir7V9veOptnhOYsscY2lVbeSIBt6n16Cvzo/4JNeJbnQP2b9At4yJU82fDOMsPm9e9fe3nve+CYyzuI9QO2RTgkDB4Bx0wuMe9efUlyu500o80bH5b/wDBb7wRbfFb9nLXGWZrnUdKWeSFgHTaWUiRSD2yARn2r8vP+CAfxU/4VJ/wVi+EtxLcSRW+sag+iT7ThX+0xPEFPqC5Svv/AOP+seLPFv7Zvja11nxXd6j4ZuptS0yLQzbIlrbxwW52YxySQrZJ+Ys5OQABX5C/s++Kbv4Uftf+EtW0uRku9A8VWd3bNnGDHdoVX6YXH0NdeFpp0mu5zxl79j+zfxGjadps01qAhii/hHHX0749K+IP+ClutXXjr9nSaYWkt7JZTrqLOi8oEB3PxnAClunbNfYvxz+GJ+Nnwj1zwx/beseHV1m38k6hpcipd2wyDlGZWAJxjOM4JwQea+Af2gPgO3wj8Hf8I/p3ijxHc2Vtavp8jXc4kkuY/LaMhsAKMqxGAoA/WuGlhU7vsdMp9D4SC2+vz3tlq9pBJo1xKk1rHghUYSIwmWRQCGVlBKjlc9c5p/xLL+JrO2hvdQMtlZzpLDtkIWMoxIAZhtKgBs9zk45rXvfDNvrDuCXiTSoJDDtPzbiCzMT7lRxiotAsIdWtlkZWAhEUkYY7xl3IO7+9jJx0xmspR1bLjLRLufE3/BTb4SR3U+l/EKzSFV1LNrqbIxbD8mGUnAHK/KcDqtfOfwW8SLonjMWsh2JqBWIM3LRuGBUfnxxX6RftaaBYeM/2X/EEF3blY2tZjH5ZC+U9ujTI4455TGPRjX5WPI1rffISskbqVcHBDA/e+uea9fAz9pTs+hy1Y2k0e9ahf674l8XtFpsF5Jc5OJ0QBo1xztHQLjuTWvrvh+TwbElvdXEEl+sYL7JA/bq5HHf8al8JeM7vUvAWkSwu1pJNEsrlCDuYjvxkj2r1j/gnR+yvo/7YH7Uen+HfEN7d2+mJHJd3Xk8zXaRMP3W8n5d27lgMgZxgnI9iCWvkedN+8fKPxA07U7F4bu6tLmPT9QZvsc7xMEudhAfaT1KkjIHTI9a++f8Agi3+0t/ZGuLodzKUMkgXax5VvQY9VwfqK+1/+C0X7FPgfUv+CamsDT9MttGk+E0CapoJtYVCwhXjhlhI4JSRXyTnO5VY5I5/Dv8AZg+KOpfDn49aPJYOytPOqN82PutlT9QR+prHD4jmmy6y/do+7f8Agqn+ye3wT+Mp8X6HarF4S8X77yMx8x2lyTulgIH3Rhi4z/C5Xnbz9WfsR/Faw/4Kj/sIa78DvF16v/CbeGrFV0m7nyZJRGf9FnHqYmCwvznay/3jXy74Y+ACeIv28P2mPAN/r2q32hz+Fh4nhW5dpjbXJFtdQldzdYxNJFu7oxGAOB5B+yF8e9b/AGXv2qvCPiTQHBmgvoo5oCxVLqCUlJIWx2ZT17Hnriu9OGIpNLeJzJeyqRXdL8T6K/ZC1/xP4B8Q33wg1UxaB4s8La7NqPhe+lUK+nazCcPbM+MmGdU2kdAGbj95X7ffs0fHG2+PHwM0TxbZ27WklwrQX+nS4E1hdIxjnt3HZo5FZfcYPTFfln/wWq+Gen+DP2hfDPjTRzJp2p+KIT9rER24nt9mydSMYcqwU8c7Aa+sf+CVPxLv/F13o7XIVYvid4abXr+JDhbbULWaK2eeMf8ATZXQuvrEOSSTXkS+Hm7nfUhyJo63/goX8BbHXtFbxZYRIdTtIRa3UjdTbknJ2j+NCwAbqA3XAFfFPhC+k0uzW6nMlzLaAwBjlpkwGyjAjAO/BJGOg9a/WDxz4btPEdhPY3cUcltfwgSoVBVlkTBXB7YOPwFfln8Qfhdp/hL4razp1k88SadqbWZYSMBNHtYKdoIUMFCjdgk4968LG4eMJ88tmd+Erv2ah2LfgTxPaS3zSX19FDeKzeVI0JAfI27BlucgBscAkDucUk08+u6hd3AkLASxzuwUqvmKygMzqCF7DA7EnuTVTwt4NOsaf9rS68mGBtjwtH5vmKQq4BJ+Xl85weh9QQ220sWGrTJHJI+Lh4D5jFlPP3sAjnk15kqcU9Nj0I1tEaV/pumC/ivDbW1096FgmuI3bdL8mCNoBBwMYP44qjBcyWUkkLXhns7WdCscGzfBI7hjt4Xc2O+OM9QK5qXXH0q+gsbdFSGCAcHBBDnoBj5ceq4PvXS6boiSeI7qQSyiO6g2tGcEDKFuD1GPMYDGDjAJOKpQ0uNSg35nC/GL4geO/D/jHwLLp9rdnw3dam51lxCrQwgkKEk3n5SfnYHsR7itq5vLm1MYtbe3eB7yWWaFmC+SxRt0ioMhjkx9cfKePSp7y1S+WCGRpSkl7FBIPMP73ABBb15PQ9a6bwvdLY6RZRwW1pHNJdv5sgjx5igKu3AIAB3/AKCqm04rQUY2k7mDaaOviKeZYopTFOAHEqLEWKjeGUBiRu2k7Rjp1wcUun6BY2GvRadObjSWWDbPKZNzBxgsVYfLtJPVunPWvRdGlex1CG3VLd4Y4sDfGS/3ihGc9CCTjHftXEfF29t/FXhvSCLSO2uTclvM4cAKdpXbgcEfiKyhUtKxTGnXl1OFhcxJA06F4pkG95ipLEHHOST17ZHUYxa0LWLSV9PmTSYdRXzFhGXNrKY5MqseQuFbcg++MYzXKQ+LJtW8OW2pJDBaxW2lJdfZ49wV282KPrng4fggDGMd81o2njC7gs7JkkdFv57e3Zg2JYw/dXAyNpUEDGOT61p7JzdokU6nvWsfOX/BVP4ER/sv/tq+BfipHp02l+G/FDJYXEELB5rOZIxGwYj5WZoiGGP7pr6N+HfiKz07xTYXepKs3hjT7yK1uJSxS6gG7MjovUFVySoBzzyK+cf+CxPh+aL4D6Lc3GoXd7Pb6jCyvM5LDKSKMAEKGwuC2OQT0rtPgleS/F/4NeGPEt5LLa3Vpp9u8qRNkXkgjBZ5SfvM2MZxkA8HqT2ThJ4em5PU5KXuVZI9C/bZ+GMmva/NpXhLxfNH4KuIPIYaZKqRxszEu8ilclWXkElNrZ65NRzWFpN4StI9OhubCe3KRQPDMlwqwrFtYM65bORkllIPyk8Gq/g2WLxRZWl1cxPFbarb+bJbQSlApDunBOe4J6dTV2axk0z4aRaraTtDfOZApYGSNTHHuBKsec4AIyAa55y5IqHY2p+83PuSeG9d/wCEPsmvbhC93ZTqfPeyO4fNhSDjJUiQkHsCQe9dVrXxB0XXPCN5eWCwSubjZdiVHLKTscqCw6dFyONwwB1A+dJ/ifr3iLQrm5jl02zMltKAiWjOu4KWG4M+Cu7nChTjjPevbfg5Yat8Y/hPcx6hrLwWUardWdvDAFNjKNofbJu8xkLOWCOx2nuaKlP4dRUJ2R4l4s/aI0nQvibY6LdWGjavfWUZuZw8uwWwkUwq0BYA5cEExn7pCnGQCPV/AOsppWmBNPvLvTNOhQp/ZtzqkxsCrE4IiBMYJVmwQAAR05Jr8pvHPjjUpv2yfEa3l5eXqrqM9uxedkdo48hV3LgjAxz/ALI619n/ALIHxAgnu20RrK6mtElQf6RdibiUrkcp0G/j/d9666+Fjo3utSaeIlZvvofQJZfE+jXf2i3sbZ5Y4F8+GRoWt1QgqSo46EqUcHqQD3qHQLq01WHUL6zhVZFeUCF5GzKACp8pm5CsQWVTkZbrwKf8TBbeChDBBZW7m5E7ZGU2KI1YoOScHJPJwDzjtWPbz/bLSeZIbWIh4hgQgjOFKt7dCCP4gx6dahwvLQHJNnsXiCx0uTwRLo8V7Z+JftV3a6npesoHSaNBGfOglhf5lYHHbG5fTOeR1nU7LWkWO2tjpNrczmO6dbMssMmVRZWaMlg6k53dcGoDAsGrWRkMrxBy21JGRgMA4B5x6dOnatfXNRkvdX1jT7Lbp6amuGmRQ0oVAwAJwAW2jG7AOKxcdbI1Ufdu2U00DTfD2nraK8Or2jo7K/2gfIWLMS2NwJXkbcjk9ulVU8Jrq2n6Y99eT2zSTgBpCvlm3yxeEFDuxuVgS2B84GRwax9OubkarZ6fcTm4ju2DggFAgKGXbgHBweO3r7Vo+MfiIPA/jibw5b6dbXOmyqs6LcsZWgzMcqhPQZOR6Y70pN2avsTSjGV0j8+/+ClPiTxL8Fv2rra4S6uLLw5qmnw20FvbMu2OOBiuAwzkksJd2Af32OCCBlfs3/8ABTnxP4F8RaXaeJbxdS0y2vluFuJWKypxtGSF+Xt0HGPevsv9qD4M+EPjF4du9M8S6Kt8RAk1pdwy+Rc2TEr8ysARnGAeOQOa/Jv4jeDk+H3xH1TRba4klh067eGN2GGKjp39K9TDwp1IJNanNUlUjK0T9tPAPxnTxb4cjudJ1fTr+CSIXLXFsi3By0TAmRTkEggNnAPJwBjFXfD0zS38BluIrfR7mcQyXQYFdNk7+air8o8z5Syg4JBOFyR8y/8ABMjwfb+E/gHpGtRlpr3UhcSSZZ1TarMhTbuwcqzAnvn2r6D8WeIR4e8ZrodrawRwLJCJWUbN/nkDcNuCHUjIYk5yR6Y86dOCm4I1hU5lqdRZ2Or+O9Zs7DTNSNioY3haZUWK6VASygHCksAcbTkk5z3rkdY+G+j689tBpujS3UWlyiKK9s9Tks7u0R3ZwySrklQXI8t8qMkA9AOl0jSpm0WaKTUL11gvZYNwZRI4izsJOMdHIJABJAIIxTtC1KW9utP0yznurF9ZQXEtyHWSQiOSPcjZX5g6MyknkcHnFZyTi9BtXM/TfCzx3U9lphvtOkmKqqXFw07hkQAyNkgsQR1ByflIGa3vDHw01PX9JS6s30a3jkYh45dSdCJAcORwMgsCeg6nuMne1/w9YeIdSulu7cl7Abi0TmIuxcAMu37hHtmvPdb8aXnw212+0mzEcsEMxcPIz7mLAEk4bGee1Q2y6lFaH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" name="TextBox 1"/>
          <p:cNvSpPr txBox="1"/>
          <p:nvPr/>
        </p:nvSpPr>
        <p:spPr>
          <a:xfrm>
            <a:off x="755576" y="836712"/>
            <a:ext cx="7703641" cy="5709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ЗАБОРОНЕНО:</a:t>
            </a:r>
            <a:br>
              <a:rPr lang="uk-UA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20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​ </a:t>
            </a:r>
            <a:r>
              <a:rPr lang="uk-U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Зберігати, продавати чи передавати комусь набої (з одного боку, це кримінальний злочин згідно Ст. 22 Кримінального кодексу України, який передбачає покарання від 2 до 7 років позбавлення волі, а з другого – діти можуть знайти їх та постраждати);</a:t>
            </a:r>
            <a:br>
              <a:rPr lang="uk-U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Проводити будь-які маніпуляції з ними (механічний вплив, нагрівання, розбирати тощо);</a:t>
            </a:r>
          </a:p>
          <a:p>
            <a:endParaRPr lang="uk-UA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Носити з собою у кишені (це теж нагрівання, тертя).</a:t>
            </a:r>
            <a:endParaRPr lang="uk-UA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8099573" y="5892810"/>
            <a:ext cx="936104" cy="79208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10202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73102"/>
            <a:ext cx="7992888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5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Вибухонебезпечні предмети (ВНП) </a:t>
            </a:r>
            <a:r>
              <a:rPr lang="uk-UA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вибухові матеріали промислового призначення та саморобного виготовлення, боєприпаси, що містять вибухові речовини, а також біологічні та хімічні речовини: бомби і боєголовки; керовані і балістичні ракети; артилерійські, мінометні, ракетні боєприпаси і боєприпаси до стрілецької зброї; усі міни, торпеди і глибинні бомби; піротехнічні вироби військового та спеціального призначення; касетні бомби і касети; електричні вибухові пристрої; саморобні вибухові пристрої та інші предмети, що є вибухонебезпечними за своєю природою.</a:t>
            </a:r>
          </a:p>
        </p:txBody>
      </p:sp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8099573" y="5892810"/>
            <a:ext cx="936104" cy="79208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57903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1844824"/>
            <a:ext cx="82089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 </a:t>
            </a:r>
            <a:r>
              <a:rPr lang="uk-UA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вибухонебезпечних залишків війни (ВЗВ)</a:t>
            </a:r>
          </a:p>
          <a:p>
            <a:r>
              <a:rPr lang="uk-UA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uk-UA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відносяться боєприпаси, що не вибухнули (НВБ) та залишені вибухонебезпечні боєприпаси (ЗВБ), які пов’язані з бойовими діями.</a:t>
            </a:r>
            <a:endParaRPr lang="uk-UA" sz="25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8099573" y="5892810"/>
            <a:ext cx="936104" cy="79208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9548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8102" y="1772816"/>
            <a:ext cx="79928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Протимінна діяльність (</a:t>
            </a:r>
            <a:r>
              <a:rPr lang="en-US" sz="28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mine action) </a:t>
            </a:r>
            <a:r>
              <a:rPr lang="en-US" sz="28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заходи, що проводяться з метою забезпечення національної безпеки та спрямовані на зменшення соціального, економічного та екологічного впливу вибухонебезпечних предметів на життя та діяльність населення.</a:t>
            </a:r>
            <a:endParaRPr lang="uk-UA" sz="25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8099573" y="5892810"/>
            <a:ext cx="936104" cy="79208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61584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5380" y="382161"/>
            <a:ext cx="799288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500" b="1" u="sng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безпеки наземними мінами</a:t>
            </a:r>
            <a:endParaRPr lang="en-US" sz="2500" b="1" u="sng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1196752"/>
            <a:ext cx="828091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вибухонебезпечний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пристрій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спрямований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виведення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ладу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знищення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транспорту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будівлі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присутності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близькості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контакту з особою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транспортним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засобом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200" b="1" u="sng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200" b="1" u="sng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тактичним</a:t>
            </a:r>
            <a:r>
              <a:rPr lang="ru-RU" sz="2200" b="1" u="sng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u="sng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призначенням</a:t>
            </a:r>
            <a:r>
              <a:rPr lang="ru-RU" sz="2200" b="1" u="sng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u="sng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міни</a:t>
            </a:r>
            <a:r>
              <a:rPr lang="ru-RU" sz="2200" b="1" u="sng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u="sng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поділяються</a:t>
            </a:r>
            <a:r>
              <a:rPr lang="ru-RU" sz="2200" b="1" u="sng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на:</a:t>
            </a:r>
            <a:br>
              <a:rPr lang="ru-RU" sz="22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200" b="1" i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протипіхотні</a:t>
            </a:r>
            <a:r>
              <a:rPr lang="ru-RU" sz="2200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200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200" b="1" i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протитранспортні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​</a:t>
            </a:r>
            <a:r>
              <a:rPr lang="ru-RU" sz="2200" b="1" u="sng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200" b="1" u="sng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ступенем</a:t>
            </a:r>
            <a:r>
              <a:rPr lang="ru-RU" sz="2200" b="1" u="sng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u="sng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небезпеки</a:t>
            </a:r>
            <a:r>
              <a:rPr lang="ru-RU" sz="2200" b="1" u="sng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22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​ - </a:t>
            </a:r>
            <a:r>
              <a:rPr lang="ru-RU" sz="2200" b="1" i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2200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b="1" i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200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знешкоджуються</a:t>
            </a:r>
            <a:r>
              <a:rPr lang="ru-RU" sz="2200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200" i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200" b="1" i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2200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b="1" i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200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200" b="1" i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знешкоджуються</a:t>
            </a:r>
            <a:r>
              <a:rPr lang="ru-RU" sz="2200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200" i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000" i="1" dirty="0">
              <a:solidFill>
                <a:schemeClr val="accent6"/>
              </a:solidFill>
            </a:endParaRPr>
          </a:p>
        </p:txBody>
      </p:sp>
      <p:pic>
        <p:nvPicPr>
          <p:cNvPr id="4098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949280"/>
            <a:ext cx="950913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7407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9552" y="260648"/>
            <a:ext cx="756084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Крім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того,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завжди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пам’ятаймо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хто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встановив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зробили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все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помітити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знешкодити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розуміти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природнім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перебуваючи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ґрунті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воді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ВНП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іржавіють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деформуються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та при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виявленні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не схожими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зразки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фото. Але з часом вони 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втрачають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своєї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реагувати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будь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контакт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вибухати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залишаються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вкрай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небезпечними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/>
            <a:endParaRPr lang="ru-RU" sz="2400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Тому </a:t>
            </a:r>
            <a:r>
              <a:rPr lang="ru-RU" sz="24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</a:t>
            </a:r>
            <a:r>
              <a:rPr lang="ru-RU" sz="24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4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вкрай</a:t>
            </a:r>
            <a:r>
              <a:rPr lang="ru-RU" sz="24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обережними</a:t>
            </a:r>
            <a:r>
              <a:rPr lang="ru-RU" sz="24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незнайомими</a:t>
            </a:r>
            <a:r>
              <a:rPr lang="ru-RU" sz="24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підозрілими</a:t>
            </a:r>
            <a:r>
              <a:rPr lang="ru-RU" sz="24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предметами! </a:t>
            </a:r>
            <a:endParaRPr lang="uk-UA" sz="2400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648" y="6034211"/>
            <a:ext cx="950913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83795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8029" y="620688"/>
            <a:ext cx="799288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500" b="1" u="sng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безпеки наземними мінами</a:t>
            </a:r>
            <a:endParaRPr lang="en-US" sz="2500" b="1" u="sng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5973" y="1844824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Треба чітко усвідомити, що виявленням, маркуванням та знешкоджуванням мін і вибухонебезпечних предметів мають займатися виключно підготовлені фахівці, які мають відповідний допуск до робіт з розмінування.</a:t>
            </a:r>
          </a:p>
        </p:txBody>
      </p:sp>
      <p:pic>
        <p:nvPicPr>
          <p:cNvPr id="7170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56" y="5877272"/>
            <a:ext cx="950913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3683443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458</TotalTime>
  <Words>1169</Words>
  <Application>Microsoft Office PowerPoint</Application>
  <PresentationFormat>Екран (4:3)</PresentationFormat>
  <Paragraphs>132</Paragraphs>
  <Slides>36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36</vt:i4>
      </vt:variant>
    </vt:vector>
  </HeadingPairs>
  <TitlesOfParts>
    <vt:vector size="41" baseType="lpstr">
      <vt:lpstr>Calibri</vt:lpstr>
      <vt:lpstr>Georgia</vt:lpstr>
      <vt:lpstr>Times New Roman</vt:lpstr>
      <vt:lpstr>Trebuchet MS</vt:lpstr>
      <vt:lpstr>Воздушный поток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43</cp:revision>
  <dcterms:created xsi:type="dcterms:W3CDTF">2022-04-03T12:37:17Z</dcterms:created>
  <dcterms:modified xsi:type="dcterms:W3CDTF">2022-05-12T10:57:06Z</dcterms:modified>
</cp:coreProperties>
</file>